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sldIdLst>
    <p:sldId id="261" r:id="rId2"/>
    <p:sldId id="263" r:id="rId3"/>
    <p:sldId id="262" r:id="rId4"/>
    <p:sldId id="280" r:id="rId5"/>
    <p:sldId id="266" r:id="rId6"/>
    <p:sldId id="270" r:id="rId7"/>
    <p:sldId id="271" r:id="rId8"/>
    <p:sldId id="281" r:id="rId9"/>
    <p:sldId id="274" r:id="rId10"/>
    <p:sldId id="264" r:id="rId11"/>
    <p:sldId id="276" r:id="rId12"/>
    <p:sldId id="293" r:id="rId13"/>
    <p:sldId id="291" r:id="rId14"/>
    <p:sldId id="285" r:id="rId15"/>
    <p:sldId id="286" r:id="rId16"/>
    <p:sldId id="287" r:id="rId17"/>
    <p:sldId id="288" r:id="rId18"/>
    <p:sldId id="289" r:id="rId19"/>
    <p:sldId id="295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5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>
        <p:scale>
          <a:sx n="125" d="100"/>
          <a:sy n="125" d="100"/>
        </p:scale>
        <p:origin x="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FE43C-A295-46D9-8D80-D69C0986A791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A5D95-F45D-4BA0-BFFE-06DED41586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1891E-3255-449E-B926-9D9DF7F5EC63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D4266-A895-425D-9695-8A87E808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1891E-3255-449E-B926-9D9DF7F5EC63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D4266-A895-425D-9695-8A87E808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1891E-3255-449E-B926-9D9DF7F5EC63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D4266-A895-425D-9695-8A87E808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1891E-3255-449E-B926-9D9DF7F5EC63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D4266-A895-425D-9695-8A87E808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1891E-3255-449E-B926-9D9DF7F5EC63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D4266-A895-425D-9695-8A87E808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1891E-3255-449E-B926-9D9DF7F5EC63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D4266-A895-425D-9695-8A87E808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1891E-3255-449E-B926-9D9DF7F5EC63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D4266-A895-425D-9695-8A87E808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1891E-3255-449E-B926-9D9DF7F5EC63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D4266-A895-425D-9695-8A87E808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1891E-3255-449E-B926-9D9DF7F5EC63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D4266-A895-425D-9695-8A87E808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1891E-3255-449E-B926-9D9DF7F5EC63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D4266-A895-425D-9695-8A87E808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1891E-3255-449E-B926-9D9DF7F5EC63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1D4266-A895-425D-9695-8A87E808A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811891E-3255-449E-B926-9D9DF7F5EC63}" type="datetimeFigureOut">
              <a:rPr lang="ru-RU" smtClean="0"/>
              <a:pPr/>
              <a:t>04.11.2011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B1D4266-A895-425D-9695-8A87E808A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OSHIBA\Desktop\English\&#1055;&#1088;&#1077;&#1079;&#1077;&#1085;&#1090;&#1072;&#1094;&#1080;&#1103;Your%20time%203&#1082;&#1083;\&#1057;&#1090;&#1080;&#1090;&#1095;1.wma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smtClean="0">
                <a:solidFill>
                  <a:schemeClr val="accent2">
                    <a:lumMod val="75000"/>
                  </a:schemeClr>
                </a:solidFill>
                <a:latin typeface="Jokerman" pitchFamily="82" charset="0"/>
              </a:rPr>
              <a:t>DAILY</a:t>
            </a:r>
            <a:r>
              <a:rPr lang="en-US" sz="800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8000" smtClean="0">
                <a:solidFill>
                  <a:schemeClr val="accent2">
                    <a:lumMod val="75000"/>
                  </a:schemeClr>
                </a:solidFill>
                <a:latin typeface="Jokerman" pitchFamily="82" charset="0"/>
              </a:rPr>
              <a:t>LIFE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солнце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428604"/>
            <a:ext cx="4687864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7712418" cy="74865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FRIENDS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TOSHIBA\Desktop\LiloAndStitchWallpaper21280x9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71736" y="785795"/>
            <a:ext cx="5083701" cy="38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sz="7300" dirty="0" smtClean="0">
                <a:solidFill>
                  <a:srgbClr val="C00000"/>
                </a:solidFill>
              </a:rPr>
              <a:t>LILO</a:t>
            </a:r>
            <a:endParaRPr lang="ru-RU" sz="73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урок1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169" y="557212"/>
            <a:ext cx="2933700" cy="4133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the right word: </a:t>
            </a:r>
            <a:r>
              <a:rPr lang="en-US" i="1" dirty="0" smtClean="0">
                <a:solidFill>
                  <a:srgbClr val="03450B"/>
                </a:solidFill>
              </a:rPr>
              <a:t>what, when, where </a:t>
            </a:r>
            <a:endParaRPr lang="en-US" i="1" dirty="0" smtClean="0">
              <a:solidFill>
                <a:srgbClr val="03450B"/>
              </a:solidFill>
            </a:endParaRPr>
          </a:p>
          <a:p>
            <a:r>
              <a:rPr lang="en-US" dirty="0" smtClean="0"/>
              <a:t>1. … does </a:t>
            </a:r>
            <a:r>
              <a:rPr lang="en-US" dirty="0" err="1" smtClean="0"/>
              <a:t>Lilo</a:t>
            </a:r>
            <a:r>
              <a:rPr lang="en-US" dirty="0" smtClean="0"/>
              <a:t> dance?</a:t>
            </a:r>
          </a:p>
          <a:p>
            <a:r>
              <a:rPr lang="en-US" dirty="0" smtClean="0"/>
              <a:t>2. … does she </a:t>
            </a:r>
            <a:r>
              <a:rPr lang="en-US" dirty="0" smtClean="0"/>
              <a:t>do then?</a:t>
            </a:r>
            <a:endParaRPr lang="en-US" dirty="0" smtClean="0"/>
          </a:p>
          <a:p>
            <a:r>
              <a:rPr lang="en-US" dirty="0" smtClean="0"/>
              <a:t>3. … does </a:t>
            </a:r>
            <a:r>
              <a:rPr lang="en-US" dirty="0" err="1" smtClean="0"/>
              <a:t>Lilo</a:t>
            </a:r>
            <a:r>
              <a:rPr lang="en-US" dirty="0" smtClean="0"/>
              <a:t> play  with her parents?</a:t>
            </a:r>
          </a:p>
          <a:p>
            <a:r>
              <a:rPr lang="en-US" dirty="0" smtClean="0"/>
              <a:t>4. … does she </a:t>
            </a:r>
            <a:r>
              <a:rPr lang="en-US" dirty="0" smtClean="0"/>
              <a:t>watch in the evening</a:t>
            </a:r>
            <a:r>
              <a:rPr lang="en-US" dirty="0" smtClean="0"/>
              <a:t>? </a:t>
            </a:r>
            <a:endParaRPr lang="en-US" dirty="0" smtClean="0"/>
          </a:p>
          <a:p>
            <a:r>
              <a:rPr lang="en-US" dirty="0" smtClean="0"/>
              <a:t>5. … does </a:t>
            </a:r>
            <a:r>
              <a:rPr lang="en-US" dirty="0" err="1" smtClean="0"/>
              <a:t>Lilo</a:t>
            </a:r>
            <a:r>
              <a:rPr lang="en-US" dirty="0" smtClean="0"/>
              <a:t> do </a:t>
            </a:r>
            <a:r>
              <a:rPr lang="en-US" dirty="0" smtClean="0"/>
              <a:t>skate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keys and c</a:t>
            </a:r>
            <a:r>
              <a:rPr lang="en-US" dirty="0" smtClean="0"/>
              <a:t>heck up. </a:t>
            </a:r>
            <a:endParaRPr lang="en-US" i="1" dirty="0" smtClean="0"/>
          </a:p>
          <a:p>
            <a:r>
              <a:rPr lang="en-US" dirty="0" smtClean="0"/>
              <a:t>1.</a:t>
            </a:r>
            <a:r>
              <a:rPr lang="en-US" i="1" dirty="0" smtClean="0">
                <a:solidFill>
                  <a:srgbClr val="03450B"/>
                </a:solidFill>
              </a:rPr>
              <a:t>When/Where</a:t>
            </a:r>
            <a:r>
              <a:rPr lang="en-US" dirty="0" smtClean="0"/>
              <a:t>  </a:t>
            </a:r>
            <a:r>
              <a:rPr lang="en-US" dirty="0" smtClean="0"/>
              <a:t>does </a:t>
            </a:r>
            <a:r>
              <a:rPr lang="en-US" dirty="0" err="1" smtClean="0"/>
              <a:t>Lilo</a:t>
            </a:r>
            <a:r>
              <a:rPr lang="en-US" dirty="0" smtClean="0"/>
              <a:t> dance?</a:t>
            </a:r>
          </a:p>
          <a:p>
            <a:r>
              <a:rPr lang="en-US" dirty="0" smtClean="0"/>
              <a:t>2</a:t>
            </a:r>
            <a:r>
              <a:rPr lang="en-US" dirty="0" smtClean="0"/>
              <a:t>. </a:t>
            </a:r>
            <a:r>
              <a:rPr lang="en-US" i="1" dirty="0" smtClean="0">
                <a:solidFill>
                  <a:srgbClr val="03450B"/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dirty="0" smtClean="0"/>
              <a:t>does she </a:t>
            </a:r>
            <a:r>
              <a:rPr lang="en-US" dirty="0" smtClean="0"/>
              <a:t>do then?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en-US" i="1" dirty="0" smtClean="0">
                <a:solidFill>
                  <a:srgbClr val="03450B"/>
                </a:solidFill>
              </a:rPr>
              <a:t>When/Where</a:t>
            </a:r>
            <a:r>
              <a:rPr lang="en-US" dirty="0" smtClean="0">
                <a:solidFill>
                  <a:srgbClr val="03450B"/>
                </a:solidFill>
              </a:rPr>
              <a:t> </a:t>
            </a:r>
            <a:r>
              <a:rPr lang="en-US" dirty="0" smtClean="0"/>
              <a:t>does </a:t>
            </a:r>
            <a:r>
              <a:rPr lang="en-US" dirty="0" err="1" smtClean="0"/>
              <a:t>Lilo</a:t>
            </a:r>
            <a:r>
              <a:rPr lang="en-US" dirty="0" smtClean="0"/>
              <a:t> play  with her parents?</a:t>
            </a:r>
          </a:p>
          <a:p>
            <a:r>
              <a:rPr lang="en-US" dirty="0" smtClean="0"/>
              <a:t>4. </a:t>
            </a:r>
            <a:r>
              <a:rPr lang="en-US" i="1" dirty="0" smtClean="0">
                <a:solidFill>
                  <a:srgbClr val="03450B"/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dirty="0" smtClean="0"/>
              <a:t>does she </a:t>
            </a:r>
            <a:r>
              <a:rPr lang="en-US" dirty="0" smtClean="0"/>
              <a:t>watch in the evening</a:t>
            </a:r>
            <a:r>
              <a:rPr lang="en-US" dirty="0" smtClean="0"/>
              <a:t>?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 smtClean="0"/>
              <a:t>. </a:t>
            </a:r>
            <a:r>
              <a:rPr lang="en-US" i="1" dirty="0" smtClean="0">
                <a:solidFill>
                  <a:srgbClr val="03450B"/>
                </a:solidFill>
              </a:rPr>
              <a:t>When/Where</a:t>
            </a:r>
            <a:r>
              <a:rPr lang="en-US" dirty="0" smtClean="0"/>
              <a:t> </a:t>
            </a:r>
            <a:r>
              <a:rPr lang="en-US" dirty="0" smtClean="0"/>
              <a:t>does </a:t>
            </a:r>
            <a:r>
              <a:rPr lang="en-US" dirty="0" err="1" smtClean="0"/>
              <a:t>Lilo</a:t>
            </a:r>
            <a:r>
              <a:rPr lang="en-US" dirty="0" smtClean="0"/>
              <a:t> do </a:t>
            </a:r>
            <a:r>
              <a:rPr lang="en-US" dirty="0" smtClean="0"/>
              <a:t>skate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to draw/ </a:t>
            </a:r>
            <a:r>
              <a:rPr lang="en-US" sz="4400" dirty="0" err="1" smtClean="0">
                <a:solidFill>
                  <a:srgbClr val="C00000"/>
                </a:solidFill>
              </a:rPr>
              <a:t>Lilo</a:t>
            </a:r>
            <a:r>
              <a:rPr lang="en-US" sz="4400" dirty="0" smtClean="0">
                <a:solidFill>
                  <a:srgbClr val="C00000"/>
                </a:solidFill>
              </a:rPr>
              <a:t>/ likes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TOSHIBA\Desktop\картинки\урок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plays/ with her parents/ she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TOSHIBA\Desktop\картинки\урок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3839" y="530225"/>
            <a:ext cx="7122359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very well/ swim/can/</a:t>
            </a:r>
            <a:r>
              <a:rPr lang="en-US" sz="4000" dirty="0" err="1" smtClean="0">
                <a:solidFill>
                  <a:srgbClr val="C00000"/>
                </a:solidFill>
              </a:rPr>
              <a:t>Lilo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TOSHIBA\Desktop\картинки\урок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songs/ with great/ sings/ she/pleasure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TOSHIBA\Desktop\картинки\урок1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good/ are/ </a:t>
            </a:r>
            <a:r>
              <a:rPr lang="en-US" sz="4000" dirty="0" err="1" smtClean="0">
                <a:solidFill>
                  <a:srgbClr val="C00000"/>
                </a:solidFill>
              </a:rPr>
              <a:t>Lilo</a:t>
            </a:r>
            <a:r>
              <a:rPr lang="en-US" sz="4000" dirty="0" smtClean="0">
                <a:solidFill>
                  <a:srgbClr val="C00000"/>
                </a:solidFill>
              </a:rPr>
              <a:t> /Stitch/friends/and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TOSHIBA\Desktop\картинки\урок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3769" y="83820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keys and c</a:t>
            </a:r>
            <a:r>
              <a:rPr lang="en-US" dirty="0" smtClean="0"/>
              <a:t>heck up. </a:t>
            </a:r>
            <a:endParaRPr lang="en-US" i="1" dirty="0" smtClean="0"/>
          </a:p>
          <a:p>
            <a:r>
              <a:rPr lang="en-US" dirty="0" smtClean="0"/>
              <a:t>1.</a:t>
            </a:r>
            <a:r>
              <a:rPr lang="en-US" dirty="0" smtClean="0">
                <a:solidFill>
                  <a:srgbClr val="03450B"/>
                </a:solidFill>
              </a:rPr>
              <a:t>Lilo likes to draw.</a:t>
            </a:r>
            <a:endParaRPr lang="en-US" dirty="0" smtClean="0">
              <a:solidFill>
                <a:srgbClr val="03450B"/>
              </a:solidFill>
            </a:endParaRPr>
          </a:p>
          <a:p>
            <a:r>
              <a:rPr lang="en-US" dirty="0" smtClean="0"/>
              <a:t>2</a:t>
            </a:r>
            <a:r>
              <a:rPr lang="en-US" dirty="0" smtClean="0"/>
              <a:t>. </a:t>
            </a:r>
            <a:r>
              <a:rPr lang="en-US" i="1" dirty="0" smtClean="0">
                <a:solidFill>
                  <a:srgbClr val="03450B"/>
                </a:solidFill>
              </a:rPr>
              <a:t>She plays with her parents</a:t>
            </a:r>
            <a:r>
              <a:rPr lang="en-US" i="1" dirty="0" smtClean="0">
                <a:solidFill>
                  <a:srgbClr val="03450B"/>
                </a:solidFill>
              </a:rPr>
              <a:t>.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3450B"/>
                </a:solidFill>
              </a:rPr>
              <a:t>Lilo</a:t>
            </a:r>
            <a:r>
              <a:rPr lang="en-US" dirty="0" smtClean="0">
                <a:solidFill>
                  <a:srgbClr val="03450B"/>
                </a:solidFill>
              </a:rPr>
              <a:t> </a:t>
            </a:r>
            <a:r>
              <a:rPr lang="en-US" dirty="0" smtClean="0">
                <a:solidFill>
                  <a:srgbClr val="03450B"/>
                </a:solidFill>
              </a:rPr>
              <a:t>can swim very well.</a:t>
            </a:r>
            <a:endParaRPr lang="en-US" dirty="0" smtClean="0">
              <a:solidFill>
                <a:srgbClr val="03450B"/>
              </a:solidFill>
            </a:endParaRPr>
          </a:p>
          <a:p>
            <a:r>
              <a:rPr lang="en-US" dirty="0" smtClean="0"/>
              <a:t>4. </a:t>
            </a:r>
            <a:r>
              <a:rPr lang="en-US" i="1" dirty="0" smtClean="0">
                <a:solidFill>
                  <a:srgbClr val="03450B"/>
                </a:solidFill>
              </a:rPr>
              <a:t>She sings songs with great pleasure.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 smtClean="0"/>
              <a:t>. </a:t>
            </a:r>
            <a:r>
              <a:rPr lang="en-US" i="1" dirty="0" err="1" smtClean="0">
                <a:solidFill>
                  <a:srgbClr val="03450B"/>
                </a:solidFill>
              </a:rPr>
              <a:t>Lilo</a:t>
            </a:r>
            <a:r>
              <a:rPr lang="en-US" i="1" dirty="0" smtClean="0">
                <a:solidFill>
                  <a:srgbClr val="03450B"/>
                </a:solidFill>
              </a:rPr>
              <a:t> and Stitch are good friends.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STITCHSHIP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OSHIBA\Desktop\лил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57314"/>
            <a:ext cx="6000744" cy="3600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smtClean="0">
                <a:solidFill>
                  <a:srgbClr val="C00000"/>
                </a:solidFill>
              </a:rPr>
              <a:t>GOOD BYE!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урок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Jokerman" pitchFamily="82" charset="0"/>
              </a:rPr>
              <a:t>STITCH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лило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677" y="530225"/>
            <a:ext cx="4254684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CLOCKS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часы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454" y="530225"/>
            <a:ext cx="3897130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ELECTRONIC CLOCK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часы.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519" y="595312"/>
            <a:ext cx="4191000" cy="40576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1-001-Big-B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</a:rPr>
              <a:t>A GOOD RULE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ур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106" y="530225"/>
            <a:ext cx="4187825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WHAT DOES THE CLOCK SAY?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ур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19" y="585787"/>
            <a:ext cx="5715000" cy="4076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рок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7519" y="823912"/>
            <a:ext cx="5715000" cy="3600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MY DAY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6" name="Ститч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9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297</TotalTime>
  <Words>203</Words>
  <Application>Microsoft Office PowerPoint</Application>
  <PresentationFormat>Экран (4:3)</PresentationFormat>
  <Paragraphs>34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DAILY  LIFE</vt:lpstr>
      <vt:lpstr>STITCHSHIP</vt:lpstr>
      <vt:lpstr>STITCH</vt:lpstr>
      <vt:lpstr>CLOCKS</vt:lpstr>
      <vt:lpstr>ELECTRONIC CLOCK</vt:lpstr>
      <vt:lpstr>Слайд 6</vt:lpstr>
      <vt:lpstr>A GOOD RULE</vt:lpstr>
      <vt:lpstr>WHAT DOES THE CLOCK SAY?</vt:lpstr>
      <vt:lpstr>MY DAY</vt:lpstr>
      <vt:lpstr>FRIENDS</vt:lpstr>
      <vt:lpstr>  LILO</vt:lpstr>
      <vt:lpstr>Слайд 12</vt:lpstr>
      <vt:lpstr>Слайд 13</vt:lpstr>
      <vt:lpstr>to draw/ Lilo/ likes</vt:lpstr>
      <vt:lpstr>plays/ with her parents/ she</vt:lpstr>
      <vt:lpstr>very well/ swim/can/Lilo</vt:lpstr>
      <vt:lpstr>songs/ with great/ sings/ she/pleasure</vt:lpstr>
      <vt:lpstr>good/ are/ Lilo /Stitch/friends/and</vt:lpstr>
      <vt:lpstr>Слайд 19</vt:lpstr>
      <vt:lpstr>GOOD BYE!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   TIME</dc:title>
  <dc:creator>TOSHIBA</dc:creator>
  <cp:lastModifiedBy>TOSHIBA</cp:lastModifiedBy>
  <cp:revision>71</cp:revision>
  <dcterms:created xsi:type="dcterms:W3CDTF">2011-10-08T15:14:00Z</dcterms:created>
  <dcterms:modified xsi:type="dcterms:W3CDTF">2011-11-04T07:16:53Z</dcterms:modified>
</cp:coreProperties>
</file>