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59" r:id="rId6"/>
    <p:sldId id="260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6CBA3E5-305B-49D6-B188-7A199D10E7C0}">
          <p14:sldIdLst>
            <p14:sldId id="256"/>
            <p14:sldId id="257"/>
            <p14:sldId id="263"/>
            <p14:sldId id="262"/>
            <p14:sldId id="259"/>
            <p14:sldId id="260"/>
            <p14:sldId id="264"/>
            <p14:sldId id="265"/>
            <p14:sldId id="267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90" autoAdjust="0"/>
  </p:normalViewPr>
  <p:slideViewPr>
    <p:cSldViewPr>
      <p:cViewPr varScale="1">
        <p:scale>
          <a:sx n="49" d="100"/>
          <a:sy n="49" d="100"/>
        </p:scale>
        <p:origin x="-10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FBB28A-D09C-413A-80B6-C024597899E2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D4390D-F71D-4D03-AF7F-342E894937A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Государственная Дума РФ </a:t>
            </a:r>
            <a:r>
              <a:rPr lang="en-US" dirty="0" smtClean="0"/>
              <a:t>V </a:t>
            </a:r>
            <a:r>
              <a:rPr lang="ru-RU" dirty="0" smtClean="0"/>
              <a:t>созыва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511144"/>
              </p:ext>
            </p:extLst>
          </p:nvPr>
        </p:nvGraphicFramePr>
        <p:xfrm>
          <a:off x="467544" y="260648"/>
          <a:ext cx="8229600" cy="5852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Принятые законы (всего)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Федеральные конституционные законы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Ратификации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Весенняя сессия 2008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Осенняя сессия 2008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Весенняя сессия 2009 года </a:t>
                      </a:r>
                    </a:p>
                    <a:p>
                      <a:r>
                        <a:rPr lang="ru-RU" dirty="0" smtClean="0"/>
                        <a:t>(11.01 - 19.07)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Осенняя сессия 2009 года </a:t>
                      </a:r>
                    </a:p>
                    <a:p>
                      <a:r>
                        <a:rPr lang="ru-RU" dirty="0" smtClean="0"/>
                        <a:t>(31.08 - 31.12)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Весенняя сессия 2010 года </a:t>
                      </a:r>
                    </a:p>
                    <a:p>
                      <a:r>
                        <a:rPr lang="ru-RU" dirty="0" smtClean="0"/>
                        <a:t>(01.01 - 31.08)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Осенняя сессия 2010 года </a:t>
                      </a:r>
                    </a:p>
                    <a:p>
                      <a:r>
                        <a:rPr lang="ru-RU" dirty="0" smtClean="0"/>
                        <a:t>(01.09 - 31.12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5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1.Годы деятельности думы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Дата начала : 2 декабря 2007 года</a:t>
            </a:r>
          </a:p>
          <a:p>
            <a:r>
              <a:rPr lang="ru-RU" dirty="0" smtClean="0"/>
              <a:t>Дата окончания : 4 декабря 2011 года (в соответствии с частью 1 статьи 96 Конституции Российской Федерации в редакции до 31 декабря 2008 г., полномочия завершаются через 4 года с момента избрания</a:t>
            </a:r>
            <a:r>
              <a:rPr lang="ru-RU" dirty="0" smtClean="0"/>
              <a:t>.)</a:t>
            </a:r>
            <a:endParaRPr lang="en-US" dirty="0" smtClean="0"/>
          </a:p>
          <a:p>
            <a:r>
              <a:rPr lang="ru-RU" dirty="0"/>
              <a:t>Председатель: Грызлов, Борис Вячеславович, фракция «Единая Россия». Избран 24 декабря 2007 года Постановлением Государственной Думы №3-V ГД.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Согласно закону, принятому думой прошлого созыва, для формирования фракции в Думе избираемой партии требовалось набрать не менее 7 % (против действовавшего ранее порога в 5 %), при этом были убраны нижний порог явки и возможность голосовать против всех, отменена мажоритарная система и голосование по одномандатным округам, членам одной партии запрещено проходить по спискам другой, а партиям запрещено объединяться в выборные блоки.</a:t>
            </a:r>
          </a:p>
          <a:p>
            <a:r>
              <a:rPr lang="ru-RU" dirty="0"/>
              <a:t>На выборы было выдвинуто 11 </a:t>
            </a:r>
            <a:r>
              <a:rPr lang="ru-RU" dirty="0" smtClean="0"/>
              <a:t>партий. Лишь 4 из них получили мандаты.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88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029695"/>
              </p:ext>
            </p:extLst>
          </p:nvPr>
        </p:nvGraphicFramePr>
        <p:xfrm>
          <a:off x="467544" y="188640"/>
          <a:ext cx="8229600" cy="649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60588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</a:p>
                    <a:p>
                      <a:r>
                        <a:rPr lang="ru-RU" dirty="0" smtClean="0"/>
                        <a:t>Фракции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Голоса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Голосов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 в думе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Единая Россия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44 714 241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64.30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КПРФ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Зюганов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8 046 886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ЛДПР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Жириновский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5 660 823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8.14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Справедливая Россия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5 384 639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600 234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Яблоко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Явлинский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1 108 985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Гражданская сила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Барщевский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733 604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669 444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Патриоты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Семигин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615 417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Подберёзкин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154 083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Богданов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89 780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59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/>
          <a:lstStyle/>
          <a:p>
            <a:r>
              <a:rPr lang="en-US" dirty="0" smtClean="0"/>
              <a:t>* </a:t>
            </a:r>
            <a:r>
              <a:rPr lang="ru-RU" dirty="0" smtClean="0"/>
              <a:t>Согласно результатам голосования, сильных изменений в распределении мест в Государственной думе не произошло. «Единая Россия» сохранила квалифицированное большинство, достаточное для единоличного принятия любых решений в Госдуме без учёта мнения других депутатов.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Деятельность Думы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Утверждение Председателя </a:t>
            </a:r>
            <a:r>
              <a:rPr lang="ru-RU" dirty="0" smtClean="0"/>
              <a:t>Правительства</a:t>
            </a:r>
            <a:r>
              <a:rPr lang="en-US" dirty="0" smtClean="0"/>
              <a:t>.</a:t>
            </a:r>
          </a:p>
          <a:p>
            <a:r>
              <a:rPr lang="ru-RU" dirty="0"/>
              <a:t>Конституционная реформа </a:t>
            </a:r>
            <a:r>
              <a:rPr lang="ru-RU" dirty="0" smtClean="0"/>
              <a:t>2008</a:t>
            </a:r>
            <a:r>
              <a:rPr lang="en-US" dirty="0" smtClean="0"/>
              <a:t>.</a:t>
            </a:r>
          </a:p>
          <a:p>
            <a:r>
              <a:rPr lang="ru-RU" dirty="0" smtClean="0"/>
              <a:t>Законодательство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71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Утверждение председателя правительства.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8 мая 2008 года на внеочередном пленарном заседании Государственной Думы председателем правительства РФ был утвержден Владимир Путин. Его кандидатуру поддержали фракции "Единая Россия", ЛДПР и "Справедливая Россия" - 392 из 448 присутствовавших членов парламента. Против проголосовали 56 депутатов - члены фракции КПРФ.</a:t>
            </a:r>
          </a:p>
        </p:txBody>
      </p:sp>
    </p:spTree>
    <p:extLst>
      <p:ext uri="{BB962C8B-B14F-4D97-AF65-F5344CB8AC3E}">
        <p14:creationId xmlns:p14="http://schemas.microsoft.com/office/powerpoint/2010/main" val="340561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Конституционная реформа 2008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21 ноября 2008 года Государственная дума в третьем чтении проголосовала за поправки в Конституцию России, увеличивающие сроки полномочий Президента до 6 лет, а депутатов Государственной думы - до 5 лет. За проголосовали 392 депутата, против - 57 (фракция КПРФ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49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31 октября 2008 года - в третьем чтении принят Федеральный закон «О федеральном бюджете на 2009 год и на плановый период 2010 и 2011 годов». Против бюджета голосовала фракция КПРФ.</a:t>
            </a:r>
          </a:p>
        </p:txBody>
      </p:sp>
    </p:spTree>
    <p:extLst>
      <p:ext uri="{BB962C8B-B14F-4D97-AF65-F5344CB8AC3E}">
        <p14:creationId xmlns:p14="http://schemas.microsoft.com/office/powerpoint/2010/main" val="829943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FFF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503</Words>
  <Application>Microsoft Office PowerPoint</Application>
  <PresentationFormat>Экран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Государственная Дума РФ V созыва</vt:lpstr>
      <vt:lpstr>1.Годы деятельности думы</vt:lpstr>
      <vt:lpstr>Выборы.</vt:lpstr>
      <vt:lpstr>Презентация PowerPoint</vt:lpstr>
      <vt:lpstr>Презентация PowerPoint</vt:lpstr>
      <vt:lpstr>Деятельность Думы</vt:lpstr>
      <vt:lpstr>Утверждение председателя правительства.</vt:lpstr>
      <vt:lpstr>Конституционная реформа 2008 г.</vt:lpstr>
      <vt:lpstr>Законодательство.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Дума РФ V созыва</dc:title>
  <dc:creator>Артём</dc:creator>
  <cp:lastModifiedBy>максим</cp:lastModifiedBy>
  <cp:revision>15</cp:revision>
  <dcterms:created xsi:type="dcterms:W3CDTF">2011-11-13T09:18:53Z</dcterms:created>
  <dcterms:modified xsi:type="dcterms:W3CDTF">2011-11-13T13:20:54Z</dcterms:modified>
</cp:coreProperties>
</file>