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830B4-14C4-4258-9DFC-F0CEEEF074A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F0F23-E5E6-410E-B078-690FC2C43C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F0F23-E5E6-410E-B078-690FC2C43C18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DC903A-F712-4C41-ACC7-158B4D68C947}" type="datetimeFigureOut">
              <a:rPr lang="ru-RU" smtClean="0"/>
              <a:t>13.11.2011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C379146-DBB3-45CA-B337-B158566ED16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gos_du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Государственная дума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РФ </a:t>
            </a:r>
            <a:r>
              <a:rPr lang="en-US" dirty="0" smtClean="0">
                <a:solidFill>
                  <a:schemeClr val="tx1"/>
                </a:solidFill>
              </a:rPr>
              <a:t>III </a:t>
            </a:r>
            <a:r>
              <a:rPr lang="ru-RU" dirty="0" smtClean="0">
                <a:solidFill>
                  <a:schemeClr val="tx1"/>
                </a:solidFill>
              </a:rPr>
              <a:t>созыва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467600" cy="1143000"/>
          </a:xfrm>
        </p:spPr>
        <p:txBody>
          <a:bodyPr/>
          <a:lstStyle/>
          <a:p>
            <a:r>
              <a:rPr lang="ru-RU" dirty="0" smtClean="0"/>
              <a:t>Годы деятельности думы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Дата начала :  19 декабря 1999 года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Дата </a:t>
            </a:r>
            <a:r>
              <a:rPr lang="ru-RU" dirty="0" smtClean="0"/>
              <a:t>окончания : 29 </a:t>
            </a:r>
            <a:r>
              <a:rPr lang="ru-RU" dirty="0" smtClean="0"/>
              <a:t>декабря </a:t>
            </a:r>
            <a:r>
              <a:rPr lang="ru-RU" dirty="0" smtClean="0"/>
              <a:t>2003 </a:t>
            </a:r>
            <a:r>
              <a:rPr lang="ru-RU" dirty="0" smtClean="0"/>
              <a:t>года.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Заседания </a:t>
            </a:r>
            <a:r>
              <a:rPr lang="ru-RU" dirty="0" smtClean="0"/>
              <a:t>проводились: с 18 января 2000 года по 11 декабря 2003 года.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выборов в ГД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1.КПРФ (Геннадий Зюганов)</a:t>
            </a:r>
          </a:p>
          <a:p>
            <a:r>
              <a:rPr lang="ru-RU" dirty="0" smtClean="0"/>
              <a:t>2.Единство (Сергей </a:t>
            </a:r>
            <a:r>
              <a:rPr lang="ru-RU" dirty="0" err="1" smtClean="0"/>
              <a:t>Шайгу</a:t>
            </a:r>
            <a:r>
              <a:rPr lang="ru-RU" dirty="0" smtClean="0"/>
              <a:t>)</a:t>
            </a:r>
          </a:p>
          <a:p>
            <a:r>
              <a:rPr lang="ru-RU" dirty="0" smtClean="0"/>
              <a:t>3. Отечество - Вся </a:t>
            </a:r>
            <a:r>
              <a:rPr lang="ru-RU" dirty="0" smtClean="0"/>
              <a:t>Россия (Юрий Лужков)</a:t>
            </a:r>
          </a:p>
          <a:p>
            <a:r>
              <a:rPr lang="ru-RU" dirty="0" smtClean="0"/>
              <a:t>4.СПС (</a:t>
            </a:r>
            <a:r>
              <a:rPr lang="ru-RU" dirty="0" smtClean="0"/>
              <a:t>Сергей </a:t>
            </a:r>
            <a:r>
              <a:rPr lang="ru-RU" dirty="0" smtClean="0"/>
              <a:t>Кириенко)</a:t>
            </a:r>
          </a:p>
          <a:p>
            <a:r>
              <a:rPr lang="ru-RU" dirty="0" smtClean="0"/>
              <a:t>5.Блок Жириновского (Владимир Жириновский)</a:t>
            </a:r>
          </a:p>
          <a:p>
            <a:r>
              <a:rPr lang="ru-RU" dirty="0" smtClean="0"/>
              <a:t>6.Яблоко (Григорий Явлинский)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default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Победившая Партия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7467600" cy="4525963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Партией , получившей наибольшее число мандатов , стала партия КПРФ.</a:t>
            </a:r>
          </a:p>
          <a:p>
            <a:pPr>
              <a:buNone/>
            </a:pPr>
            <a:r>
              <a:rPr lang="ru-RU" sz="2000" dirty="0" smtClean="0"/>
              <a:t>КПРФ </a:t>
            </a:r>
            <a:r>
              <a:rPr lang="ru-RU" sz="2000" dirty="0" smtClean="0"/>
              <a:t> </a:t>
            </a:r>
            <a:r>
              <a:rPr lang="ru-RU" sz="2000" dirty="0" smtClean="0"/>
              <a:t>победила как в едином, так и в одномандатных </a:t>
            </a:r>
            <a:r>
              <a:rPr lang="ru-RU" sz="2000" dirty="0" smtClean="0"/>
              <a:t>округах. </a:t>
            </a:r>
            <a:endParaRPr lang="ru-RU" sz="2000" dirty="0" smtClean="0"/>
          </a:p>
          <a:p>
            <a:pPr>
              <a:buNone/>
            </a:pPr>
            <a:r>
              <a:rPr lang="ru-RU" sz="2400" dirty="0" smtClean="0"/>
              <a:t>Депутатов в одномандатных округах: </a:t>
            </a:r>
            <a:r>
              <a:rPr lang="ru-RU" sz="2400" dirty="0" smtClean="0"/>
              <a:t>46</a:t>
            </a:r>
          </a:p>
          <a:p>
            <a:pPr>
              <a:buNone/>
            </a:pPr>
            <a:r>
              <a:rPr lang="ru-RU" sz="2400" dirty="0" smtClean="0"/>
              <a:t>Мест получено</a:t>
            </a:r>
            <a:r>
              <a:rPr lang="ru-RU" sz="2400" dirty="0" smtClean="0"/>
              <a:t>: 67</a:t>
            </a:r>
          </a:p>
          <a:p>
            <a:pPr>
              <a:buNone/>
            </a:pPr>
            <a:r>
              <a:rPr lang="ru-RU" sz="2400" dirty="0" smtClean="0"/>
              <a:t>Суммарное число мест</a:t>
            </a:r>
            <a:r>
              <a:rPr lang="ru-RU" sz="2400" dirty="0" smtClean="0"/>
              <a:t>: 113</a:t>
            </a:r>
          </a:p>
          <a:p>
            <a:pPr>
              <a:buNone/>
            </a:pPr>
            <a:r>
              <a:rPr lang="ru-RU" sz="2400" dirty="0" smtClean="0"/>
              <a:t>Голосов: 16 196 024 (24,29 </a:t>
            </a:r>
            <a:r>
              <a:rPr lang="ru-RU" sz="2400" dirty="0" smtClean="0"/>
              <a:t>%)</a:t>
            </a:r>
          </a:p>
          <a:p>
            <a:pPr>
              <a:buNone/>
            </a:pPr>
            <a:r>
              <a:rPr lang="ru-RU" sz="2400" dirty="0" smtClean="0"/>
              <a:t>Изменение доли голосов: +1,99 %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Образованные фракции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«Центристы»: Единство (в 2003 году — «</a:t>
            </a:r>
            <a:r>
              <a:rPr lang="ru-RU" dirty="0" smtClean="0"/>
              <a:t>Единство - Единая </a:t>
            </a:r>
            <a:r>
              <a:rPr lang="ru-RU" dirty="0" smtClean="0"/>
              <a:t>Россия»), Отечество — Вся Россия (в 2003 году — «Отечество — Единая Россия»), Регионы России (депутатская группа), Народный депутат (депутатская группа)</a:t>
            </a:r>
          </a:p>
          <a:p>
            <a:r>
              <a:rPr lang="ru-RU" dirty="0" smtClean="0"/>
              <a:t>«Левые»: фракция КПРФ, Агропромышленная депутатская группа, Яблоко</a:t>
            </a:r>
          </a:p>
          <a:p>
            <a:r>
              <a:rPr lang="ru-RU" dirty="0" smtClean="0"/>
              <a:t>«Патриоты»: ЛДПР (сформирована из депутатов, прошедших в Госдуму по списку «Блока Жириновского»)</a:t>
            </a:r>
          </a:p>
          <a:p>
            <a:r>
              <a:rPr lang="ru-RU" dirty="0" smtClean="0"/>
              <a:t>«Правые»: СПС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Председатель ГД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51845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Председатель: Селезнёв, Геннадий Николаевич, фракция КПРФ (с 4 июня 2002 года — независимый депутат). Избран 18 января 2000 года Постановлением </a:t>
            </a:r>
            <a:r>
              <a:rPr lang="ru-RU" sz="2400" dirty="0" smtClean="0"/>
              <a:t>Государственной </a:t>
            </a:r>
            <a:r>
              <a:rPr lang="ru-RU" sz="2400" dirty="0" smtClean="0"/>
              <a:t>Думы №6-III ГД.</a:t>
            </a:r>
            <a:endParaRPr lang="ru-RU" sz="2400" dirty="0"/>
          </a:p>
        </p:txBody>
      </p:sp>
      <p:pic>
        <p:nvPicPr>
          <p:cNvPr id="4" name="Рисунок 3" descr="Selezne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1412776"/>
            <a:ext cx="3198337" cy="40770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62</TotalTime>
  <Words>243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Государственная дума РФ III созыва</vt:lpstr>
      <vt:lpstr>Годы деятельности думы</vt:lpstr>
      <vt:lpstr>Участники выборов в ГД</vt:lpstr>
      <vt:lpstr>    Победившая Партия</vt:lpstr>
      <vt:lpstr>Образованные фракции</vt:lpstr>
      <vt:lpstr>         Председатель ГД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дума РФ III созыва</dc:title>
  <dc:creator>Артём</dc:creator>
  <cp:lastModifiedBy>Артём</cp:lastModifiedBy>
  <cp:revision>7</cp:revision>
  <dcterms:created xsi:type="dcterms:W3CDTF">2011-11-13T10:59:36Z</dcterms:created>
  <dcterms:modified xsi:type="dcterms:W3CDTF">2011-11-13T12:02:12Z</dcterms:modified>
</cp:coreProperties>
</file>