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5" r:id="rId3"/>
    <p:sldMasterId id="2147483712" r:id="rId4"/>
    <p:sldMasterId id="2147483724" r:id="rId5"/>
    <p:sldMasterId id="2147483736" r:id="rId6"/>
    <p:sldMasterId id="2147483760" r:id="rId7"/>
    <p:sldMasterId id="2147483772" r:id="rId8"/>
    <p:sldMasterId id="2147483784" r:id="rId9"/>
    <p:sldMasterId id="2147483796" r:id="rId10"/>
    <p:sldMasterId id="2147483820" r:id="rId11"/>
    <p:sldMasterId id="2147483832" r:id="rId12"/>
    <p:sldMasterId id="2147483844" r:id="rId13"/>
  </p:sldMasterIdLst>
  <p:notesMasterIdLst>
    <p:notesMasterId r:id="rId59"/>
  </p:notesMasterIdLst>
  <p:sldIdLst>
    <p:sldId id="299" r:id="rId14"/>
    <p:sldId id="256" r:id="rId15"/>
    <p:sldId id="277" r:id="rId16"/>
    <p:sldId id="278" r:id="rId17"/>
    <p:sldId id="282" r:id="rId18"/>
    <p:sldId id="257" r:id="rId19"/>
    <p:sldId id="294" r:id="rId20"/>
    <p:sldId id="295" r:id="rId21"/>
    <p:sldId id="296" r:id="rId22"/>
    <p:sldId id="300" r:id="rId23"/>
    <p:sldId id="304" r:id="rId24"/>
    <p:sldId id="317" r:id="rId25"/>
    <p:sldId id="305" r:id="rId26"/>
    <p:sldId id="306" r:id="rId27"/>
    <p:sldId id="318" r:id="rId28"/>
    <p:sldId id="308" r:id="rId29"/>
    <p:sldId id="309" r:id="rId30"/>
    <p:sldId id="319" r:id="rId31"/>
    <p:sldId id="311" r:id="rId32"/>
    <p:sldId id="312" r:id="rId33"/>
    <p:sldId id="320" r:id="rId34"/>
    <p:sldId id="314" r:id="rId35"/>
    <p:sldId id="315" r:id="rId36"/>
    <p:sldId id="321" r:id="rId37"/>
    <p:sldId id="327" r:id="rId38"/>
    <p:sldId id="333" r:id="rId39"/>
    <p:sldId id="322" r:id="rId40"/>
    <p:sldId id="328" r:id="rId41"/>
    <p:sldId id="334" r:id="rId42"/>
    <p:sldId id="323" r:id="rId43"/>
    <p:sldId id="329" r:id="rId44"/>
    <p:sldId id="335" r:id="rId45"/>
    <p:sldId id="324" r:id="rId46"/>
    <p:sldId id="330" r:id="rId47"/>
    <p:sldId id="336" r:id="rId48"/>
    <p:sldId id="325" r:id="rId49"/>
    <p:sldId id="331" r:id="rId50"/>
    <p:sldId id="337" r:id="rId51"/>
    <p:sldId id="326" r:id="rId52"/>
    <p:sldId id="332" r:id="rId53"/>
    <p:sldId id="338" r:id="rId54"/>
    <p:sldId id="286" r:id="rId55"/>
    <p:sldId id="287" r:id="rId56"/>
    <p:sldId id="316" r:id="rId57"/>
    <p:sldId id="297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FFFF66"/>
    <a:srgbClr val="CC3300"/>
    <a:srgbClr val="FF1D48"/>
    <a:srgbClr val="A50021"/>
    <a:srgbClr val="663300"/>
    <a:srgbClr val="000000"/>
    <a:srgbClr val="33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8810" autoAdjust="0"/>
  </p:normalViewPr>
  <p:slideViewPr>
    <p:cSldViewPr>
      <p:cViewPr>
        <p:scale>
          <a:sx n="90" d="100"/>
          <a:sy n="90" d="100"/>
        </p:scale>
        <p:origin x="-22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884F5-7F9E-4EF5-AE5A-689E956B66A3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6172F-B95A-4DEB-85DF-6640B0203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Biography, books, quiz – triggers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6172F-B95A-4DEB-85DF-6640B02035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7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1DC0-A8C4-48B1-8E75-661F958B6B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CFB94-4DBA-4A2F-AB45-FD416D28FE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632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069-2272-474A-95AA-57F9D4BCE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255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443-D7A2-4F2A-AEB4-83C5D119D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650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1D4D-149E-4B4B-82C8-072D7AD5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3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7A1-5960-47A2-8DC3-12812CB37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77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2A5E-DB35-4891-901F-5F84D4A81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9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5E82-A1C5-4E2E-87FB-92146ADB2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42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FF3-3B8D-4CB8-9188-072F17AFC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4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C2B1-F3C4-4222-91A0-CBBD6A4B7E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36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74C3-4FEF-4D52-A3D8-80A8F083B5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973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E365-C032-4E9D-BF18-D56B6985E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2F50-DDB7-42CA-8FFA-94385E45D5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631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B4A6-C5C5-47D9-AE4B-58B53C7B9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56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1DC0-A8C4-48B1-8E75-661F958B6B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58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1F52-37E3-4244-98FA-A46200923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067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46F3-6C80-47AF-B098-F8C41EF6F6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3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3A4E-4CAA-4E12-8CF8-E802A98674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080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E9D7-6245-4546-84E9-0A9FB99209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413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0BF8-4BED-457C-991E-E3C2B61B6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026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4FE6-438F-4268-A618-3F49BD7CE5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2A95-40F0-4F3F-B32E-4A882CB9A0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95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302E-3962-4858-80B6-757EBFF11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8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40982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40996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997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40998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0999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410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00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00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05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1006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41007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100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4100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1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41015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16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DEE1DC-4DA2-4D03-9538-426045A356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CFB94-4DBA-4A2F-AB45-FD416D28FE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936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2F50-DDB7-42CA-8FFA-94385E45D5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18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1DC0-A8C4-48B1-8E75-661F958B6B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477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1F52-37E3-4244-98FA-A46200923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21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46F3-6C80-47AF-B098-F8C41EF6F6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356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3A4E-4CAA-4E12-8CF8-E802A98674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11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E9D7-6245-4546-84E9-0A9FB99209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424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0BF8-4BED-457C-991E-E3C2B61B6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207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4FE6-438F-4268-A618-3F49BD7CE5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173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2A95-40F0-4F3F-B32E-4A882CB9A0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9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CF02-4521-44E8-83E1-BBD112ABCF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482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302E-3962-4858-80B6-757EBFF11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117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CFB94-4DBA-4A2F-AB45-FD416D28FE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851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2F50-DDB7-42CA-8FFA-94385E45D5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2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1DC0-A8C4-48B1-8E75-661F958B6B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958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1F52-37E3-4244-98FA-A46200923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187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46F3-6C80-47AF-B098-F8C41EF6F6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937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3A4E-4CAA-4E12-8CF8-E802A98674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176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E9D7-6245-4546-84E9-0A9FB99209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254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0BF8-4BED-457C-991E-E3C2B61B6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92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4FE6-438F-4268-A618-3F49BD7CE5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0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A56FD-CD22-4C70-A81F-769435999C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785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2A95-40F0-4F3F-B32E-4A882CB9A0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175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302E-3962-4858-80B6-757EBFF11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95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CFB94-4DBA-4A2F-AB45-FD416D28FE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680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2F50-DDB7-42CA-8FFA-94385E45D5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F1AB3-7526-46A2-8C38-9B6958A7A6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1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B910A-8080-4D75-8E19-9DD60F45A0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F397D-6322-41C4-9750-6A496F6E01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0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25FED-91DB-47D6-A7EF-02600FBE48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6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68DB3-6329-40C4-A598-EE9C3488FE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8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1F52-37E3-4244-98FA-A462009237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6B582-4AFC-414B-8A8D-B71C9E88DE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36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88E2-0025-4FDB-9DE7-70557D55F5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41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59FA1-5EFB-4F39-9920-9972050FDB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35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3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39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0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1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2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3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7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8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49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0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1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2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3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4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5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6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7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8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4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5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6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7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8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69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70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71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72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73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74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7875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77876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77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78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79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0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1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2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3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4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5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6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7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8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89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90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91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92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93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94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95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96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97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98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899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90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790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7902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7903" name="Rectangle 7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904" name="Rectangle 8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905" name="Rectangle 8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FF6F25-D7CE-4122-9AC5-5B3317DC2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82531-C456-474E-8668-A4BF5010AB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34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6E8C3-3F8F-4B56-A5D6-7B721DAA6C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42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6157-07BC-44E8-B22F-AC21ACC8D0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5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6741B-48A0-4F23-8F0F-00F60415B8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40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A03ED-E937-42ED-AD12-4E160D7006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7C66-5A8E-4A8C-B5E1-B8AAB9E8A3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9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46F3-6C80-47AF-B098-F8C41EF6F6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69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83FB8-3A58-49A7-B97F-D59D3512E6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24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60870-F193-4B15-B6DB-716B91011F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5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5AF4-8F07-4C9C-82A6-EE3E021D8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3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BB4E9-89F5-4B23-A4DC-76EAF5D564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25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31DC0-A8C4-48B1-8E75-661F958B6B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86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1F52-37E3-4244-98FA-A462009237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2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B46F3-6C80-47AF-B098-F8C41EF6F6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09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3A4E-4CAA-4E12-8CF8-E802A98674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89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E9D7-6245-4546-84E9-0A9FB99209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32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0BF8-4BED-457C-991E-E3C2B61B61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D3A4E-4CAA-4E12-8CF8-E802A98674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00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4FE6-438F-4268-A618-3F49BD7CE5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53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2A95-40F0-4F3F-B32E-4A882CB9A0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96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302E-3962-4858-80B6-757EBFF11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03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CFB94-4DBA-4A2F-AB45-FD416D28FE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92F50-DDB7-42CA-8FFA-94385E45D5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69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069-2272-474A-95AA-57F9D4BCE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1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443-D7A2-4F2A-AEB4-83C5D119D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86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1D4D-149E-4B4B-82C8-072D7AD5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82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7A1-5960-47A2-8DC3-12812CB37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1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2A5E-DB35-4891-901F-5F84D4A81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5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E9D7-6245-4546-84E9-0A9FB99209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37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5E82-A1C5-4E2E-87FB-92146ADB2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39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FF3-3B8D-4CB8-9188-072F17AFC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98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C2B1-F3C4-4222-91A0-CBBD6A4B7E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4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74C3-4FEF-4D52-A3D8-80A8F083B5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3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E365-C032-4E9D-BF18-D56B6985E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32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B4A6-C5C5-47D9-AE4B-58B53C7B9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18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069-2272-474A-95AA-57F9D4BCE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7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443-D7A2-4F2A-AEB4-83C5D119D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60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1D4D-149E-4B4B-82C8-072D7AD5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7A1-5960-47A2-8DC3-12812CB37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00BF8-4BED-457C-991E-E3C2B61B61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8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2A5E-DB35-4891-901F-5F84D4A81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118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5E82-A1C5-4E2E-87FB-92146ADB2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31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FF3-3B8D-4CB8-9188-072F17AFC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5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C2B1-F3C4-4222-91A0-CBBD6A4B7E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0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74C3-4FEF-4D52-A3D8-80A8F083B5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17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E365-C032-4E9D-BF18-D56B6985E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83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B4A6-C5C5-47D9-AE4B-58B53C7B9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13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069-2272-474A-95AA-57F9D4BCE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13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443-D7A2-4F2A-AEB4-83C5D119D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24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1D4D-149E-4B4B-82C8-072D7AD5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2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4FE6-438F-4268-A618-3F49BD7CE5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498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7A1-5960-47A2-8DC3-12812CB37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4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2A5E-DB35-4891-901F-5F84D4A81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4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5E82-A1C5-4E2E-87FB-92146ADB2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954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FF3-3B8D-4CB8-9188-072F17AFC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65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C2B1-F3C4-4222-91A0-CBBD6A4B7E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64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74C3-4FEF-4D52-A3D8-80A8F083B5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5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E365-C032-4E9D-BF18-D56B6985E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5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B4A6-C5C5-47D9-AE4B-58B53C7B9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45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069-2272-474A-95AA-57F9D4BCE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48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443-D7A2-4F2A-AEB4-83C5D119D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5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12A95-40F0-4F3F-B32E-4A882CB9A0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863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1D4D-149E-4B4B-82C8-072D7AD5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205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7A1-5960-47A2-8DC3-12812CB37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85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2A5E-DB35-4891-901F-5F84D4A81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13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5E82-A1C5-4E2E-87FB-92146ADB2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85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FF3-3B8D-4CB8-9188-072F17AFC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4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C2B1-F3C4-4222-91A0-CBBD6A4B7E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74C3-4FEF-4D52-A3D8-80A8F083B5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24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E365-C032-4E9D-BF18-D56B6985E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66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B4A6-C5C5-47D9-AE4B-58B53C7B9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59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1069-2272-474A-95AA-57F9D4BCE3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302E-3962-4858-80B6-757EBFF115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172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4443-D7A2-4F2A-AEB4-83C5D119DC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28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1D4D-149E-4B4B-82C8-072D7AD549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32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97A1-5960-47A2-8DC3-12812CB374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712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2A5E-DB35-4891-901F-5F84D4A81F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11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5E82-A1C5-4E2E-87FB-92146ADB2D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50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AFF3-3B8D-4CB8-9188-072F17AFCB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32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C2B1-F3C4-4222-91A0-CBBD6A4B7E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004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74C3-4FEF-4D52-A3D8-80A8F083B5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424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E365-C032-4E9D-BF18-D56B6985E1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680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B4A6-C5C5-47D9-AE4B-58B53C7B9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A7F067-07AE-4520-A084-9F0128B6CB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B4A4-7A4E-446B-BAD4-8DF6213F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A7F067-07AE-4520-A084-9F0128B6CB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0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A7F067-07AE-4520-A084-9F0128B6CB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0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A7F067-07AE-4520-A084-9F0128B6CB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6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6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7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3997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3997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D126F284-2923-4E6B-9397-3087DCC9C6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09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0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1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3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4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5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6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7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8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9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0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1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2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3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4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5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6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7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8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39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0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1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2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3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4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5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6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7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8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49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50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51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52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53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76854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5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6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7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8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59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0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1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2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3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4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5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6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7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8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9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70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6871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72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73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74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75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76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77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7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7687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7688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18A0A771-9A5E-4FE2-A2AD-80BAFCF1FA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6881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A7F067-07AE-4520-A084-9F0128B6CB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B4A4-7A4E-446B-BAD4-8DF6213F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B4A4-7A4E-446B-BAD4-8DF6213F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B4A4-7A4E-446B-BAD4-8DF6213F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B4A4-7A4E-446B-BAD4-8DF6213F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7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B4A4-7A4E-446B-BAD4-8DF6213FB9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17.xml"/><Relationship Id="rId6" Type="http://schemas.openxmlformats.org/officeDocument/2006/relationships/slide" Target="slide15.xml"/><Relationship Id="rId5" Type="http://schemas.openxmlformats.org/officeDocument/2006/relationships/image" Target="../media/image47.jpe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6.jpeg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84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6.jpeg"/><Relationship Id="rId7" Type="http://schemas.openxmlformats.org/officeDocument/2006/relationships/image" Target="../media/image54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28.xml"/><Relationship Id="rId6" Type="http://schemas.openxmlformats.org/officeDocument/2006/relationships/slide" Target="slide21.xml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slide" Target="slide20.xml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06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39.xml"/><Relationship Id="rId6" Type="http://schemas.openxmlformats.org/officeDocument/2006/relationships/slide" Target="slide15.xml"/><Relationship Id="rId5" Type="http://schemas.openxmlformats.org/officeDocument/2006/relationships/image" Target="../media/image47.jpeg"/><Relationship Id="rId10" Type="http://schemas.openxmlformats.org/officeDocument/2006/relationships/slide" Target="slide24.xml"/><Relationship Id="rId4" Type="http://schemas.openxmlformats.org/officeDocument/2006/relationships/slide" Target="slide23.xml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6.jpeg"/><Relationship Id="rId7" Type="http://schemas.openxmlformats.org/officeDocument/2006/relationships/image" Target="../media/image4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46.jpeg"/><Relationship Id="rId10" Type="http://schemas.openxmlformats.org/officeDocument/2006/relationships/image" Target="../media/image54.jpeg"/><Relationship Id="rId4" Type="http://schemas.openxmlformats.org/officeDocument/2006/relationships/slide" Target="slide25.xml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6.jpeg"/><Relationship Id="rId7" Type="http://schemas.openxmlformats.org/officeDocument/2006/relationships/image" Target="../media/image47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6.jpeg"/><Relationship Id="rId10" Type="http://schemas.openxmlformats.org/officeDocument/2006/relationships/image" Target="../media/image54.jpeg"/><Relationship Id="rId4" Type="http://schemas.openxmlformats.org/officeDocument/2006/relationships/slide" Target="slide29.xml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" Target="slide33.xml"/><Relationship Id="rId7" Type="http://schemas.openxmlformats.org/officeDocument/2006/relationships/slide" Target="slide32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slide" Target="slide31.xml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35.xml"/><Relationship Id="rId7" Type="http://schemas.openxmlformats.org/officeDocument/2006/relationships/image" Target="../media/image4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slide" Target="slide34.xml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slide" Target="slid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56.jpeg"/><Relationship Id="rId7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slide" Target="slide39.xml"/><Relationship Id="rId10" Type="http://schemas.openxmlformats.org/officeDocument/2006/relationships/image" Target="../media/image52.jpeg"/><Relationship Id="rId4" Type="http://schemas.openxmlformats.org/officeDocument/2006/relationships/image" Target="../media/image54.jpeg"/><Relationship Id="rId9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6.jpeg"/><Relationship Id="rId7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image" Target="../media/image46.jpeg"/><Relationship Id="rId10" Type="http://schemas.openxmlformats.org/officeDocument/2006/relationships/slide" Target="slide1.xml"/><Relationship Id="rId4" Type="http://schemas.openxmlformats.org/officeDocument/2006/relationships/slide" Target="slide41.xml"/><Relationship Id="rId9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0.gif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vindeep.files.wordpress.com/2011/01/junglebook_baloo_mowgli-229x300.jpg" TargetMode="External"/><Relationship Id="rId3" Type="http://schemas.openxmlformats.org/officeDocument/2006/relationships/hyperlink" Target="http://en.wikipedia.org/wiki/Rudyard_Kipling" TargetMode="External"/><Relationship Id="rId7" Type="http://schemas.openxmlformats.org/officeDocument/2006/relationships/hyperlink" Target="http://johngushue.typepad.com/.a/6a00d83451f25369e20120a58690b8970c-800wi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helise.typepad.com/.a/6a00d8341c864153ef011570ca922b970b-800wi" TargetMode="External"/><Relationship Id="rId5" Type="http://schemas.openxmlformats.org/officeDocument/2006/relationships/hyperlink" Target="http://allday.ru/uploads/posts/2008-12/1228347213_maugli.jpg" TargetMode="External"/><Relationship Id="rId4" Type="http://schemas.openxmlformats.org/officeDocument/2006/relationships/hyperlink" Target="http://bibliogid.rgdb.ru/system/files/1381/original/i_kipling-6_1.jpg" TargetMode="External"/><Relationship Id="rId9" Type="http://schemas.openxmlformats.org/officeDocument/2006/relationships/hyperlink" Target="http://static.ozone.ru/multimedia/books_covers/1003214603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moonshadowecommerce.com/WEBLOG-NAME/Booklists/2008/07/friendships_across_boundaries.html" TargetMode="External"/><Relationship Id="rId3" Type="http://schemas.openxmlformats.org/officeDocument/2006/relationships/hyperlink" Target="http://roosenmalouzijnlief.files.wordpress.com/2010/01/the-jungle-book.jpg" TargetMode="External"/><Relationship Id="rId7" Type="http://schemas.openxmlformats.org/officeDocument/2006/relationships/hyperlink" Target="http://images.amazon.com/images/P/0152253866.01.LZZZZZZZ.jpg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okline.ru/poisk.php?tochno=1&amp;nazvanie=&amp;opisanie=&amp;author=%D0.%20%CA%E8%EF%EB%E8%ED%E3&amp;izdatel=&amp;isbn=&amp;series=&amp;price1=0&amp;price2=0&amp;year1=0&amp;year2=0&amp;p=2" TargetMode="External"/><Relationship Id="rId5" Type="http://schemas.openxmlformats.org/officeDocument/2006/relationships/hyperlink" Target="http://img.afisha.ru/Afisha7Files/UGPhotos/090318213859/090319150547/p_f.jpg" TargetMode="External"/><Relationship Id="rId10" Type="http://schemas.openxmlformats.org/officeDocument/2006/relationships/hyperlink" Target="http://www.prodalit.ru/images/200000/198144.jpg" TargetMode="External"/><Relationship Id="rId4" Type="http://schemas.openxmlformats.org/officeDocument/2006/relationships/hyperlink" Target="http://s.imhonet.ru/element/180x270/49/64/496403b4aba457396b04b2e9e3a1a4af.jpg" TargetMode="External"/><Relationship Id="rId9" Type="http://schemas.openxmlformats.org/officeDocument/2006/relationships/hyperlink" Target="http://www.cd4you.ru/graf/oblo_b/1349_b.jp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-synd.com/wild/c54big.jpg" TargetMode="External"/><Relationship Id="rId13" Type="http://schemas.openxmlformats.org/officeDocument/2006/relationships/hyperlink" Target="http://alexgetti.narod.ru/imag098.jpg" TargetMode="External"/><Relationship Id="rId3" Type="http://schemas.openxmlformats.org/officeDocument/2006/relationships/hyperlink" Target="http://bearbooks.ru/image/book/206/i206902.jpg" TargetMode="External"/><Relationship Id="rId7" Type="http://schemas.openxmlformats.org/officeDocument/2006/relationships/hyperlink" Target="http://www.ozon.ru/multimedia/books_covers/1000661660.jpg" TargetMode="External"/><Relationship Id="rId12" Type="http://schemas.openxmlformats.org/officeDocument/2006/relationships/hyperlink" Target="http://read.ru/covers_rr/big/372273.jpg" TargetMode="External"/><Relationship Id="rId2" Type="http://schemas.openxmlformats.org/officeDocument/2006/relationships/image" Target="../media/image58.jpeg"/><Relationship Id="rId16" Type="http://schemas.openxmlformats.org/officeDocument/2006/relationships/hyperlink" Target="http://www.epubbooks.com/img-book-covers/kipling-captains-courageous-bookcov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fantasticfiction.co.uk/images/c0/c1113.jpg" TargetMode="External"/><Relationship Id="rId11" Type="http://schemas.openxmlformats.org/officeDocument/2006/relationships/hyperlink" Target="http://www.knigisosklada.ru/images/books/1886/big/1886639.jpg" TargetMode="External"/><Relationship Id="rId5" Type="http://schemas.openxmlformats.org/officeDocument/2006/relationships/hyperlink" Target="http://manofroma.files.wordpress.com/2007/11/rikki-tikki-tavopti.jpg" TargetMode="External"/><Relationship Id="rId15" Type="http://schemas.openxmlformats.org/officeDocument/2006/relationships/hyperlink" Target="http://www.audiobooksonline.com/media/Kim-Rudyard-Kipling-unabridged-Blackstone-Audio-books.jpg" TargetMode="External"/><Relationship Id="rId10" Type="http://schemas.openxmlformats.org/officeDocument/2006/relationships/hyperlink" Target="http://www.ibiblio.org/pub/docs/books/gutenberg/2/6/0/2/26027/26027-h/images/cover.jpg" TargetMode="External"/><Relationship Id="rId4" Type="http://schemas.openxmlformats.org/officeDocument/2006/relationships/hyperlink" Target="http://sbooksa.narod.ru/covers/ABCD/ABCD01648_b.jpg" TargetMode="External"/><Relationship Id="rId9" Type="http://schemas.openxmlformats.org/officeDocument/2006/relationships/hyperlink" Target="http://www.char.ru/books/p580995.jpg" TargetMode="External"/><Relationship Id="rId14" Type="http://schemas.openxmlformats.org/officeDocument/2006/relationships/hyperlink" Target="http://lib.aldebaran.ru/books/kipling_redyard/kipling_redyard_pak_s_volshebnyh_holmov/cov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2123728" y="332656"/>
            <a:ext cx="680424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kern="10" dirty="0" smtClean="0">
                <a:ln w="6350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BIOGRAPHY        BOOKS        QUIZ</a:t>
            </a:r>
            <a:endParaRPr lang="ru-RU" sz="4800" b="1" kern="10" dirty="0">
              <a:ln w="6350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lekino" pitchFamily="2" charset="0"/>
            </a:endParaRPr>
          </a:p>
        </p:txBody>
      </p:sp>
      <p:sp>
        <p:nvSpPr>
          <p:cNvPr id="78851" name="WordArt 3"/>
          <p:cNvSpPr>
            <a:spLocks noChangeArrowheads="1" noChangeShapeType="1" noTextEdit="1"/>
          </p:cNvSpPr>
          <p:nvPr/>
        </p:nvSpPr>
        <p:spPr bwMode="auto">
          <a:xfrm>
            <a:off x="2771775" y="2276475"/>
            <a:ext cx="50292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i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>
                        <a:gamma/>
                        <a:shade val="44314"/>
                        <a:invGamma/>
                      </a:srgbClr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28398" dir="3806097" algn="ctr" rotWithShape="0">
                    <a:srgbClr val="FF3300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lang="en-US" sz="4000" b="1" i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>
                        <a:gamma/>
                        <a:shade val="44314"/>
                        <a:invGamma/>
                      </a:srgbClr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RUDYARD KIPLING</a:t>
            </a:r>
            <a:endParaRPr lang="ru-RU" sz="4000" b="1" i="1" kern="10" dirty="0">
              <a:ln w="22225">
                <a:solidFill>
                  <a:srgbClr val="99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>
                      <a:gamma/>
                      <a:shade val="44314"/>
                      <a:invGamma/>
                    </a:srgbClr>
                  </a:gs>
                  <a:gs pos="100000">
                    <a:srgbClr val="FFFF66"/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4140200" y="3357563"/>
            <a:ext cx="23336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i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>
                        <a:gamma/>
                        <a:shade val="34902"/>
                        <a:invGamma/>
                      </a:srgbClr>
                    </a:gs>
                    <a:gs pos="50000">
                      <a:srgbClr val="FFFF66"/>
                    </a:gs>
                    <a:gs pos="100000">
                      <a:srgbClr val="FFFF66">
                        <a:gamma/>
                        <a:shade val="34902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A FAMOUS</a:t>
            </a:r>
            <a:endParaRPr lang="ru-RU" sz="2800" b="1" i="1" kern="10" dirty="0">
              <a:ln w="22225">
                <a:solidFill>
                  <a:srgbClr val="99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>
                      <a:gamma/>
                      <a:shade val="34902"/>
                      <a:invGamma/>
                    </a:srgbClr>
                  </a:gs>
                  <a:gs pos="50000">
                    <a:srgbClr val="FFFF66"/>
                  </a:gs>
                  <a:gs pos="100000">
                    <a:srgbClr val="FFFF66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2771774" y="6027003"/>
            <a:ext cx="61562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0070C0"/>
                </a:solidFill>
              </a:rPr>
              <a:t>Презентацию подготовила </a:t>
            </a:r>
            <a:r>
              <a:rPr lang="ru-RU" sz="1600" dirty="0" err="1" smtClean="0">
                <a:solidFill>
                  <a:srgbClr val="0070C0"/>
                </a:solidFill>
              </a:rPr>
              <a:t>Лерман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Светлана Петровна,</a:t>
            </a:r>
            <a:endParaRPr lang="ru-RU" sz="1600" b="1" dirty="0">
              <a:solidFill>
                <a:srgbClr val="0070C0"/>
              </a:solidFill>
            </a:endParaRPr>
          </a:p>
          <a:p>
            <a:pPr algn="r"/>
            <a:r>
              <a:rPr lang="ru-RU" sz="1600" dirty="0">
                <a:solidFill>
                  <a:srgbClr val="0070C0"/>
                </a:solidFill>
              </a:rPr>
              <a:t>учитель английского языка</a:t>
            </a:r>
          </a:p>
          <a:p>
            <a:pPr algn="r"/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Г</a:t>
            </a:r>
            <a:r>
              <a:rPr lang="ru-RU" sz="1600" dirty="0">
                <a:solidFill>
                  <a:srgbClr val="0070C0"/>
                </a:solidFill>
              </a:rPr>
              <a:t>Б</a:t>
            </a:r>
            <a:r>
              <a:rPr lang="ru-RU" sz="1600" dirty="0" smtClean="0">
                <a:solidFill>
                  <a:srgbClr val="0070C0"/>
                </a:solidFill>
              </a:rPr>
              <a:t>ОУ </a:t>
            </a:r>
            <a:r>
              <a:rPr lang="ru-RU" sz="1600" dirty="0">
                <a:solidFill>
                  <a:srgbClr val="0070C0"/>
                </a:solidFill>
              </a:rPr>
              <a:t>СЛШ №11, Московская область</a:t>
            </a:r>
          </a:p>
        </p:txBody>
      </p:sp>
      <p:sp>
        <p:nvSpPr>
          <p:cNvPr id="78864" name="WordArt 16"/>
          <p:cNvSpPr>
            <a:spLocks noChangeArrowheads="1" noChangeShapeType="1" noTextEdit="1"/>
          </p:cNvSpPr>
          <p:nvPr/>
        </p:nvSpPr>
        <p:spPr bwMode="auto">
          <a:xfrm>
            <a:off x="3419475" y="4292600"/>
            <a:ext cx="37719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i="1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FF66">
                        <a:gamma/>
                        <a:shade val="60392"/>
                        <a:invGamma/>
                      </a:srgbClr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/>
                <a:ea typeface="Verdana"/>
                <a:cs typeface="Verdana"/>
              </a:rPr>
              <a:t>CHILDREN'S WRITER</a:t>
            </a:r>
            <a:endParaRPr lang="ru-RU" sz="2800" b="1" i="1" kern="10" dirty="0">
              <a:ln w="22225">
                <a:solidFill>
                  <a:srgbClr val="99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FFF66">
                      <a:gamma/>
                      <a:shade val="60392"/>
                      <a:invGamma/>
                    </a:srgbClr>
                  </a:gs>
                </a:gsLst>
                <a:lin ang="54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1979712" y="339800"/>
            <a:ext cx="288032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5436096" y="332656"/>
            <a:ext cx="1755279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800975" y="328256"/>
            <a:ext cx="1284079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00"/>
            </a:gs>
            <a:gs pos="50000">
              <a:schemeClr val="bg1"/>
            </a:gs>
            <a:gs pos="100000">
              <a:srgbClr val="33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04a0460333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56372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6481762" cy="285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kern="10" spc="64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ANSWER THE QUESTIONS </a:t>
            </a:r>
          </a:p>
          <a:p>
            <a:pPr algn="ctr"/>
            <a:r>
              <a:rPr lang="en-US" sz="3200" b="1" kern="10" spc="64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AND</a:t>
            </a:r>
          </a:p>
          <a:p>
            <a:pPr algn="ctr"/>
            <a:r>
              <a:rPr lang="en-US" sz="3200" b="1" kern="10" spc="64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FIND OUT THE HIDDEN TITLE</a:t>
            </a:r>
          </a:p>
          <a:p>
            <a:pPr algn="ctr"/>
            <a:r>
              <a:rPr lang="en-US" sz="3200" b="1" kern="10" spc="64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 OF THE BOOK</a:t>
            </a:r>
          </a:p>
          <a:p>
            <a:pPr algn="ctr"/>
            <a:r>
              <a:rPr lang="en-US" sz="3200" b="1" kern="10" spc="64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BY RUDYARD  KIPLING</a:t>
            </a:r>
            <a:endParaRPr lang="ru-RU" sz="3200" b="1" kern="10" spc="64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33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99592" y="32069"/>
            <a:ext cx="1791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PART II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209182" y="980728"/>
            <a:ext cx="6676763" cy="5112568"/>
          </a:xfrm>
          <a:prstGeom prst="fram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13" y="1117700"/>
            <a:ext cx="6398902" cy="479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2915817" y="548680"/>
            <a:ext cx="3096344" cy="16638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62" y="209673"/>
            <a:ext cx="1565666" cy="1779167"/>
          </a:xfrm>
          <a:prstGeom prst="rect">
            <a:avLst/>
          </a:prstGeom>
          <a:ln w="1905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" y="4485632"/>
            <a:ext cx="1275923" cy="211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5" b="98287" l="1047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3632" y="4781170"/>
            <a:ext cx="1594579" cy="193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95" y="5084785"/>
            <a:ext cx="1240373" cy="162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6621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1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968919" y="1628775"/>
            <a:ext cx="30574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JONATHAN SWIFT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IS THE </a:t>
            </a:r>
          </a:p>
          <a:p>
            <a:pPr algn="ctr"/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AUTHOR OF THE BOOK</a:t>
            </a: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97388" y="2727941"/>
            <a:ext cx="410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Adventures of Sherlock Holmes</a:t>
            </a:r>
            <a:endParaRPr lang="ru-RU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435600" y="3644900"/>
            <a:ext cx="2287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Gulliver's</a:t>
            </a:r>
            <a:r>
              <a:rPr lang="ru-RU" sz="2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Travels</a:t>
            </a:r>
            <a:endParaRPr lang="ru-RU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292725" y="4724400"/>
            <a:ext cx="262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Alice in Wonderland</a:t>
            </a:r>
            <a:endParaRPr lang="ru-RU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978917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2" name="12-конечная звезда 21"/>
          <p:cNvSpPr/>
          <p:nvPr/>
        </p:nvSpPr>
        <p:spPr>
          <a:xfrm>
            <a:off x="1115616" y="4922837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0" name="Picture 12" descr="f25d5445862bd5dc0bf1bc9a7dd213a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8201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9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70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1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653341" y="1640363"/>
            <a:ext cx="41044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WHO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OF THESE WRITERS IS NOT AN ENGLISHMAN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?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978917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2" name="12-конечная звезда 21"/>
          <p:cNvSpPr/>
          <p:nvPr/>
        </p:nvSpPr>
        <p:spPr>
          <a:xfrm>
            <a:off x="2519821" y="5048350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186014" y="2708920"/>
            <a:ext cx="27311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William Shakespeare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292725" y="3644900"/>
            <a:ext cx="2608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Arthur </a:t>
            </a:r>
            <a:r>
              <a:rPr lang="en-US" sz="2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Conan </a:t>
            </a:r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Doyle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816810" y="4724400"/>
            <a:ext cx="1560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 Twain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12" descr="f25d5445862bd5dc0bf1bc9a7dd213a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f25d5445862bd5dc0bf1bc9a7dd213a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8201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6" name="Picture 8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2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1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3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978917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2" name="12-конечная звезда 21"/>
          <p:cNvSpPr/>
          <p:nvPr/>
        </p:nvSpPr>
        <p:spPr>
          <a:xfrm>
            <a:off x="2411760" y="3191838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593286" y="2688401"/>
            <a:ext cx="2007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Jonathan Swift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816810" y="4704526"/>
            <a:ext cx="1560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 Twain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700688" y="3696464"/>
            <a:ext cx="1792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Lewis Carroll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653341" y="1640363"/>
            <a:ext cx="41044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WHO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IS THE AUTHOR OF THE BOOK “ALICE IN WONDERLAND”?</a:t>
            </a:r>
          </a:p>
          <a:p>
            <a:pPr algn="ctr"/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7" name="Picture 10" descr="f25d5445862bd5dc0bf1bc9a7dd213a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f25d5445862bd5dc0bf1bc9a7dd213a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47451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17535" y="5468938"/>
            <a:ext cx="2186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1865</a:t>
            </a:r>
            <a:r>
              <a:rPr lang="en-US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– </a:t>
            </a:r>
            <a:r>
              <a:rPr lang="ru-RU" sz="28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1936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692275" y="402323"/>
            <a:ext cx="6836423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JOSEPH  RUDYARD  KIPLING</a:t>
            </a:r>
            <a:r>
              <a:rPr lang="ru-RU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132138" y="1195358"/>
            <a:ext cx="45258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English writer, poet and novelist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1" name="Picture 13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2462212" cy="3384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2267744" y="1989138"/>
            <a:ext cx="1663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>
                <a:solidFill>
                  <a:srgbClr val="6633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PART I</a:t>
            </a:r>
            <a:endParaRPr lang="ru-RU" sz="3600" b="1" dirty="0">
              <a:solidFill>
                <a:srgbClr val="6633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2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1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4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sp>
        <p:nvSpPr>
          <p:cNvPr id="22" name="12-конечная звезда 21"/>
          <p:cNvSpPr/>
          <p:nvPr/>
        </p:nvSpPr>
        <p:spPr>
          <a:xfrm>
            <a:off x="2597578" y="2246141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492297" y="2688401"/>
            <a:ext cx="2209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Alexander Duma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35528" y="4704526"/>
            <a:ext cx="1465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Alan Milne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976868" y="3696464"/>
            <a:ext cx="3240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Hans </a:t>
            </a:r>
            <a:r>
              <a:rPr lang="en-US" sz="2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Christian </a:t>
            </a:r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Andersen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427538" y="1640363"/>
            <a:ext cx="4490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WHO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IS THE AUTHOR OF THE BOOK “WINNIE THE POOH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”?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5" name="Picture 12" descr="f25d5445862bd5dc0bf1bc9a7dd213a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f25d5445862bd5dc0bf1bc9a7dd213a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25d5445862bd5dc0bf1bc9a7dd213a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2195513" y="2420939"/>
            <a:ext cx="1522412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6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8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2-конечная звезда 23"/>
          <p:cNvSpPr/>
          <p:nvPr/>
        </p:nvSpPr>
        <p:spPr>
          <a:xfrm>
            <a:off x="1079928" y="3149244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7" name="Picture 18" descr="f25d5445862bd5dc0bf1bc9a7dd213a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4213" y="3105150"/>
            <a:ext cx="1511300" cy="68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5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909348" y="2705040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England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640845" y="4704526"/>
            <a:ext cx="1734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Great Britain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838816" y="3696464"/>
            <a:ext cx="1268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Scotland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976868" y="1640363"/>
            <a:ext cx="3274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WHAT COUNTRY WAS ROBERT BURN BORN?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25" name="Picture 12" descr="f25d5445862bd5dc0bf1bc9a7dd213a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f25d5445862bd5dc0bf1bc9a7dd213a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2195513" y="2420939"/>
            <a:ext cx="1522412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2-конечная звезда 23"/>
          <p:cNvSpPr/>
          <p:nvPr/>
        </p:nvSpPr>
        <p:spPr>
          <a:xfrm>
            <a:off x="996848" y="2652017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7" name="Picture 18" descr="f25d5445862bd5dc0bf1bc9a7dd213a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50000"/>
          <a:stretch/>
        </p:blipFill>
        <p:spPr bwMode="auto">
          <a:xfrm>
            <a:off x="684213" y="2686765"/>
            <a:ext cx="1511300" cy="41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96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6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606912" y="2686765"/>
            <a:ext cx="16514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Harry Potter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99378" y="4709461"/>
            <a:ext cx="27767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Lord of the Ring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748778" y="3674833"/>
            <a:ext cx="1367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King Lear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976868" y="1640363"/>
            <a:ext cx="3274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JOAN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ROWLING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WROTE THE BOOK</a:t>
            </a:r>
          </a:p>
        </p:txBody>
      </p:sp>
      <p:pic>
        <p:nvPicPr>
          <p:cNvPr id="23" name="Picture 12" descr="f25d5445862bd5dc0bf1bc9a7dd213a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f25d5445862bd5dc0bf1bc9a7dd213a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4213" y="3105150"/>
            <a:ext cx="1511300" cy="68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2195513" y="2420939"/>
            <a:ext cx="1522412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1000282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2656"/>
            <a:ext cx="1863725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e588d2a6e2c3fdda1a124d9cede04f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573462"/>
            <a:ext cx="1812925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788023" y="1124744"/>
            <a:ext cx="40908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Rudyard Kipling was born in Bombay, in India. </a:t>
            </a:r>
          </a:p>
          <a:p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travelled a lot, and wrote many books for children.</a:t>
            </a:r>
          </a:p>
          <a:p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 he was awarded </a:t>
            </a:r>
          </a:p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Nobel Prize in Literature.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94" name="Picture 14" descr="3b1a43a18ca144c77206b3bfe2cd83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1914525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1809750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2-конечная звезда 23"/>
          <p:cNvSpPr/>
          <p:nvPr/>
        </p:nvSpPr>
        <p:spPr>
          <a:xfrm>
            <a:off x="899486" y="4204074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2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50000"/>
          <a:stretch/>
        </p:blipFill>
        <p:spPr bwMode="auto">
          <a:xfrm>
            <a:off x="684213" y="2686765"/>
            <a:ext cx="1511300" cy="41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4213" y="3105150"/>
            <a:ext cx="1511300" cy="68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f25d5445862bd5dc0bf1bc9a7dd213a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5"/>
          <a:stretch/>
        </p:blipFill>
        <p:spPr bwMode="auto">
          <a:xfrm>
            <a:off x="684213" y="3789364"/>
            <a:ext cx="1511300" cy="10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 descr="0_25177_38e3c2be_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7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919980" y="2688401"/>
            <a:ext cx="1096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Poems 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434159" y="4708700"/>
            <a:ext cx="22349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Detective stories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846131" y="3674833"/>
            <a:ext cx="1410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Comedies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448289" y="1622045"/>
            <a:ext cx="4536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WHAT KIND OF  BOOKS DID </a:t>
            </a:r>
            <a:endParaRPr lang="en-US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ARTHUR  CONAN 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DOYLE  WRITE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?</a:t>
            </a:r>
          </a:p>
        </p:txBody>
      </p:sp>
      <p:pic>
        <p:nvPicPr>
          <p:cNvPr id="25" name="Picture 12" descr="f25d5445862bd5dc0bf1bc9a7dd213a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 b="1"/>
          <a:stretch/>
        </p:blipFill>
        <p:spPr bwMode="auto">
          <a:xfrm>
            <a:off x="684213" y="4886842"/>
            <a:ext cx="1511300" cy="91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f25d5445862bd5dc0bf1bc9a7dd213a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2195513" y="2420939"/>
            <a:ext cx="1522412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 b="50000"/>
          <a:stretch/>
        </p:blipFill>
        <p:spPr bwMode="auto">
          <a:xfrm>
            <a:off x="684213" y="2686765"/>
            <a:ext cx="1511300" cy="41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4213" y="3105150"/>
            <a:ext cx="1511300" cy="68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2-конечная звезда 23"/>
          <p:cNvSpPr/>
          <p:nvPr/>
        </p:nvSpPr>
        <p:spPr>
          <a:xfrm>
            <a:off x="2602363" y="4159646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7" name="Picture 31" descr="0_25177_38e3c2be_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86392" y="1674700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8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pic>
        <p:nvPicPr>
          <p:cNvPr id="15" name="Picture 12" descr="f25d5445862bd5dc0bf1bc9a7dd213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15113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177124" y="2682139"/>
            <a:ext cx="2621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err="1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uslan</a:t>
            </a:r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sz="2000" b="1" dirty="0" err="1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Ludmila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544236" y="4698829"/>
            <a:ext cx="4014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Tom Sawyer </a:t>
            </a:r>
            <a:r>
              <a:rPr lang="en-US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Huckleberry </a:t>
            </a:r>
            <a:r>
              <a:rPr lang="en-US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Finn 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327004" y="3670801"/>
            <a:ext cx="23214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omeo and Juliet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235356" y="1706597"/>
            <a:ext cx="49178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THESE PEOPLE  ARE THE CHARACTERS 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OF THE BOOK BY M. LERMONTOV</a:t>
            </a:r>
          </a:p>
        </p:txBody>
      </p:sp>
      <p:pic>
        <p:nvPicPr>
          <p:cNvPr id="31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2195513" y="2420939"/>
            <a:ext cx="1522412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f25d5445862bd5dc0bf1bc9a7dd213a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5"/>
          <a:stretch/>
        </p:blipFill>
        <p:spPr bwMode="auto">
          <a:xfrm>
            <a:off x="2195513" y="3789364"/>
            <a:ext cx="1524000" cy="10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f25d5445862bd5dc0bf1bc9a7dd213a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7" b="1"/>
          <a:stretch/>
        </p:blipFill>
        <p:spPr bwMode="auto">
          <a:xfrm>
            <a:off x="2195513" y="4869159"/>
            <a:ext cx="1524000" cy="9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2-конечная звезда 21"/>
          <p:cNvSpPr/>
          <p:nvPr/>
        </p:nvSpPr>
        <p:spPr>
          <a:xfrm>
            <a:off x="2548091" y="2569297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2-конечная звезда 23"/>
          <p:cNvSpPr/>
          <p:nvPr/>
        </p:nvSpPr>
        <p:spPr>
          <a:xfrm>
            <a:off x="971600" y="2971977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7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/>
          <a:stretch/>
        </p:blipFill>
        <p:spPr bwMode="auto">
          <a:xfrm>
            <a:off x="684213" y="2688401"/>
            <a:ext cx="1511300" cy="110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2195513" y="2420939"/>
            <a:ext cx="1522412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f25d5445862bd5dc0bf1bc9a7dd213a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5" b="50000"/>
          <a:stretch/>
        </p:blipFill>
        <p:spPr bwMode="auto">
          <a:xfrm>
            <a:off x="2195513" y="2688401"/>
            <a:ext cx="1522412" cy="41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f25d5445862bd5dc0bf1bc9a7dd213a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4"/>
          <a:stretch/>
        </p:blipFill>
        <p:spPr bwMode="auto">
          <a:xfrm>
            <a:off x="2195513" y="3088511"/>
            <a:ext cx="1522412" cy="70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 descr="0_25177_38e3c2be_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441146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9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pic>
        <p:nvPicPr>
          <p:cNvPr id="15" name="Picture 12" descr="f25d5445862bd5dc0bf1bc9a7dd213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15113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369484" y="2705040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Samuel Clemens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590452" y="4698066"/>
            <a:ext cx="19223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Mark Clemens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550527" y="3674833"/>
            <a:ext cx="1874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Samuel Twain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9" descr="f25d5445862bd5dc0bf1bc9a7dd213a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89363"/>
            <a:ext cx="15240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976868" y="1640363"/>
            <a:ext cx="3483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WHAT WAS THE REAL NAME OF MARK TWAIN?</a:t>
            </a:r>
          </a:p>
        </p:txBody>
      </p:sp>
      <p:sp>
        <p:nvSpPr>
          <p:cNvPr id="25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6000">
              <a:srgbClr val="0819FB"/>
            </a:gs>
            <a:gs pos="13000">
              <a:srgbClr val="1A8D48"/>
            </a:gs>
            <a:gs pos="78000">
              <a:srgbClr val="FAC607"/>
            </a:gs>
            <a:gs pos="85000">
              <a:srgbClr val="F6950D"/>
            </a:gs>
            <a:gs pos="19000">
              <a:srgbClr val="FDEA03"/>
            </a:gs>
            <a:gs pos="18000">
              <a:srgbClr val="FFFF00"/>
            </a:gs>
            <a:gs pos="92000">
              <a:srgbClr val="EE3F17"/>
            </a:gs>
            <a:gs pos="100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-конечная звезда 24"/>
          <p:cNvSpPr/>
          <p:nvPr/>
        </p:nvSpPr>
        <p:spPr>
          <a:xfrm>
            <a:off x="1008724" y="2240062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4" name="Picture 4" descr="f25d5445862bd5dc0bf1bc9a7dd213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035300" cy="57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55"/>
          <a:stretch/>
        </p:blipFill>
        <p:spPr bwMode="auto">
          <a:xfrm>
            <a:off x="684213" y="2420939"/>
            <a:ext cx="1511300" cy="26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2-конечная звезда 23"/>
          <p:cNvSpPr/>
          <p:nvPr/>
        </p:nvSpPr>
        <p:spPr>
          <a:xfrm>
            <a:off x="971600" y="2971977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7" name="Picture 18" descr="f25d5445862bd5dc0bf1bc9a7dd213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/>
          <a:stretch/>
        </p:blipFill>
        <p:spPr bwMode="auto">
          <a:xfrm>
            <a:off x="684213" y="2688401"/>
            <a:ext cx="1511300" cy="110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 descr="0_25177_38e3c2be_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0_25177_38e3c2be_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248150" cy="79216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0_25177_38e3c2be_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4248150" cy="792163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140200" y="1700213"/>
            <a:ext cx="697627" cy="646331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  <a:effectLst>
            <a:outerShdw dist="35921" dir="5400000" algn="ctr" rotWithShape="0">
              <a:schemeClr val="accent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effectLst>
                  <a:outerShdw blurRad="50800" dist="38100" dir="13500000" algn="br" rotWithShape="0">
                    <a:srgbClr val="C0504D">
                      <a:lumMod val="75000"/>
                      <a:alpha val="0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rgbClr val="FF3300"/>
              </a:solidFill>
              <a:effectLst>
                <a:outerShdw blurRad="50800" dist="38100" dir="13500000" algn="br" rotWithShape="0">
                  <a:srgbClr val="C0504D">
                    <a:lumMod val="75000"/>
                    <a:alpha val="0"/>
                  </a:srgbClr>
                </a:outerShdw>
              </a:effectLst>
            </a:endParaRPr>
          </a:p>
        </p:txBody>
      </p:sp>
      <p:sp>
        <p:nvSpPr>
          <p:cNvPr id="22" name="12-конечная звезда 21"/>
          <p:cNvSpPr/>
          <p:nvPr/>
        </p:nvSpPr>
        <p:spPr>
          <a:xfrm>
            <a:off x="2411760" y="2995812"/>
            <a:ext cx="719869" cy="504626"/>
          </a:xfrm>
          <a:prstGeom prst="star12">
            <a:avLst/>
          </a:prstGeom>
          <a:solidFill>
            <a:srgbClr val="FFFF66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 smtClean="0">
                <a:gradFill>
                  <a:gsLst>
                    <a:gs pos="0">
                      <a:srgbClr val="FFFFBD"/>
                    </a:gs>
                    <a:gs pos="50000">
                      <a:srgbClr val="FFFF6D"/>
                    </a:gs>
                    <a:gs pos="100000">
                      <a:srgbClr val="FFFF00"/>
                    </a:gs>
                  </a:gsLst>
                  <a:lin ang="16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click</a:t>
            </a:r>
            <a:endParaRPr lang="ru-RU" sz="800" kern="0" dirty="0">
              <a:gradFill>
                <a:gsLst>
                  <a:gs pos="0">
                    <a:srgbClr val="FFFFBD"/>
                  </a:gs>
                  <a:gs pos="50000">
                    <a:srgbClr val="FFFF6D"/>
                  </a:gs>
                  <a:gs pos="100000">
                    <a:srgbClr val="FFFF00"/>
                  </a:gs>
                </a:gsLst>
                <a:lin ang="16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12" descr="f25d5445862bd5dc0bf1bc9a7dd213a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15113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654786" y="2688401"/>
            <a:ext cx="2335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Snow Queen 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839719" y="4704526"/>
            <a:ext cx="142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Cinderella</a:t>
            </a:r>
            <a:endParaRPr lang="en-US" sz="2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119971" y="3696464"/>
            <a:ext cx="2863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2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 in High Boots</a:t>
            </a:r>
          </a:p>
        </p:txBody>
      </p:sp>
      <p:pic>
        <p:nvPicPr>
          <p:cNvPr id="26" name="Picture 10" descr="f25d5445862bd5dc0bf1bc9a7dd213a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152241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f25d5445862bd5dc0bf1bc9a7dd213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89363"/>
            <a:ext cx="1524000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934" y="2023378"/>
            <a:ext cx="1944315" cy="307777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RUDYARD  KIPLING</a:t>
            </a:r>
            <a:r>
              <a:rPr lang="ru-RU" sz="1400" b="1" dirty="0">
                <a:solidFill>
                  <a:srgbClr val="FFFFFF"/>
                </a:solidFill>
                <a:effectLst>
                  <a:outerShdw blurRad="38100" dist="38100" dir="5400000" algn="t" rotWithShape="0">
                    <a:prstClr val="black"/>
                  </a:outerShdw>
                </a:effectLst>
              </a:rPr>
              <a:t> 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976868" y="1640363"/>
            <a:ext cx="3483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CHARLES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PERRO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DID NOT WRITE THIS BOOK </a:t>
            </a:r>
          </a:p>
        </p:txBody>
      </p:sp>
      <p:sp>
        <p:nvSpPr>
          <p:cNvPr id="30" name="WordArt 16"/>
          <p:cNvSpPr>
            <a:spLocks noChangeArrowheads="1" noChangeShapeType="1" noTextEdit="1"/>
          </p:cNvSpPr>
          <p:nvPr/>
        </p:nvSpPr>
        <p:spPr bwMode="auto">
          <a:xfrm>
            <a:off x="224006" y="236288"/>
            <a:ext cx="1611479" cy="648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5400000" algn="t" rotWithShape="0">
                    <a:prstClr val="black">
                      <a:alpha val="70000"/>
                    </a:prstClr>
                  </a:outerShdw>
                </a:effectLst>
                <a:latin typeface="Kabarett Decor DEMO" pitchFamily="2" charset="0"/>
              </a:rPr>
              <a:t>QUIZ</a:t>
            </a:r>
            <a:endParaRPr lang="ru-RU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5400000" algn="t" rotWithShape="0">
                  <a:prstClr val="black">
                    <a:alpha val="70000"/>
                  </a:prstClr>
                </a:outerShdw>
              </a:effectLst>
              <a:latin typeface="Kabarett Decor DEMO" pitchFamily="2" charset="0"/>
            </a:endParaRPr>
          </a:p>
        </p:txBody>
      </p:sp>
      <p:sp>
        <p:nvSpPr>
          <p:cNvPr id="31" name="Равнобедренный треугольник 30">
            <a:hlinkClick r:id="rId10" action="ppaction://hlinksldjump"/>
          </p:cNvPr>
          <p:cNvSpPr/>
          <p:nvPr/>
        </p:nvSpPr>
        <p:spPr>
          <a:xfrm>
            <a:off x="8514147" y="6282896"/>
            <a:ext cx="504056" cy="476672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1000070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428999"/>
            <a:ext cx="1857375" cy="28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31553" y="586034"/>
            <a:ext cx="350839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best books are: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Jungle Book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(Книга джунглей),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short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Rikki-Tikki-Tavi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Рикки-Тикки-Тави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stories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novel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(Ким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14" name="Picture 10" descr="4318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1711325" cy="28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2540" dir="5400000" sy="-100000" algn="bl" rotWithShape="0"/>
          </a:effectLst>
          <a:ex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06612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23" y="3730307"/>
            <a:ext cx="19431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254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бедренный треугольник 1">
            <a:hlinkClick r:id="rId6" action="ppaction://hlinksldjump"/>
          </p:cNvPr>
          <p:cNvSpPr/>
          <p:nvPr/>
        </p:nvSpPr>
        <p:spPr>
          <a:xfrm>
            <a:off x="8514147" y="6282896"/>
            <a:ext cx="504056" cy="476672"/>
          </a:xfrm>
          <a:prstGeom prst="triangle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12" b="97686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975"/>
            <a:ext cx="2073275" cy="2635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er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048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9475" y="4005263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WRONG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безымянный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089275" cy="247173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8038" y="4005263"/>
            <a:ext cx="260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RIGHT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1228347213_mau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4958549" y="2708918"/>
            <a:ext cx="36581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003300"/>
                </a:solidFill>
              </a:rPr>
              <a:t>Презентация может быть использована для проведения внеклассных мероприятий </a:t>
            </a:r>
            <a:endParaRPr lang="ru-RU" sz="2000" dirty="0" smtClean="0">
              <a:solidFill>
                <a:srgbClr val="003300"/>
              </a:solidFill>
            </a:endParaRPr>
          </a:p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и </a:t>
            </a:r>
            <a:r>
              <a:rPr lang="ru-RU" sz="2000" dirty="0">
                <a:solidFill>
                  <a:srgbClr val="003300"/>
                </a:solidFill>
              </a:rPr>
              <a:t>в качестве дополнительного материала при изучении темы «Писатели»</a:t>
            </a:r>
            <a:endParaRPr lang="ru-RU" sz="2000" u="sng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1228347213_mau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051050" y="2126456"/>
            <a:ext cx="2562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ИСПОЛЬЗОВАННЫЕ РЕСУРСЫ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95536" y="2564904"/>
            <a:ext cx="395922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66"/>
                </a:solidFill>
              </a:rPr>
              <a:t>Википедия </a:t>
            </a:r>
            <a:endParaRPr lang="en-US" sz="1200" dirty="0"/>
          </a:p>
          <a:p>
            <a:r>
              <a:rPr lang="ru-RU" sz="1200" dirty="0">
                <a:hlinkClick r:id="rId3"/>
              </a:rPr>
              <a:t>http://en.wikipedia.org/wiki/Rudyard_Kipling</a:t>
            </a:r>
            <a:r>
              <a:rPr lang="en-US" sz="1200" dirty="0"/>
              <a:t> </a:t>
            </a:r>
            <a:r>
              <a:rPr lang="ru-RU" sz="1200" b="1" dirty="0"/>
              <a:t> </a:t>
            </a:r>
            <a:endParaRPr lang="ru-RU" sz="1200" b="1" dirty="0">
              <a:solidFill>
                <a:srgbClr val="000066"/>
              </a:solidFill>
            </a:endParaRPr>
          </a:p>
          <a:p>
            <a:endParaRPr lang="ru-RU" sz="1200" b="1" dirty="0">
              <a:solidFill>
                <a:srgbClr val="000066"/>
              </a:solidFill>
            </a:endParaRPr>
          </a:p>
          <a:p>
            <a:r>
              <a:rPr lang="ru-RU" sz="1200" b="1" dirty="0">
                <a:solidFill>
                  <a:srgbClr val="000066"/>
                </a:solidFill>
              </a:rPr>
              <a:t>Портрет</a:t>
            </a:r>
            <a:r>
              <a:rPr lang="ru-RU" sz="1200" dirty="0"/>
              <a:t> </a:t>
            </a:r>
          </a:p>
          <a:p>
            <a:r>
              <a:rPr lang="en-US" sz="1200" dirty="0">
                <a:hlinkClick r:id="rId4"/>
              </a:rPr>
              <a:t>http://bibliogid.rgdb.ru/system/files/1381/original/i_kipling-6_1.jpg</a:t>
            </a:r>
            <a:r>
              <a:rPr lang="en-US" sz="1200" dirty="0"/>
              <a:t> </a:t>
            </a:r>
          </a:p>
          <a:p>
            <a:endParaRPr lang="ru-RU" sz="800" dirty="0"/>
          </a:p>
          <a:p>
            <a:r>
              <a:rPr lang="ru-RU" sz="1200" b="1" dirty="0">
                <a:solidFill>
                  <a:srgbClr val="000066"/>
                </a:solidFill>
              </a:rPr>
              <a:t>Обои</a:t>
            </a:r>
          </a:p>
          <a:p>
            <a:pPr>
              <a:buFontTx/>
              <a:buChar char="•"/>
            </a:pPr>
            <a:r>
              <a:rPr lang="ru-RU" sz="1200" dirty="0">
                <a:hlinkClick r:id="rId5"/>
              </a:rPr>
              <a:t>http://allday.ru/uploads/posts/2008-12/1228347213_maugli.jpg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6"/>
              </a:rPr>
              <a:t>http://chelise.typepad.com/.</a:t>
            </a:r>
            <a:r>
              <a:rPr lang="ru-RU" sz="1200" dirty="0" smtClean="0">
                <a:hlinkClick r:id="rId6"/>
              </a:rPr>
              <a:t>a/6a00d8341c864153ef011570ca922b970b-800wi</a:t>
            </a:r>
            <a:endParaRPr lang="en-US" sz="1200" dirty="0" smtClean="0"/>
          </a:p>
          <a:p>
            <a:pPr>
              <a:buFontTx/>
              <a:buChar char="•"/>
            </a:pPr>
            <a:r>
              <a:rPr lang="en-US" sz="1200" dirty="0">
                <a:hlinkClick r:id="rId7"/>
              </a:rPr>
              <a:t>http://johngushue.typepad.com/.</a:t>
            </a:r>
            <a:r>
              <a:rPr lang="en-US" sz="1200" dirty="0" smtClean="0">
                <a:hlinkClick r:id="rId7"/>
              </a:rPr>
              <a:t>a/6a00d83451f25369e20120a58690b8970c-800wi</a:t>
            </a:r>
            <a:endParaRPr lang="en-US" sz="1200" dirty="0"/>
          </a:p>
          <a:p>
            <a:pPr>
              <a:buFontTx/>
              <a:buChar char="•"/>
            </a:pP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vindeep.files.wordpress.com/2011/01/junglebook_baloo_mowgli-229x300.jpg</a:t>
            </a:r>
            <a:endParaRPr lang="en-US" sz="1200" dirty="0"/>
          </a:p>
          <a:p>
            <a:pPr>
              <a:buFontTx/>
              <a:buChar char="•"/>
            </a:pP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static.ozone.ru/multimedia/books_covers/1003214603.jpg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1228347213_mau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95536" y="2348880"/>
            <a:ext cx="3959225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roosenmalouzijnlief.files.wordpress.com/2010/01/the-jungle-book.jpg</a:t>
            </a:r>
            <a:endParaRPr lang="en-US" sz="1200" dirty="0"/>
          </a:p>
          <a:p>
            <a:pPr>
              <a:buFontTx/>
              <a:buChar char="•"/>
            </a:pP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s.imhonet.ru/element/180x270/49/64/496403b4aba457396b04b2e9e3a1a4af.jpg</a:t>
            </a:r>
            <a:endParaRPr lang="en-US" sz="1200" dirty="0"/>
          </a:p>
          <a:p>
            <a:pPr>
              <a:buFontTx/>
              <a:buChar char="•"/>
            </a:pP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img.afisha.ru/Afisha7Files/UGPhotos/090318213859/090319150547/p_f.jpg</a:t>
            </a:r>
            <a:endParaRPr lang="en-US" sz="1200" dirty="0" smtClean="0">
              <a:solidFill>
                <a:srgbClr val="000066"/>
              </a:solidFill>
            </a:endParaRPr>
          </a:p>
          <a:p>
            <a:endParaRPr lang="en-US" sz="1200" b="1" dirty="0">
              <a:solidFill>
                <a:srgbClr val="000066"/>
              </a:solidFill>
            </a:endParaRPr>
          </a:p>
          <a:p>
            <a:r>
              <a:rPr lang="ru-RU" sz="1200" b="1" dirty="0" smtClean="0">
                <a:solidFill>
                  <a:srgbClr val="000066"/>
                </a:solidFill>
              </a:rPr>
              <a:t>Обложки </a:t>
            </a:r>
            <a:r>
              <a:rPr lang="ru-RU" sz="1200" b="1" dirty="0">
                <a:solidFill>
                  <a:srgbClr val="000066"/>
                </a:solidFill>
              </a:rPr>
              <a:t>книг</a:t>
            </a:r>
            <a:r>
              <a:rPr lang="ru-RU" sz="1200" dirty="0"/>
              <a:t> </a:t>
            </a:r>
          </a:p>
          <a:p>
            <a:pPr>
              <a:buFontTx/>
              <a:buChar char="•"/>
            </a:pPr>
            <a:r>
              <a:rPr lang="ru-RU" sz="1200" dirty="0">
                <a:hlinkClick r:id="rId6"/>
              </a:rPr>
              <a:t>http://www.bookline.ru/poisk.php?tochno=1&amp;nazvanie=&amp;opisanie=&amp;author=%D0.%20%CA%E8%EF%EB%E8%ED%E3&amp;izdatel=&amp;isbn=&amp;series=&amp;price1=0&amp;price2=0&amp;year1=0&amp;year2=0&amp;p=2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7"/>
              </a:rPr>
              <a:t>http://images.amazon.com/images/P/0152253866.01.LZZZZZZZ.jpg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8"/>
              </a:rPr>
              <a:t>http://</a:t>
            </a:r>
            <a:r>
              <a:rPr lang="ru-RU" sz="1200" dirty="0" smtClean="0">
                <a:hlinkClick r:id="rId8"/>
              </a:rPr>
              <a:t>blog.moonshadowecommerce.com/WEBLOG-NAME/Booklists/2008/07/friendships_across_boundaries.html</a:t>
            </a:r>
            <a:endParaRPr lang="en-US" sz="1200" dirty="0" smtClean="0"/>
          </a:p>
          <a:p>
            <a:pPr>
              <a:buFontTx/>
              <a:buChar char="•"/>
            </a:pPr>
            <a:r>
              <a:rPr lang="ru-RU" sz="1200" dirty="0">
                <a:hlinkClick r:id="rId9"/>
              </a:rPr>
              <a:t>http://www.cd4you.ru/graf/oblo_b/1349_b.jpg</a:t>
            </a:r>
            <a:endParaRPr lang="en-US" sz="1200" dirty="0"/>
          </a:p>
          <a:p>
            <a:pPr>
              <a:buFontTx/>
              <a:buChar char="•"/>
            </a:pPr>
            <a:r>
              <a:rPr lang="en-US" sz="1200" dirty="0">
                <a:hlinkClick r:id="rId10"/>
              </a:rPr>
              <a:t>http://www.prodalit.ru/images/200000/198144.jpg</a:t>
            </a:r>
            <a:r>
              <a:rPr lang="ru-RU" sz="1200" dirty="0"/>
              <a:t> </a:t>
            </a:r>
            <a:endParaRPr lang="en-US" sz="1200" dirty="0"/>
          </a:p>
          <a:p>
            <a:pPr>
              <a:buFontTx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4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1228347213_mau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85243" y="2184740"/>
            <a:ext cx="418675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200" dirty="0" smtClean="0">
                <a:hlinkClick r:id="rId3"/>
              </a:rPr>
              <a:t>http</a:t>
            </a:r>
            <a:r>
              <a:rPr lang="ru-RU" sz="1200" dirty="0">
                <a:hlinkClick r:id="rId3"/>
              </a:rPr>
              <a:t>://bearbooks.ru/image/book/206/i206902.jpg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4"/>
              </a:rPr>
              <a:t>http://sbooksa.narod.ru/covers/ABCD/ABCD01648_b.jpg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5"/>
              </a:rPr>
              <a:t>http://manofroma.files.wordpress.com/2007/11/rikki-tikki-tavopti.jpg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6"/>
              </a:rPr>
              <a:t>http://img1.fantasticfiction.co.uk/images/c0/c1113.jpg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7"/>
              </a:rPr>
              <a:t>http://www.ozon.ru/multimedia/books_covers/1000661660.jpg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8"/>
              </a:rPr>
              <a:t>http://www.p-synd.com/wild/c54big.jpg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9"/>
              </a:rPr>
              <a:t>http://www.char.ru/books/p580995.jpg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10"/>
              </a:rPr>
              <a:t>http://www.ibiblio.org/pub/docs/books/gutenberg/2/6/0/2/26027/26027-h/images/cover.jpg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11"/>
              </a:rPr>
              <a:t>http://www.knigisosklada.ru/images/books/1886/big/1886639.jpg</a:t>
            </a:r>
            <a:r>
              <a:rPr lang="en-US" sz="1200" dirty="0"/>
              <a:t> </a:t>
            </a:r>
            <a:endParaRPr lang="ru-RU" sz="1200" dirty="0"/>
          </a:p>
          <a:p>
            <a:pPr>
              <a:buFontTx/>
              <a:buChar char="•"/>
            </a:pPr>
            <a:r>
              <a:rPr lang="ru-RU" sz="1200" dirty="0">
                <a:hlinkClick r:id="rId12"/>
              </a:rPr>
              <a:t>http://read.ru/covers_rr/big/372273.jpg</a:t>
            </a:r>
            <a:r>
              <a:rPr lang="en-US" sz="1200" dirty="0"/>
              <a:t> </a:t>
            </a:r>
            <a:endParaRPr lang="ru-RU" sz="1200" dirty="0"/>
          </a:p>
          <a:p>
            <a:pPr>
              <a:buFontTx/>
              <a:buChar char="•"/>
            </a:pPr>
            <a:r>
              <a:rPr lang="ru-RU" sz="1200" dirty="0">
                <a:hlinkClick r:id="rId13"/>
              </a:rPr>
              <a:t>http://alexgetti.narod.ru/imag098.jpg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14"/>
              </a:rPr>
              <a:t>http://lib.aldebaran.ru/books/kipling_redyard/kipling_redyard_pak_s_volshebnyh_holmov/cover.jpg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15"/>
              </a:rPr>
              <a:t>http://www.audiobooksonline.com/media/Kim-Rudyard-Kipling-unabridged-Blackstone-Audio-books.jpg</a:t>
            </a:r>
            <a:endParaRPr lang="en-US" sz="1200" dirty="0"/>
          </a:p>
          <a:p>
            <a:pPr>
              <a:buFontTx/>
              <a:buChar char="•"/>
            </a:pPr>
            <a:r>
              <a:rPr lang="ru-RU" sz="1200" dirty="0">
                <a:hlinkClick r:id="rId16"/>
              </a:rPr>
              <a:t>http://</a:t>
            </a:r>
            <a:r>
              <a:rPr lang="ru-RU" sz="1200" dirty="0" smtClean="0">
                <a:hlinkClick r:id="rId16"/>
              </a:rPr>
              <a:t>www.epubbooks.com/img-book-covers/kipling-captains-courageous-bookcover.jpg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90714"/>
          <p:cNvPicPr>
            <a:picLocks noChangeAspect="1" noChangeArrowheads="1"/>
          </p:cNvPicPr>
          <p:nvPr/>
        </p:nvPicPr>
        <p:blipFill>
          <a:blip r:embed="rId2" cstate="print">
            <a:lum bright="6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683568" y="908050"/>
            <a:ext cx="784887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2400" kern="10" dirty="0">
                <a:ln w="317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oper Black" pitchFamily="18" charset="0"/>
              </a:rPr>
              <a:t>TRY  TO  MEMORISE  THE  NAMES  OF  THE  BOOKS</a:t>
            </a:r>
            <a:endParaRPr lang="ru-RU" sz="2400" kern="10" dirty="0">
              <a:ln w="3175">
                <a:solidFill>
                  <a:srgbClr val="CC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1331913" y="3068638"/>
            <a:ext cx="3097212" cy="439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WHAT   ARE   THEY ?</a:t>
            </a:r>
            <a:endParaRPr lang="ru-RU" sz="2400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mpact"/>
            </a:endParaRPr>
          </a:p>
        </p:txBody>
      </p:sp>
      <p:pic>
        <p:nvPicPr>
          <p:cNvPr id="51210" name="Picture 10" descr="безымянный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3924300" cy="380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0" name="Picture 22" descr="90714"/>
          <p:cNvPicPr>
            <a:picLocks noChangeAspect="1" noChangeArrowheads="1"/>
          </p:cNvPicPr>
          <p:nvPr/>
        </p:nvPicPr>
        <p:blipFill>
          <a:blip r:embed="rId2" cstate="print">
            <a:lum bright="6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_91090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49463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_j250001289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452687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486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147239"/>
            <a:ext cx="2387600" cy="352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729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2195513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10000344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60350"/>
            <a:ext cx="2295525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181" y="3359150"/>
            <a:ext cx="23241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61027"/>
          <p:cNvPicPr>
            <a:picLocks noChangeAspect="1" noChangeArrowheads="1"/>
          </p:cNvPicPr>
          <p:nvPr/>
        </p:nvPicPr>
        <p:blipFill>
          <a:blip r:embed="rId2">
            <a:lum bright="54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33162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8038" y="260350"/>
            <a:ext cx="2276475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2435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046287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3755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447925" cy="219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043112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3375"/>
            <a:ext cx="2209800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2193925" cy="29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6" name="Picture 18" descr="79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1612900" cy="30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7" name="Picture 19" descr="79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0350"/>
            <a:ext cx="1612900" cy="30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8" name="Picture 20" descr="79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612900" cy="30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9" name="Picture 21" descr="79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1612900" cy="30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0" name="Picture 22" descr="79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1612900" cy="30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1" name="Picture 23" descr="79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000"/>
            <a:ext cx="1612900" cy="309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2">
            <a:lum bright="46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058987" cy="266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2055812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01930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2447925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074862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2028825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2">
            <a:lum bright="46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6250"/>
            <a:ext cx="2698750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89363"/>
            <a:ext cx="183991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03437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792287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71" y="3932238"/>
            <a:ext cx="1704975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hlinkClick r:id="rId8" action="ppaction://hlinksldjump"/>
          </p:cNvPr>
          <p:cNvSpPr/>
          <p:nvPr/>
        </p:nvSpPr>
        <p:spPr>
          <a:xfrm>
            <a:off x="8510972" y="6237312"/>
            <a:ext cx="504056" cy="476672"/>
          </a:xfrm>
          <a:prstGeom prst="triangl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9">
        <a:dk1>
          <a:srgbClr val="FFFF00"/>
        </a:dk1>
        <a:lt1>
          <a:srgbClr val="FFCC99"/>
        </a:lt1>
        <a:dk2>
          <a:srgbClr val="3333FF"/>
        </a:dk2>
        <a:lt2>
          <a:srgbClr val="FF9966"/>
        </a:lt2>
        <a:accent1>
          <a:srgbClr val="6699FF"/>
        </a:accent1>
        <a:accent2>
          <a:srgbClr val="3333FF"/>
        </a:accent2>
        <a:accent3>
          <a:srgbClr val="ADADFF"/>
        </a:accent3>
        <a:accent4>
          <a:srgbClr val="DAAE82"/>
        </a:accent4>
        <a:accent5>
          <a:srgbClr val="B8CAFF"/>
        </a:accent5>
        <a:accent6>
          <a:srgbClr val="2D2DE7"/>
        </a:accent6>
        <a:hlink>
          <a:srgbClr val="9900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municating Bad News">
  <a:themeElements>
    <a:clrScheme name="Communicating Bad News 4">
      <a:dk1>
        <a:srgbClr val="FFFF00"/>
      </a:dk1>
      <a:lt1>
        <a:srgbClr val="FFCC99"/>
      </a:lt1>
      <a:dk2>
        <a:srgbClr val="3333FF"/>
      </a:dk2>
      <a:lt2>
        <a:srgbClr val="FF9966"/>
      </a:lt2>
      <a:accent1>
        <a:srgbClr val="6699FF"/>
      </a:accent1>
      <a:accent2>
        <a:srgbClr val="3333FF"/>
      </a:accent2>
      <a:accent3>
        <a:srgbClr val="ADADFF"/>
      </a:accent3>
      <a:accent4>
        <a:srgbClr val="DAAE82"/>
      </a:accent4>
      <a:accent5>
        <a:srgbClr val="B8CAFF"/>
      </a:accent5>
      <a:accent6>
        <a:srgbClr val="2D2DE7"/>
      </a:accent6>
      <a:hlink>
        <a:srgbClr val="990000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FFFF00"/>
        </a:dk1>
        <a:lt1>
          <a:srgbClr val="FFCC99"/>
        </a:lt1>
        <a:dk2>
          <a:srgbClr val="3333FF"/>
        </a:dk2>
        <a:lt2>
          <a:srgbClr val="FF9966"/>
        </a:lt2>
        <a:accent1>
          <a:srgbClr val="6699FF"/>
        </a:accent1>
        <a:accent2>
          <a:srgbClr val="3333FF"/>
        </a:accent2>
        <a:accent3>
          <a:srgbClr val="ADADFF"/>
        </a:accent3>
        <a:accent4>
          <a:srgbClr val="DAAE82"/>
        </a:accent4>
        <a:accent5>
          <a:srgbClr val="B8CAFF"/>
        </a:accent5>
        <a:accent6>
          <a:srgbClr val="2D2DE7"/>
        </a:accent6>
        <a:hlink>
          <a:srgbClr val="9900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5C"/>
        </a:accent6>
        <a:hlink>
          <a:srgbClr val="3333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551</Words>
  <Application>Microsoft Office PowerPoint</Application>
  <PresentationFormat>Экран (4:3)</PresentationFormat>
  <Paragraphs>183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45</vt:i4>
      </vt:variant>
    </vt:vector>
  </HeadingPairs>
  <TitlesOfParts>
    <vt:vector size="58" baseType="lpstr">
      <vt:lpstr>Оформление по умолчанию</vt:lpstr>
      <vt:lpstr>Reporting Progress or Status</vt:lpstr>
      <vt:lpstr>Communicating Bad News</vt:lpstr>
      <vt:lpstr>1_Оформление по умолчанию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4_Оформление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155</cp:revision>
  <dcterms:created xsi:type="dcterms:W3CDTF">2009-04-12T14:20:55Z</dcterms:created>
  <dcterms:modified xsi:type="dcterms:W3CDTF">2012-10-07T10:10:12Z</dcterms:modified>
</cp:coreProperties>
</file>