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7767-DE78-48B4-8F82-9A7A96FE574B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2657-F7A1-4367-BB60-10FE60977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7767-DE78-48B4-8F82-9A7A96FE574B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2657-F7A1-4367-BB60-10FE60977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7767-DE78-48B4-8F82-9A7A96FE574B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2657-F7A1-4367-BB60-10FE60977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7767-DE78-48B4-8F82-9A7A96FE574B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2657-F7A1-4367-BB60-10FE60977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7767-DE78-48B4-8F82-9A7A96FE574B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2657-F7A1-4367-BB60-10FE60977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7767-DE78-48B4-8F82-9A7A96FE574B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2657-F7A1-4367-BB60-10FE60977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7767-DE78-48B4-8F82-9A7A96FE574B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2657-F7A1-4367-BB60-10FE60977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7767-DE78-48B4-8F82-9A7A96FE574B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2657-F7A1-4367-BB60-10FE60977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7767-DE78-48B4-8F82-9A7A96FE574B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2657-F7A1-4367-BB60-10FE60977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7767-DE78-48B4-8F82-9A7A96FE574B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2657-F7A1-4367-BB60-10FE60977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7767-DE78-48B4-8F82-9A7A96FE574B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E52657-F7A1-4367-BB60-10FE60977C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2B7767-DE78-48B4-8F82-9A7A96FE574B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E52657-F7A1-4367-BB60-10FE60977CF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5614392" cy="2016224"/>
          </a:xfrm>
        </p:spPr>
        <p:txBody>
          <a:bodyPr/>
          <a:lstStyle/>
          <a:p>
            <a:r>
              <a:rPr lang="en-US" dirty="0" smtClean="0"/>
              <a:t>PASSE COMPOSE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140968"/>
            <a:ext cx="5328592" cy="309634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Сложное прошедшее законченное время</a:t>
            </a: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620688"/>
            <a:ext cx="1829714" cy="1565453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924944"/>
            <a:ext cx="2448272" cy="3465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>
            <a:normAutofit/>
          </a:bodyPr>
          <a:lstStyle/>
          <a:p>
            <a:r>
              <a:rPr lang="ru-RU" dirty="0" smtClean="0"/>
              <a:t>Вспомогательный глагол</a:t>
            </a:r>
          </a:p>
          <a:p>
            <a:pPr>
              <a:buNone/>
            </a:pPr>
            <a:r>
              <a:rPr lang="en-US" b="1" dirty="0" smtClean="0"/>
              <a:t>                         ETRE   </a:t>
            </a:r>
            <a:r>
              <a:rPr lang="ru-RU" b="1" dirty="0" smtClean="0"/>
              <a:t>или </a:t>
            </a:r>
            <a:r>
              <a:rPr lang="en-US" b="1" dirty="0" smtClean="0"/>
              <a:t>AVOIR</a:t>
            </a:r>
          </a:p>
          <a:p>
            <a:pPr>
              <a:buNone/>
            </a:pPr>
            <a:r>
              <a:rPr lang="ru-RU" dirty="0" smtClean="0"/>
              <a:t>и     </a:t>
            </a:r>
            <a:r>
              <a:rPr lang="en-US" b="1" dirty="0" smtClean="0"/>
              <a:t>PARTICIPE PASSE </a:t>
            </a:r>
            <a:r>
              <a:rPr lang="ru-RU" dirty="0" smtClean="0"/>
              <a:t>основного глагола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Nous </a:t>
            </a:r>
            <a:r>
              <a:rPr lang="en-US" dirty="0" err="1" smtClean="0"/>
              <a:t>lisons</a:t>
            </a:r>
            <a:r>
              <a:rPr lang="en-US" dirty="0" smtClean="0"/>
              <a:t> un </a:t>
            </a:r>
            <a:r>
              <a:rPr lang="en-US" dirty="0" err="1" smtClean="0"/>
              <a:t>livre</a:t>
            </a:r>
            <a:r>
              <a:rPr lang="en-US" dirty="0" smtClean="0"/>
              <a:t>. (present)</a:t>
            </a:r>
          </a:p>
          <a:p>
            <a:pPr>
              <a:buNone/>
            </a:pPr>
            <a:r>
              <a:rPr lang="en-US" dirty="0" smtClean="0"/>
              <a:t>Nous </a:t>
            </a:r>
            <a:r>
              <a:rPr lang="en-US" b="1" dirty="0" smtClean="0"/>
              <a:t>avons </a:t>
            </a:r>
            <a:r>
              <a:rPr lang="en-US" b="1" dirty="0" err="1" smtClean="0"/>
              <a:t>lu</a:t>
            </a:r>
            <a:r>
              <a:rPr lang="en-US" b="1" dirty="0" smtClean="0"/>
              <a:t> </a:t>
            </a:r>
            <a:r>
              <a:rPr lang="en-US" dirty="0" smtClean="0"/>
              <a:t>un </a:t>
            </a:r>
            <a:r>
              <a:rPr lang="en-US" dirty="0" err="1" smtClean="0"/>
              <a:t>livre</a:t>
            </a:r>
            <a:r>
              <a:rPr lang="en-US" dirty="0" smtClean="0"/>
              <a:t>. (</a:t>
            </a:r>
            <a:r>
              <a:rPr lang="en-US" dirty="0" err="1" smtClean="0"/>
              <a:t>passe</a:t>
            </a:r>
            <a:r>
              <a:rPr lang="en-US" dirty="0" smtClean="0"/>
              <a:t> compose)</a:t>
            </a:r>
          </a:p>
          <a:p>
            <a:pPr>
              <a:buNone/>
            </a:pPr>
            <a:r>
              <a:rPr lang="en-US" dirty="0" err="1" smtClean="0"/>
              <a:t>Lise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lecole</a:t>
            </a:r>
            <a:r>
              <a:rPr lang="en-US" dirty="0" smtClean="0"/>
              <a:t>. (present)</a:t>
            </a:r>
          </a:p>
          <a:p>
            <a:pPr>
              <a:buNone/>
            </a:pPr>
            <a:r>
              <a:rPr lang="en-US" dirty="0" err="1" smtClean="0"/>
              <a:t>Lise</a:t>
            </a:r>
            <a:r>
              <a:rPr lang="en-US" dirty="0" smtClean="0"/>
              <a:t> </a:t>
            </a:r>
            <a:r>
              <a:rPr lang="en-US" b="1" dirty="0" err="1" smtClean="0"/>
              <a:t>est</a:t>
            </a:r>
            <a:r>
              <a:rPr lang="en-US" b="1" dirty="0" smtClean="0"/>
              <a:t> </a:t>
            </a:r>
            <a:r>
              <a:rPr lang="en-US" b="1" dirty="0" err="1" smtClean="0"/>
              <a:t>allee</a:t>
            </a:r>
            <a:r>
              <a:rPr lang="en-US" b="1" dirty="0" smtClean="0"/>
              <a:t>  </a:t>
            </a:r>
            <a:r>
              <a:rPr lang="en-US" dirty="0" smtClean="0"/>
              <a:t>a l </a:t>
            </a:r>
            <a:r>
              <a:rPr lang="en-US" dirty="0" err="1" smtClean="0"/>
              <a:t>ecole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 </a:t>
            </a:r>
            <a:r>
              <a:rPr lang="en-US" dirty="0" err="1" smtClean="0"/>
              <a:t>Participe</a:t>
            </a:r>
            <a:r>
              <a:rPr lang="en-US" dirty="0" smtClean="0"/>
              <a:t> </a:t>
            </a:r>
            <a:r>
              <a:rPr lang="en-US" dirty="0" err="1" smtClean="0"/>
              <a:t>passe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16632">
                <a:tc>
                  <a:txBody>
                    <a:bodyPr/>
                    <a:lstStyle/>
                    <a:p>
                      <a:r>
                        <a:rPr lang="ru-RU" dirty="0" smtClean="0"/>
                        <a:t>Глаголы 1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Глаголы 2 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глаголы 3 группы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Dessiner-dessine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Arriver-arrive</a:t>
                      </a:r>
                    </a:p>
                    <a:p>
                      <a:r>
                        <a:rPr lang="en-US" dirty="0" err="1" smtClean="0"/>
                        <a:t>Regarder-regarde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Parler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/>
                        <a:t>parle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Montrer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/>
                        <a:t>montre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Passer – </a:t>
                      </a:r>
                      <a:r>
                        <a:rPr lang="en-US" dirty="0" err="1" smtClean="0"/>
                        <a:t>passe</a:t>
                      </a:r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finir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baseline="0" dirty="0" err="1" smtClean="0"/>
                        <a:t>fini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Choisir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baseline="0" dirty="0" err="1" smtClean="0"/>
                        <a:t>choisi</a:t>
                      </a:r>
                      <a:endParaRPr lang="en-US" baseline="0" dirty="0" smtClean="0"/>
                    </a:p>
                    <a:p>
                      <a:r>
                        <a:rPr lang="en-US" dirty="0" err="1" smtClean="0"/>
                        <a:t>Applaudir</a:t>
                      </a:r>
                      <a:r>
                        <a:rPr lang="en-US" dirty="0" smtClean="0"/>
                        <a:t> –</a:t>
                      </a:r>
                      <a:r>
                        <a:rPr lang="en-US" dirty="0" err="1" smtClean="0"/>
                        <a:t>applaudi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Reunir-reuni</a:t>
                      </a:r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Venir</a:t>
                      </a:r>
                      <a:r>
                        <a:rPr lang="en-US" dirty="0" smtClean="0"/>
                        <a:t> –</a:t>
                      </a:r>
                      <a:r>
                        <a:rPr lang="en-US" dirty="0" err="1" smtClean="0"/>
                        <a:t>venu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Partir</a:t>
                      </a:r>
                      <a:r>
                        <a:rPr lang="en-US" dirty="0" smtClean="0"/>
                        <a:t> –</a:t>
                      </a:r>
                      <a:r>
                        <a:rPr lang="en-US" dirty="0" err="1" smtClean="0"/>
                        <a:t>parti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Sortir-sorti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Lire –</a:t>
                      </a:r>
                      <a:r>
                        <a:rPr lang="en-US" dirty="0" err="1" smtClean="0"/>
                        <a:t>lu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Ecrire</a:t>
                      </a:r>
                      <a:r>
                        <a:rPr lang="en-US" dirty="0" smtClean="0"/>
                        <a:t> –</a:t>
                      </a:r>
                      <a:r>
                        <a:rPr lang="en-US" dirty="0" err="1" smtClean="0"/>
                        <a:t>ecrit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Mettre</a:t>
                      </a:r>
                      <a:r>
                        <a:rPr lang="en-US" dirty="0" smtClean="0"/>
                        <a:t> -</a:t>
                      </a:r>
                      <a:r>
                        <a:rPr lang="en-US" dirty="0" err="1" smtClean="0"/>
                        <a:t>mis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Согласование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ГЛАГОЛЫ ДВИЖЕНИЯ, ИЗМЕНЕНИЯ СОСТОЯНИЯ, ВОЗВРАТНЫЕ  СПРЯГАЮТСЯ С ГЛАГОЛОМ</a:t>
            </a:r>
          </a:p>
          <a:p>
            <a:pPr>
              <a:buNone/>
            </a:pPr>
            <a:r>
              <a:rPr lang="en-US" b="1" dirty="0" smtClean="0"/>
              <a:t>                                     ETRE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       И СОГЛАСУЮТСЯ В РОДЕ И ЧИСЛЕ.</a:t>
            </a:r>
          </a:p>
          <a:p>
            <a:pPr>
              <a:buNone/>
            </a:pPr>
            <a:r>
              <a:rPr lang="en-US" dirty="0" smtClean="0"/>
              <a:t>Mon </a:t>
            </a:r>
            <a:r>
              <a:rPr lang="en-US" dirty="0" err="1" smtClean="0"/>
              <a:t>frere</a:t>
            </a:r>
            <a:r>
              <a:rPr lang="en-US" dirty="0" smtClean="0"/>
              <a:t> </a:t>
            </a:r>
            <a:r>
              <a:rPr lang="en-US" b="1" dirty="0" err="1" smtClean="0"/>
              <a:t>est</a:t>
            </a:r>
            <a:r>
              <a:rPr lang="en-US" b="1" dirty="0" smtClean="0"/>
              <a:t> </a:t>
            </a:r>
            <a:r>
              <a:rPr lang="en-US" b="1" dirty="0" err="1" smtClean="0"/>
              <a:t>revenu</a:t>
            </a:r>
            <a:r>
              <a:rPr lang="en-US" b="1" dirty="0" smtClean="0"/>
              <a:t> </a:t>
            </a:r>
            <a:r>
              <a:rPr lang="en-US" dirty="0" smtClean="0"/>
              <a:t>a la </a:t>
            </a:r>
            <a:r>
              <a:rPr lang="en-US" dirty="0" err="1" smtClean="0"/>
              <a:t>maison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Marie et Lucie  </a:t>
            </a:r>
            <a:r>
              <a:rPr lang="en-US" b="1" dirty="0" smtClean="0"/>
              <a:t>se </a:t>
            </a:r>
            <a:r>
              <a:rPr lang="en-US" b="1" dirty="0" err="1" smtClean="0"/>
              <a:t>sont</a:t>
            </a:r>
            <a:r>
              <a:rPr lang="en-US" b="1" dirty="0" smtClean="0"/>
              <a:t>  </a:t>
            </a:r>
            <a:r>
              <a:rPr lang="en-US" b="1" dirty="0" err="1" smtClean="0"/>
              <a:t>reveillees</a:t>
            </a:r>
            <a:r>
              <a:rPr lang="en-US" b="1" dirty="0" smtClean="0"/>
              <a:t> </a:t>
            </a:r>
            <a:r>
              <a:rPr lang="en-US" dirty="0" err="1" smtClean="0"/>
              <a:t>tard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992888" cy="10081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PENSE!</a:t>
            </a:r>
            <a:r>
              <a:rPr lang="en-US" dirty="0" smtClean="0"/>
              <a:t> BONNE CHANCE! </a:t>
            </a:r>
            <a:endParaRPr lang="ru-RU" dirty="0"/>
          </a:p>
        </p:txBody>
      </p:sp>
      <p:pic>
        <p:nvPicPr>
          <p:cNvPr id="2050" name="Picture 2" descr="C:\Users\Ludmila\Downloads\MP9004394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1628801"/>
            <a:ext cx="5184576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145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PASSE COMPOSE</vt:lpstr>
      <vt:lpstr>Образование  </vt:lpstr>
      <vt:lpstr>Формы  Participe passe</vt:lpstr>
      <vt:lpstr>Согласование</vt:lpstr>
      <vt:lpstr>PENSE! BONNE CHANCE!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PASSE COMPOSE</dc:title>
  <dc:creator>Ludmila</dc:creator>
  <cp:lastModifiedBy>Ludmila</cp:lastModifiedBy>
  <cp:revision>14</cp:revision>
  <dcterms:created xsi:type="dcterms:W3CDTF">2012-02-19T17:35:16Z</dcterms:created>
  <dcterms:modified xsi:type="dcterms:W3CDTF">2012-02-23T06:13:33Z</dcterms:modified>
</cp:coreProperties>
</file>