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7" r:id="rId9"/>
    <p:sldId id="268" r:id="rId10"/>
    <p:sldId id="269" r:id="rId11"/>
    <p:sldId id="272" r:id="rId12"/>
    <p:sldId id="264" r:id="rId13"/>
    <p:sldId id="265" r:id="rId14"/>
    <p:sldId id="266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519BC-E5EE-4616-A322-47EC084A06B7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D4A91-5091-4E4F-96ED-3F3EA0633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4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1D4A91-5091-4E4F-96ED-3F3EA06336F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38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A%D0%BE%D0%BC%D0%BE%D1%80%D0%BE%D1%85" TargetMode="External"/><Relationship Id="rId2" Type="http://schemas.openxmlformats.org/officeDocument/2006/relationships/hyperlink" Target="http://ru.wikipedia.org/w/index.php?title=%D0%92%D0%BE%D0%B4%D0%BE%D0%BD%D0%BE%D1%81&amp;action=edit&amp;redlink=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ru.wikipedia.org/wiki/%D0%91%D0%B0%D1%80%D1%8B%D0%BD%D1%8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gorod.tomsk.ru/i/u/8897/prom_juravleva.gif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Картинка 45 из 2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8172450" cy="607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059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Дымковская барыня очень нарядна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В руках она может держать   сумочку, зонтик, собачку,  коромысло 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1" name="Picture 3" descr="C:\Documents and Settings\Халида\Рабочий стол\фото мастеркласс\CIMG04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094689" cy="532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467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kirovreg.ru/upload/iblock/84e/002dimk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23592"/>
            <a:ext cx="5715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71815"/>
            <a:ext cx="4464496" cy="275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2120" y="836712"/>
            <a:ext cx="3008313" cy="46910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Дымковской игрушке чужды полутона и незаметные переходы. Вся она — бьющая через край полнота ощущения радости жизни.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77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СВЕТЛАНА\Изобразит. искусство\Вспомогательная программа\1 класс\Декоративное рисование\5 Дымка закладка\слайды\Кумушки на лавочке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052736"/>
            <a:ext cx="4038600" cy="4955322"/>
          </a:xfrm>
          <a:noFill/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391472" y="548680"/>
            <a:ext cx="4752528" cy="64807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480"/>
              </a:spcBef>
              <a:spcAft>
                <a:spcPts val="600"/>
              </a:spcAft>
              <a:buNone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Роспись выполняют в такой последовательности: у фигурок барынь головные уборы и одежду окрашивают одним ярким цветом, а затем широкие юбки и другие детали костюма украшают орнаментом. На белом лице рисуют круглые красные пятна щек и рта, черные дужки бровей над точками- глазами. Волосы окрашивают черным или коричневым цветом. Возможности украшения дымковской игрушки весьма разнообразны.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87005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707904" y="3501008"/>
            <a:ext cx="4974704" cy="2625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Наиболее распространённые сюжеты: няньки с детьми, 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" tooltip="Водонос (страница отсутствует)"/>
              </a:rPr>
              <a:t>водоноски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бараны с золотыми рогами, индюшки, петухи, олени и, конечно, молодые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люди, 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Скоморох"/>
              </a:rPr>
              <a:t>скоморохи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4" tooltip="Барыня"/>
              </a:rPr>
              <a:t>барыни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4" descr="triffid_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3728" y="260648"/>
            <a:ext cx="5688631" cy="3024336"/>
          </a:xfrm>
          <a:prstGeom prst="rect">
            <a:avLst/>
          </a:prstGeom>
        </p:spPr>
      </p:pic>
      <p:pic>
        <p:nvPicPr>
          <p:cNvPr id="5" name="Picture 2" descr="C:\СВЕТЛАНА\Изобразит. искусство\Вспомогательная программа\1 класс\Декоративное рисование\5 Дымка закладка\слайды\Всадник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1916832"/>
            <a:ext cx="2480287" cy="4525963"/>
          </a:xfrm>
        </p:spPr>
      </p:pic>
    </p:spTree>
    <p:extLst>
      <p:ext uri="{BB962C8B-B14F-4D97-AF65-F5344CB8AC3E}">
        <p14:creationId xmlns:p14="http://schemas.microsoft.com/office/powerpoint/2010/main" val="1177421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9587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427984" y="764704"/>
            <a:ext cx="4258816" cy="536145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48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Дымковской игрушке чужды полутона и незаметные переходы. Вся она — бьющая через край полнота ощущения радости жизни. Особенно она хороша в паре, и в группе с другими, в близком соседстве со своими братьями и сестрами из слободы на реке Вятке.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84694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elabuga.com/project/i/ornament05_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4485" y="2674938"/>
            <a:ext cx="6462968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И по сей день дымковская игрушка продолжает радовать нас своей яркостью, красочностью, праздничностью. Промысел дымковской игрушки сохраняется благодаря дымковским мастерицам из города Кирова.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9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28 из 22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67" y="693048"/>
            <a:ext cx="4038600" cy="32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860032" y="699683"/>
            <a:ext cx="4038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48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Дымковская игрушка — искусство рукотворное. Каждая — создание одного мастера. От лепки и до росписи процесс творческий, никогда не повторяющийся. Нет и не может быть двух одинаковых изделий. Каждая игрушка уникальна и единственна.</a:t>
            </a:r>
          </a:p>
          <a:p>
            <a:endParaRPr lang="ru-RU" sz="2400" dirty="0"/>
          </a:p>
        </p:txBody>
      </p:sp>
      <p:pic>
        <p:nvPicPr>
          <p:cNvPr id="12292" name="Picture 4" descr="Картинка 16 из 2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4286247" cy="253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417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Халида\Рабочий стол\фото урок барыня\CIMG04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607" y="3429000"/>
            <a:ext cx="3822700" cy="28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016" y="764704"/>
            <a:ext cx="4038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480"/>
              </a:spcBef>
              <a:spcAft>
                <a:spcPts val="600"/>
              </a:spcAft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Начинается процесс росписи с нанесения ярких гуашевых красок. Кисточками в старину служили палочки, обмотанные тряпкой. А сейчас используют колонковые, беличьи кисти.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C:\Documents and Settings\Халида\Рабочий стол\фото урок барыня\CIMG04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54" y="332656"/>
            <a:ext cx="3864989" cy="289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265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Картинка 6 из 260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92" y="1052736"/>
            <a:ext cx="3964315" cy="50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932040" y="980728"/>
            <a:ext cx="4038600" cy="4525963"/>
          </a:xfrm>
        </p:spPr>
        <p:txBody>
          <a:bodyPr/>
          <a:lstStyle/>
          <a:p>
            <a:pPr marL="0" lvl="0" indent="0">
              <a:lnSpc>
                <a:spcPct val="150000"/>
              </a:lnSpc>
              <a:spcBef>
                <a:spcPts val="48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Гамма красок очень разнообразна. Любят мастера брать яркие цвета : красный, синий, желтый, оранжевый, зеленый. Иногда некоторый контур обводят черным цветом.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49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105400" y="1124744"/>
            <a:ext cx="4038600" cy="55054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480"/>
              </a:spcBef>
              <a:spcAft>
                <a:spcPts val="600"/>
              </a:spcAft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Использование широкой гаммы, в которой много красного, жёлтого, синего, зелёного, алого, придаёт дымковской игрушке особую яркость и нарядность. </a:t>
            </a:r>
          </a:p>
          <a:p>
            <a:endParaRPr lang="ru-RU" dirty="0"/>
          </a:p>
        </p:txBody>
      </p:sp>
      <p:pic>
        <p:nvPicPr>
          <p:cNvPr id="6" name="Picture 2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2345785" cy="312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1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0476" y="2636912"/>
            <a:ext cx="293156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3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Элементы берем – полоски, кружки, колечки, точки, волнистые линии. Обратите внимание, что цвета и элементы узора сочетаются друг с другом и повторяются в определенной последовательности.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Картинка 4 из 22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2204864"/>
            <a:ext cx="583264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14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032" y="980728"/>
            <a:ext cx="3528392" cy="469106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+mj-cs"/>
              </a:rPr>
              <a:t>Строго геометрический орнамент строится по разнообразным композиционным схемам: клетки, полоски, круги, точки наносятся в различных сочетаниях. При всей кажущейся простоте  один и тот же узор никогда не повторяется, поэтому найти две одинаковые игрушки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6656" y="1943704"/>
            <a:ext cx="5111750" cy="3041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991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032" y="980728"/>
            <a:ext cx="3600400" cy="46910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dirty="0" smtClean="0"/>
              <a:t>.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голове непременно – кудри, шляпки, кокошники. На плечах – пелерина, пышные рукава. По низу юбки или передника – оборки. В руках она может держать   сумочку, зонтик, собачку,  коромысло  и т. д.  </a:t>
            </a:r>
          </a:p>
        </p:txBody>
      </p:sp>
      <p:pic>
        <p:nvPicPr>
          <p:cNvPr id="5" name="Picture 3" descr="Дымковская барышня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462" y="476250"/>
            <a:ext cx="3470526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169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320681" cy="116205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4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белому фону мастерицы щедро «разбрасывали» круги, клетки, крупные и мелкие горошины.</a:t>
            </a:r>
            <a:br>
              <a:rPr lang="ru-RU" sz="2400" b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Халида\Рабочий стол\фото мастеркласс\CIMG04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207962" cy="540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4105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99</TotalTime>
  <Words>428</Words>
  <Application>Microsoft Office PowerPoint</Application>
  <PresentationFormat>Экран (4:3)</PresentationFormat>
  <Paragraphs>15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Элементы берем – полоски, кружки, колечки, точки, волнистые линии. Обратите внимание, что цвета и элементы узора сочетаются друг с другом и повторяются в определенной последовательности. </vt:lpstr>
      <vt:lpstr>Презентация PowerPoint</vt:lpstr>
      <vt:lpstr>Презентация PowerPoint</vt:lpstr>
      <vt:lpstr>По белому фону мастерицы щедро «разбрасывали» круги, клетки, крупные и мелкие горошины. </vt:lpstr>
      <vt:lpstr>Дымковская барыня очень нарядна. В руках она может держать   сумочку, зонтик, собачку,  коромысло  </vt:lpstr>
      <vt:lpstr>Презентация PowerPoint</vt:lpstr>
      <vt:lpstr>Презентация PowerPoint</vt:lpstr>
      <vt:lpstr>Презентация PowerPoint</vt:lpstr>
      <vt:lpstr>Презентация PowerPoint</vt:lpstr>
      <vt:lpstr>И по сей день дымковская игрушка продолжает радовать нас своей яркостью, красочностью, праздничностью. Промысел дымковской игрушки сохраняется благодаря дымковским мастерицам из города Кирова.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Халида</cp:lastModifiedBy>
  <cp:revision>26</cp:revision>
  <dcterms:modified xsi:type="dcterms:W3CDTF">2012-04-05T15:27:20Z</dcterms:modified>
</cp:coreProperties>
</file>