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5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5" autoAdjust="0"/>
    <p:restoredTop sz="94660"/>
  </p:normalViewPr>
  <p:slideViewPr>
    <p:cSldViewPr>
      <p:cViewPr varScale="1">
        <p:scale>
          <a:sx n="63" d="100"/>
          <a:sy n="63" d="100"/>
        </p:scale>
        <p:origin x="-10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Лепим барыню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 класс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42210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100" dirty="0" smtClean="0">
                <a:solidFill>
                  <a:schemeClr val="bg1"/>
                </a:solidFill>
                <a:latin typeface="Times New Roman"/>
                <a:ea typeface="Times New Roman"/>
                <a:cs typeface="+mn-cs"/>
              </a:rPr>
              <a:t>Вам </a:t>
            </a:r>
            <a:r>
              <a:rPr lang="ru-RU" sz="3100" dirty="0">
                <a:solidFill>
                  <a:schemeClr val="bg1"/>
                </a:solidFill>
                <a:latin typeface="Times New Roman"/>
                <a:ea typeface="Times New Roman"/>
                <a:cs typeface="+mn-cs"/>
              </a:rPr>
              <a:t>предстоит слепить сегодня барыню для последующей росписи. </a:t>
            </a:r>
            <a:r>
              <a:rPr lang="ru-RU" sz="2800" dirty="0">
                <a:solidFill>
                  <a:schemeClr val="bg1"/>
                </a:solidFill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bg1"/>
                </a:solidFill>
                <a:ea typeface="+mn-ea"/>
                <a:cs typeface="+mn-cs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Халида\Рабочий стол\фото урок барыня\CIMG039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276872"/>
            <a:ext cx="439876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105400" y="2347913"/>
            <a:ext cx="4038600" cy="452596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Для лепки мы берем обычную пластиковую бутылку. Нам нужна будет верхняя часть бутылки.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6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Халида\Рабочий стол\фото урок барыня\CIMG04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24847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32040" y="1340768"/>
            <a:ext cx="4038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Аккуратно срезаем верхнюю часть бутылки, крышку оставляем на месте, чтобы пластилин не проваливался  внутрь.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193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  <a:t>В зависимости, какая форма у бутылки, такая форма будет и у нашей барыни.</a:t>
            </a:r>
            <a:b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Халида\Рабочий стол\фото урок барыня\CIMG04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2323"/>
            <a:ext cx="273630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Халида\Рабочий стол\фото урок барыня\CIMG04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84455"/>
            <a:ext cx="322352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Халида\Рабочий стол\фото урок барыня\CIMG04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68" y="1340768"/>
            <a:ext cx="3571248" cy="267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Халида\Рабочий стол\фото урок барыня\CIMG04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3744415" cy="308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Халида\Рабочий стол\фото урок барыня\CIMG040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216" y="3505738"/>
            <a:ext cx="3929216" cy="30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  <a:t>Крышка служит шеей, ее прокалываем шилом, вставляем туда спичку или зубочистку для укрепления, и лепим голову. </a:t>
            </a:r>
            <a:b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Халида\Рабочий стол\фото урок барыня\CIMG04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2880320" cy="214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Халида\Рабочий стол\фото урок барыня\CIMG041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Халида\Рабочий стол\фото урок барыня\CIMG04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432048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5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4663879" cy="55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796136" y="1844824"/>
            <a:ext cx="4038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Начинаем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блепливать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форму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бутылки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50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зависимости от формы бутылки получается и фигура барыни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Халида\Рабочий стол\фото мастеркласс\CIMG040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7"/>
            <a:ext cx="4031431" cy="334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Халида\Рабочий стол\фото мастеркласс\CIMG039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2204865"/>
            <a:ext cx="4319463" cy="363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174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Пластилин подойдет любой. 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 </a:t>
            </a: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лучше брать скульптурный. </a:t>
            </a:r>
            <a:br>
              <a:rPr lang="ru-RU" sz="27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Халида\Рабочий стол\фото урок барыня\CIMG04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636912"/>
            <a:ext cx="3822700" cy="28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DCIM\100CASIO\CIMG04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64" y="2492896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3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19848" y="451136"/>
            <a:ext cx="3822192" cy="34472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solidFill>
                  <a:schemeClr val="bg1"/>
                </a:solidFill>
                <a:latin typeface="Times New Roman"/>
                <a:ea typeface="Times New Roman"/>
              </a:rPr>
              <a:t>После лепки фигуру барыни покрываем белой акриловой краской и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оставляем до следующего урока.</a:t>
            </a:r>
          </a:p>
          <a:p>
            <a:endParaRPr lang="ru-RU" sz="2400" dirty="0"/>
          </a:p>
        </p:txBody>
      </p:sp>
      <p:pic>
        <p:nvPicPr>
          <p:cNvPr id="2050" name="Picture 2" descr="C:\Documents and Settings\Халида\Рабочий стол\фото мастеркласс\CIMG04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0" y="3094339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Халида\Рабочий стол\фото мастеркласс\CIMG04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06" y="254113"/>
            <a:ext cx="3823587" cy="286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Халида\Рабочий стол\фото мастеркласс\CIMG04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44" y="3619645"/>
            <a:ext cx="3871592" cy="290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1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113</TotalTime>
  <Words>116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Лепим барыню 5 класс</vt:lpstr>
      <vt:lpstr>Вам предстоит слепить сегодня барыню для последующей росписи.  </vt:lpstr>
      <vt:lpstr>Презентация PowerPoint</vt:lpstr>
      <vt:lpstr>В зависимости, какая форма у бутылки, такая форма будет и у нашей барыни. </vt:lpstr>
      <vt:lpstr>Крышка служит шеей, ее прокалываем шилом, вставляем туда спичку или зубочистку для укрепления, и лепим голову.  </vt:lpstr>
      <vt:lpstr>Презентация PowerPoint</vt:lpstr>
      <vt:lpstr>В зависимости от формы бутылки получается и фигура барыни</vt:lpstr>
      <vt:lpstr> Пластилин подойдет любой.   Но лучше брать скульптурный.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Лепим барыню 5 класс</dc:title>
  <cp:lastModifiedBy>Халида</cp:lastModifiedBy>
  <cp:revision>20</cp:revision>
  <dcterms:modified xsi:type="dcterms:W3CDTF">2012-04-05T15:17:03Z</dcterms:modified>
</cp:coreProperties>
</file>