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72" r:id="rId5"/>
    <p:sldId id="275" r:id="rId6"/>
    <p:sldId id="277" r:id="rId7"/>
    <p:sldId id="278" r:id="rId8"/>
    <p:sldId id="270" r:id="rId9"/>
    <p:sldId id="27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8" autoAdjust="0"/>
    <p:restoredTop sz="94660"/>
  </p:normalViewPr>
  <p:slideViewPr>
    <p:cSldViewPr>
      <p:cViewPr varScale="1">
        <p:scale>
          <a:sx n="63" d="100"/>
          <a:sy n="63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B73AB-E8D5-4151-AD1D-DCD66B5FEFA8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FB89C-810E-465D-A8AB-35D32D0D7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78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FB89C-810E-465D-A8AB-35D32D0D7C2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051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u.wikipedia.org/wiki/%D0%92%D1%8F%D1%82%D1%81%D0%BA%D0%B0%D1%8F_%D1%81%D0%B2%D0%B8%D1%81%D1%82%D1%83%D0%BD%D1%8C%D1%8F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4488" y="84509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Возникновение дымковской игрушки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88" y="1772816"/>
            <a:ext cx="2381250" cy="364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5792" y="3645024"/>
            <a:ext cx="7772400" cy="1470025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Подготовили ученики 5 а класса: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Лесникова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Света,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Лещевич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Лера,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Щербакова Вера,</a:t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Чистоклетова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Вероника,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Чухманов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Степан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501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560840" cy="1728192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На широком берегу Вятки, напротив города Кирова, расположилась старинная деревня 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Дымково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800" b="0" dirty="0">
                <a:latin typeface="Times New Roman" pitchFamily="18" charset="0"/>
                <a:cs typeface="Times New Roman" pitchFamily="18" charset="0"/>
              </a:rPr>
            </a:br>
            <a:endParaRPr lang="ru-RU" sz="2800" b="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1700808"/>
            <a:ext cx="6696744" cy="4608512"/>
          </a:xfrm>
        </p:spPr>
      </p:pic>
    </p:spTree>
    <p:extLst>
      <p:ext uri="{BB962C8B-B14F-4D97-AF65-F5344CB8AC3E}">
        <p14:creationId xmlns:p14="http://schemas.microsoft.com/office/powerpoint/2010/main" val="3255189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8075240" cy="1162050"/>
          </a:xfrm>
        </p:spPr>
        <p:txBody>
          <a:bodyPr>
            <a:normAutofit/>
          </a:bodyPr>
          <a:lstStyle/>
          <a:p>
            <a:pPr algn="ctr"/>
            <a:r>
              <a:rPr lang="ru-RU" sz="2800" b="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Далеко шагнула слава российской расписной дымковской игрушки.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20080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321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6" descr="http://www.kirovreg.ru/upload/iblock/84e/002dimk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7550" y="2674938"/>
            <a:ext cx="5176837" cy="345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</a:rPr>
              <a:t>С давних пор здесь занимались лепкой глиняных игрушек, изображавших коней, оленей, уточек, индюков, всадников, барынь.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79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4008" y="548680"/>
            <a:ext cx="4032448" cy="554461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Дымковская игрушка — один из самых старинных промыслов России, существует на Вятской земле более четырёхсот лет. Возникновение игрушки связывают с весенним праздником 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hlinkClick r:id="rId2" tooltip="Вятская свистунья"/>
              </a:rPr>
              <a:t>Свистунья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, к которому женское население слободы Дымково лепило глиняные свистульки.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Объект 3" descr="http://www.kirovreg.ru/upload/iblock/fc9/003dimka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3982591" cy="5238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0899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6829" y="2674938"/>
            <a:ext cx="5298280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Они делали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глины забавные игрушки и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украшали 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их яркими узорами. </a:t>
            </a:r>
          </a:p>
        </p:txBody>
      </p:sp>
    </p:spTree>
    <p:extLst>
      <p:ext uri="{BB962C8B-B14F-4D97-AF65-F5344CB8AC3E}">
        <p14:creationId xmlns:p14="http://schemas.microsoft.com/office/powerpoint/2010/main" val="618845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032" y="476672"/>
            <a:ext cx="3816424" cy="5483151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Возрождение промысла произошло в советское время в 30-е года XX века и связано с именем А. И. 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Деньшина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который сумел уговорить потомственных мастериц 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Пенкину, Е. Кошкину не бросать ремесло и организовать артель "Вятская игрушка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3" descr="http://www.kirovreg.ru/upload/iblock/bdc/006dimk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536504" cy="3827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4473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www.kirovreg.ru/upload/iblock/057/008dimk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1553" y="2674938"/>
            <a:ext cx="5688832" cy="34512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Позднее расширился круг за то  что внесли  в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игрушку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новые  бытовые и сказочные сюжеты</a:t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704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1988840"/>
            <a:ext cx="604867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ека Вятка, где и сейчас располагается село  Дымково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3208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111</TotalTime>
  <Words>108</Words>
  <Application>Microsoft Office PowerPoint</Application>
  <PresentationFormat>Экран (4:3)</PresentationFormat>
  <Paragraphs>11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Подготовили ученики 5 а класса: Лесникова Света, Лещевич Лера, Щербакова Вера, Чистоклетова Вероника, Чухманов Степан</vt:lpstr>
      <vt:lpstr>На широком берегу Вятки, напротив города Кирова, расположилась старинная деревня                                                                                 Дымково.  </vt:lpstr>
      <vt:lpstr>Далеко шагнула слава российской расписной дымковской игрушки.</vt:lpstr>
      <vt:lpstr>С давних пор здесь занимались лепкой глиняных игрушек, изображавших коней, оленей, уточек, индюков, всадников, барынь.</vt:lpstr>
      <vt:lpstr>Презентация PowerPoint</vt:lpstr>
      <vt:lpstr>Они делали из глины забавные игрушки и украшали  их яркими узорами. </vt:lpstr>
      <vt:lpstr>Презентация PowerPoint</vt:lpstr>
      <vt:lpstr>Позднее расширился круг за то  что внесли  в игрушку новые  бытовые и сказочные сюжеты </vt:lpstr>
      <vt:lpstr>Река Вятка, где и сейчас располагается село  Дымково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Халида</cp:lastModifiedBy>
  <cp:revision>26</cp:revision>
  <dcterms:modified xsi:type="dcterms:W3CDTF">2012-04-04T09:41:50Z</dcterms:modified>
</cp:coreProperties>
</file>