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  <a:srgbClr val="008000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3D76A-875B-4F1B-A7D4-99646019C7C6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92612-70A5-4497-A73D-FA082255A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774D8-0BED-481B-B0ED-8ABBC860A072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16A70-7C62-42D6-A168-EC3E2FD85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16A70-7C62-42D6-A168-EC3E2FD851D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16A70-7C62-42D6-A168-EC3E2FD851D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16A70-7C62-42D6-A168-EC3E2FD851D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16A70-7C62-42D6-A168-EC3E2FD851D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16A70-7C62-42D6-A168-EC3E2FD851D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16A70-7C62-42D6-A168-EC3E2FD851D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16A70-7C62-42D6-A168-EC3E2FD851D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16A70-7C62-42D6-A168-EC3E2FD851D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16A70-7C62-42D6-A168-EC3E2FD851D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16A70-7C62-42D6-A168-EC3E2FD851D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077200" cy="338554"/>
          </a:xfrm>
          <a:prstGeom prst="rect">
            <a:avLst/>
          </a:prstGeom>
        </p:spPr>
        <p:txBody>
          <a:bodyPr wrap="square" lIns="91440" tIns="45720" rIns="91440" bIns="45720" anchor="t" anchorCtr="0">
            <a:norm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33400" y="2675692"/>
            <a:ext cx="8077200" cy="769441"/>
          </a:xfrm>
          <a:prstGeom prst="rect">
            <a:avLst/>
          </a:prstGeom>
        </p:spPr>
        <p:txBody>
          <a:bodyPr wrap="square" lIns="91440" tIns="45720" rIns="91440" bIns="45720" anchor="t" anchorCtr="0">
            <a:noAutofit/>
          </a:bodyPr>
          <a:lstStyle>
            <a:lvl1pPr marL="0" indent="0" algn="ctr">
              <a:buNone/>
              <a:defRPr sz="480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533400" y="2209800"/>
            <a:ext cx="8077200" cy="30777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1200">
                <a:solidFill>
                  <a:schemeClr val="tx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533400" y="3578423"/>
            <a:ext cx="8077200" cy="76497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1200">
                <a:solidFill>
                  <a:schemeClr val="tx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5029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E43258E-B84F-43BF-88EB-FBEA0EE45A76}" type="datetime4">
              <a:rPr lang="ru-RU" smtClean="0"/>
              <a:pPr/>
              <a:t>9 ноября 2012 г.</a:t>
            </a:fld>
            <a:endParaRPr lang="ru-RU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0" y="5029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Signature of Teacher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5029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3258E-B84F-43BF-88EB-FBEA0EE45A76}" type="datetime4">
              <a:rPr lang="ru-RU" smtClean="0"/>
              <a:pPr/>
              <a:t>9 ноября 2012 г.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5400" y="5029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Signature of Teacher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su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2636912"/>
            <a:ext cx="2857500" cy="257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su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708920"/>
            <a:ext cx="2857500" cy="25717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76616" y="2996952"/>
            <a:ext cx="5167384" cy="29546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Мои впечатления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 классного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часа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95736" y="2204864"/>
            <a:ext cx="69482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бываю задорной, бываю веселой,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бывает грущу, просто так, без причин.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окружении друзей, буду самою милой.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Буду злой и колючей в окружении врагов.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Иногда я бываю противной, серьезной,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кричу, и ругаюсь бывает порой.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Вдруг печаль выливается речкою слезной,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бывает и счастье привалит горой.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su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0"/>
            <a:ext cx="1512168" cy="13609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87416" y="537321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(отрывок из стихотворения «Какая же я?» Ольги Маслаковой)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u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0"/>
            <a:ext cx="1512168" cy="1360952"/>
          </a:xfrm>
          <a:prstGeom prst="rect">
            <a:avLst/>
          </a:prstGeom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367136" y="2348880"/>
            <a:ext cx="77768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Слово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эмоции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происходит от латинского слова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emoveo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и означает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потрясаю, волную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Arial" pitchFamily="34" charset="0"/>
              </a:rPr>
              <a:t>Эмоции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это реакции человека на различные воздействия, проявляющиеся в виде удовольствия или неудовольствия, возбуждения или успокоенности, напряжения или расслабления.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Arial" pitchFamily="34" charset="0"/>
              </a:rPr>
              <a:t>Чувства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это особый вид эмоций, носящих отчётливо выраженный характер и отличающихся устойчивостью. Чувства связаны с представлением о некотором объекте. Например: любовь к человеку и т. п.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476672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Философская энциклопедия</a:t>
            </a:r>
            <a:endParaRPr lang="ru-RU" sz="24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u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1512168" cy="13609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1456521"/>
            <a:ext cx="831641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/>
              <a:t> «Работа выполнена отлично! Ты заслуживаешь пятёрку!»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/>
              <a:t> «Не задавай вопросов! Делай только то, что тебе велели!»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/>
              <a:t> «Может быть, ты мне поможешь?»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/>
              <a:t> «Пошёл прочь, а то ударю!»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/>
              <a:t> «Я не могу заняться с тобой, я занят. Так что проваливай!»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/>
              <a:t> «Какой ты способный!»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/>
              <a:t> «Твоя работа сделана безобразно. Посмотри, до чего ты докатился!»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/>
              <a:t> «Брось эту работу, тебе её всё равно никогда не сделать!»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/>
              <a:t> «Как ты сегодня хорошо выглядишь!»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/>
              <a:t> «Если ещё раз принесёшь двойку — получишь ремня, лентяй!»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692696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«СПЕКТР ЭМОЦИЙ»</a:t>
            </a:r>
            <a:endParaRPr lang="ru-RU" sz="24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su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8641"/>
            <a:ext cx="1920213" cy="172819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3212976"/>
            <a:ext cx="859241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«Изобрази и угадай эмоцию»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su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8641"/>
            <a:ext cx="1920213" cy="172819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99447" y="2996952"/>
            <a:ext cx="5581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ЭКСПЕРИМЕНТ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su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8641"/>
            <a:ext cx="1920213" cy="172819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99420" y="2996952"/>
            <a:ext cx="81820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«Волшебный магазин»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su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8641"/>
            <a:ext cx="1920213" cy="172819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27584" y="2996952"/>
            <a:ext cx="7883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Разыгрывание этюдов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043608" y="1196752"/>
            <a:ext cx="734481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«Жить необходимо эмоциями и чувствами, от них никуда человеку не деться, но как их выражать, в какой форме, чтобы не причинить вреда близким, ОБЯЗАТЕЛЬНО ДУМАТЬ ГОЛОВОЙ, т.е. управлять эмоциями»…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S01025128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ids Zon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AE1B6D8-67F9-477C-9532-2B76A81927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279</Words>
  <Application>Microsoft Office PowerPoint</Application>
  <PresentationFormat>Экран (4:3)</PresentationFormat>
  <Paragraphs>37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TS010251285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2012-04-17T12:52:19Z</dcterms:created>
  <dcterms:modified xsi:type="dcterms:W3CDTF">2012-11-09T07:07:45Z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TC102512859990</vt:lpwstr>
  </property>
</Properties>
</file>