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4" r:id="rId18"/>
    <p:sldId id="275" r:id="rId19"/>
    <p:sldId id="273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30863-229C-444D-9A5B-717E20D20BBF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F9284-9D65-4CB5-841B-A1514481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F9284-9D65-4CB5-841B-A1514481556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ED3AD-0FFB-4412-8C17-C5405012597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BD79-242E-4A8F-B770-FAE0D6E9B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Мифология Древней Греции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8208912" cy="105767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«Мировая художественная культура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580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было осязаемо и близко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Дух мыслил плоть и чувствовал объем,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Мял глину перст и разум мерил землю...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Мир отвечал размерам человека,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человек был мерой всех вещей.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М. Волошин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C:\Users\Надежда\Desktop\Открытый урок (1 сентября)\Мифология Др. Греции\Рисунки\La_nascita_di_Venere_(Botticelli)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22" y="1312447"/>
            <a:ext cx="8364850" cy="5284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3928" y="1268760"/>
            <a:ext cx="11498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Афродита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824366" cy="476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Документы - Елена\ЕЛЕНА\Поурочное планирование по МХК\Греция\Античные боги\3. Кузнеца Вулкана. Веласкес Д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115" y="1628800"/>
            <a:ext cx="6027885" cy="466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32525" y="1700808"/>
            <a:ext cx="1879682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dirty="0" smtClean="0">
                <a:latin typeface="Arial" charset="0"/>
              </a:rPr>
              <a:t>Кузнеца </a:t>
            </a:r>
            <a:r>
              <a:rPr lang="ru-RU" dirty="0" smtClean="0">
                <a:latin typeface="Arial" charset="0"/>
              </a:rPr>
              <a:t>Вулкан</a:t>
            </a:r>
            <a:endParaRPr lang="ru-RU" dirty="0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4272" y="1484784"/>
            <a:ext cx="99886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dirty="0" smtClean="0">
                <a:latin typeface="Arial" charset="0"/>
              </a:rPr>
              <a:t>Гефест</a:t>
            </a:r>
            <a:endParaRPr lang="ru-RU" dirty="0">
              <a:latin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3" name="Picture 3" descr="C:\Users\Надежда\Desktop\Открытый урок (1 сентября)\Мифология Др. Греции\Рисунки\Эхо и Нарцисс. Джон Уильям Уотерхаус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24049"/>
            <a:ext cx="7848872" cy="5412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1268760"/>
            <a:ext cx="10057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Нарцисс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C:\Users\Надежда\Desktop\Открытый урок (1 сентября)\Мифология Др. Греции\Рисунки\Jan Eyc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1772816"/>
            <a:ext cx="4176464" cy="474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Надежда\Desktop\Открытый урок (1 сентября)\Мифология Др. Греции\Рисунки\Фаэт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4742747" cy="369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1920" y="1556792"/>
            <a:ext cx="8889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Фаэтон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C:\Users\Надежда\Desktop\Открытый урок (1 сентября)\Мифология Др. Греции\Рисунки\Карло Сарацени-icarus-grang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756577" cy="5180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372200" y="1484784"/>
            <a:ext cx="15148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Икар </a:t>
            </a:r>
            <a:r>
              <a:rPr lang="ru-RU" dirty="0" smtClean="0"/>
              <a:t>и Дедал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40768"/>
            <a:ext cx="4392488" cy="529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3928" y="1268760"/>
            <a:ext cx="20263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Орфей </a:t>
            </a:r>
            <a:r>
              <a:rPr lang="ru-RU" dirty="0" smtClean="0"/>
              <a:t>и Эвридика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C:\Users\Надежда\Desktop\Открытый урок (1 сентября)\Мифология Др. Греции\Рисунки\150_Moir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263352" cy="495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1960" y="1700808"/>
            <a:ext cx="9044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Мойры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C:\Users\Надежда\Desktop\Открытый урок (1 сентября)\Мифология Др. Греции\Рисунки\Франциско Сурбара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4459745" cy="5187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1268760"/>
            <a:ext cx="18077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Геракл и Цербер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7" name="Picture 3" descr="C:\Users\Надежда\Desktop\Открытый урок (1 сентября)\Мифология Др. Греции\Рисунки\Парфенон 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7260299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07904" y="1412776"/>
            <a:ext cx="27588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Парфенон. Реконструкция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C:\Users\Надежда\Desktop\Открытый урок (1 сентября)\Мифология Др. Греции\Рисунки\Jan_Gossaert_003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954297" cy="5287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91880" y="1484784"/>
            <a:ext cx="22937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Жан Жоссаерт. Даная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Надежда\Desktop\Открытый урок (1 сентября)\Мифология Др. Греции\Рисунки\Боги Олимп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339997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8" y="1412776"/>
            <a:ext cx="14643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Боги Олимпа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конец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7772400" cy="150018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Влилась в века Эллада, как вино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дворцовой фреске, в мраморном кумире,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живом стихе, обточенном сапфире,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Явя, что было, есть и суждено.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Надежда\Desktop\Открытый урок (1 сентября)\Мифология Др. Греции\Рисунки\Подвиг Тесея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80831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Надежда\Desktop\Открытый урок (1 сентября)\Мифология Др. Греции\Рисунки\Ясон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76872"/>
            <a:ext cx="5333505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652120" y="1772816"/>
            <a:ext cx="6559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Ясон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628800"/>
            <a:ext cx="7298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Тесей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268760"/>
            <a:ext cx="12854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Пигмалион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9" name="Picture 2" descr="C:\Users\Надежда\Desktop\Открытый урок (1 сентября)\Мифология Др. Греции\Рисунки\the-hand-refrains-2nd-series-pygmalion-1878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287128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Надежда\Desktop\Открытый урок (1 сентября)\Мифология Др. Греции\Рисунки\Весна Боттичелли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46163"/>
            <a:ext cx="3354873" cy="571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2040" y="1268760"/>
            <a:ext cx="9076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Нимфы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Надежда\Desktop\Открытый урок (1 сентября)\Мифология Др. Греции\Рисунки\Зевс Олимпий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744415" cy="535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6" y="1268760"/>
            <a:ext cx="20414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Зевс Олимпийский</a:t>
            </a:r>
            <a:endParaRPr lang="ru-RU" dirty="0"/>
          </a:p>
        </p:txBody>
      </p:sp>
      <p:pic>
        <p:nvPicPr>
          <p:cNvPr id="4100" name="Picture 4" descr="C:\Users\Надежда\Desktop\Открытый урок (1 сентября)\Мифология Др. Греции\Рисунки\Артемида Эфесс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3377" y="2924944"/>
            <a:ext cx="5530623" cy="368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4048" y="2636912"/>
            <a:ext cx="27495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Храм Артемиды Эфесской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Надежда\Desktop\Открытый урок (1 сентября)\Мифология Др. Греции\Рисунки\Афина Паллад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11865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Надежда\Desktop\Открытый урок (1 сентября)\Мифология Др. Греции\Рисунки\Vienna_Pallas_close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40768"/>
            <a:ext cx="3024336" cy="527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3968" y="1268760"/>
            <a:ext cx="8180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Афина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14337" name="Picture 1" descr="C:\Users\Надежда\Desktop\Открытый урок (1 сентября)\116148d3c895dbb1fa0a1fd893d_pre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032448" cy="528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Надежда\Desktop\Открытый урок (1 сентября)\Apollo_Musagetes_Pio-Clementino_Inv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3466830" cy="527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51920" y="1268760"/>
            <a:ext cx="10347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Аполлон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Мифология Древней Греции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Users\Надежда\Desktop\Открытый урок (1 сентября)\Мифология Др. Греции\Рисунки\Гийом Seigna. Артемид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63188"/>
            <a:ext cx="3672408" cy="569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2040" y="1196752"/>
            <a:ext cx="11607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Артемида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/>
          <a:lstStyle/>
          <a:p>
            <a:fld id="{63A532C2-E73F-4EBB-B46D-4F139A73699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186</Words>
  <Application>Microsoft Office PowerPoint</Application>
  <PresentationFormat>Экран (4:3)</PresentationFormat>
  <Paragraphs>71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Мифология Древней Греции</vt:lpstr>
      <vt:lpstr>конец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Мифология Древней Греции</dc:title>
  <dc:creator>Надежда</dc:creator>
  <cp:lastModifiedBy>Надежда</cp:lastModifiedBy>
  <cp:revision>56</cp:revision>
  <dcterms:created xsi:type="dcterms:W3CDTF">2012-11-01T16:32:16Z</dcterms:created>
  <dcterms:modified xsi:type="dcterms:W3CDTF">2012-11-04T09:56:33Z</dcterms:modified>
</cp:coreProperties>
</file>