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84" y="-7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43831-1514-4A1E-963F-11577F45FA0B}" type="datetimeFigureOut">
              <a:rPr lang="ru-RU"/>
              <a:pPr>
                <a:defRPr/>
              </a:pPr>
              <a:t>28.11.2012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CC69B-58CA-470E-AE06-6FF4DB47C7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0FBD0-EFC4-4F16-BEF4-B735739043CE}" type="datetimeFigureOut">
              <a:rPr lang="ru-RU"/>
              <a:pPr>
                <a:defRPr/>
              </a:pPr>
              <a:t>28.11.2012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72BC3-CAEF-4988-8AFE-BCD92D0227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BFE1B-E916-4944-9B36-C102930DCD93}" type="datetimeFigureOut">
              <a:rPr lang="ru-RU"/>
              <a:pPr>
                <a:defRPr/>
              </a:pPr>
              <a:t>28.11.2012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6BE60-4543-4696-B0D8-BC8403B6AB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7336F-32BE-4EC2-94F5-4184EA8C387B}" type="datetimeFigureOut">
              <a:rPr lang="ru-RU"/>
              <a:pPr>
                <a:defRPr/>
              </a:pPr>
              <a:t>28.11.2012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6F78B-E67A-42AC-A397-10B6D604A2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741B3-DE50-4307-BBDC-71FEE64D12E0}" type="datetimeFigureOut">
              <a:rPr lang="ru-RU"/>
              <a:pPr>
                <a:defRPr/>
              </a:pPr>
              <a:t>28.11.2012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212CB-944F-4182-BBAE-00C0E2155D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A5A00-F1C8-49AF-89BB-15309D6C44BD}" type="datetimeFigureOut">
              <a:rPr lang="ru-RU"/>
              <a:pPr>
                <a:defRPr/>
              </a:pPr>
              <a:t>28.11.2012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91CCD-8BB8-4822-B7DD-F720FF5AA3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3E25C-AC75-4B90-B96A-81300871FC7E}" type="datetimeFigureOut">
              <a:rPr lang="ru-RU"/>
              <a:pPr>
                <a:defRPr/>
              </a:pPr>
              <a:t>28.11.2012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90967-F176-45E7-BD35-BE1637AB96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045E6-B72B-4E98-978C-A22AB9B6B028}" type="datetimeFigureOut">
              <a:rPr lang="ru-RU"/>
              <a:pPr>
                <a:defRPr/>
              </a:pPr>
              <a:t>28.11.2012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61AB2-7F8A-4B84-A1A2-075B923EC3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CF20E-5D62-4289-A384-37157F894C8D}" type="datetimeFigureOut">
              <a:rPr lang="ru-RU"/>
              <a:pPr>
                <a:defRPr/>
              </a:pPr>
              <a:t>28.11.2012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83E20-D297-44CA-970F-B89261EF85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BB086-2943-4242-AB35-78A39C0DA88D}" type="datetimeFigureOut">
              <a:rPr lang="ru-RU"/>
              <a:pPr>
                <a:defRPr/>
              </a:pPr>
              <a:t>28.11.2012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C1A03-BCA3-4306-9044-696957E4B8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45988-7F3D-4643-B157-9D69E97D14FB}" type="datetimeFigureOut">
              <a:rPr lang="ru-RU"/>
              <a:pPr>
                <a:defRPr/>
              </a:pPr>
              <a:t>28.11.2012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FA4F3-1D3B-4C7F-8C17-48FFB22D80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C7F62A2-B25D-4707-B9DF-DFDFBF87B68A}" type="datetimeFigureOut">
              <a:rPr lang="ru-RU"/>
              <a:pPr>
                <a:defRPr/>
              </a:pPr>
              <a:t>28.11.2012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DE19C6D-6046-4EA4-855D-0BD8768172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3" name="Group 2"/>
          <p:cNvGrpSpPr>
            <a:grpSpLocks/>
          </p:cNvGrpSpPr>
          <p:nvPr/>
        </p:nvGrpSpPr>
        <p:grpSpPr bwMode="auto">
          <a:xfrm>
            <a:off x="-884238" y="65088"/>
            <a:ext cx="10677526" cy="7542212"/>
            <a:chOff x="12" y="18"/>
            <a:chExt cx="16814" cy="11879"/>
          </a:xfrm>
        </p:grpSpPr>
        <p:grpSp>
          <p:nvGrpSpPr>
            <p:cNvPr id="13314" name="Group 3"/>
            <p:cNvGrpSpPr>
              <a:grpSpLocks/>
            </p:cNvGrpSpPr>
            <p:nvPr/>
          </p:nvGrpSpPr>
          <p:grpSpPr bwMode="auto">
            <a:xfrm>
              <a:off x="12" y="18"/>
              <a:ext cx="16814" cy="11879"/>
              <a:chOff x="10" y="9"/>
              <a:chExt cx="16814" cy="11879"/>
            </a:xfrm>
          </p:grpSpPr>
          <p:sp>
            <p:nvSpPr>
              <p:cNvPr id="13316" name="Line 4"/>
              <p:cNvSpPr>
                <a:spLocks noChangeShapeType="1"/>
              </p:cNvSpPr>
              <p:nvPr/>
            </p:nvSpPr>
            <p:spPr bwMode="auto">
              <a:xfrm flipH="1">
                <a:off x="10" y="9548"/>
                <a:ext cx="2588" cy="23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17" name="Rectangle 5"/>
              <p:cNvSpPr>
                <a:spLocks noChangeArrowheads="1"/>
              </p:cNvSpPr>
              <p:nvPr/>
            </p:nvSpPr>
            <p:spPr bwMode="auto">
              <a:xfrm>
                <a:off x="2598" y="1982"/>
                <a:ext cx="12144" cy="7566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318" name="Line 6"/>
              <p:cNvSpPr>
                <a:spLocks noChangeShapeType="1"/>
              </p:cNvSpPr>
              <p:nvPr/>
            </p:nvSpPr>
            <p:spPr bwMode="auto">
              <a:xfrm>
                <a:off x="30" y="32"/>
                <a:ext cx="2544" cy="195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19" name="Line 7"/>
              <p:cNvSpPr>
                <a:spLocks noChangeShapeType="1"/>
              </p:cNvSpPr>
              <p:nvPr/>
            </p:nvSpPr>
            <p:spPr bwMode="auto">
              <a:xfrm flipV="1">
                <a:off x="14742" y="9"/>
                <a:ext cx="2082" cy="197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20" name="Line 8"/>
              <p:cNvSpPr>
                <a:spLocks noChangeShapeType="1"/>
              </p:cNvSpPr>
              <p:nvPr/>
            </p:nvSpPr>
            <p:spPr bwMode="auto">
              <a:xfrm>
                <a:off x="14742" y="9548"/>
                <a:ext cx="2082" cy="23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3315" name="WordArt 9"/>
            <p:cNvSpPr>
              <a:spLocks noChangeArrowheads="1" noChangeShapeType="1" noTextEdit="1"/>
            </p:cNvSpPr>
            <p:nvPr/>
          </p:nvSpPr>
          <p:spPr bwMode="auto">
            <a:xfrm>
              <a:off x="2646" y="305"/>
              <a:ext cx="11850" cy="179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3333CC"/>
                    </a:solidFill>
                    <a:round/>
                    <a:headEnd/>
                    <a:tailEnd/>
                  </a:ln>
                  <a:solidFill>
                    <a:srgbClr val="B2B2B2">
                      <a:alpha val="50195"/>
                    </a:srgbClr>
                  </a:solidFill>
                  <a:effectLst>
                    <a:outerShdw dist="45791" dir="2021404" algn="ctr" rotWithShape="0">
                      <a:srgbClr val="9999FF"/>
                    </a:outerShdw>
                  </a:effectLst>
                  <a:latin typeface="Arial Black"/>
                </a:rPr>
                <a:t>The school  of  decorating invites you!</a:t>
              </a:r>
            </a:p>
            <a:p>
              <a:pPr algn="ctr"/>
              <a:r>
                <a:rPr lang="ru-RU" sz="3600" kern="10">
                  <a:ln w="12700">
                    <a:solidFill>
                      <a:srgbClr val="3333CC"/>
                    </a:solidFill>
                    <a:round/>
                    <a:headEnd/>
                    <a:tailEnd/>
                  </a:ln>
                  <a:solidFill>
                    <a:srgbClr val="B2B2B2">
                      <a:alpha val="50195"/>
                    </a:srgbClr>
                  </a:solidFill>
                  <a:effectLst>
                    <a:outerShdw dist="45791" dir="2021404" algn="ctr" rotWithShape="0">
                      <a:srgbClr val="9999FF"/>
                    </a:outerShdw>
                  </a:effectLst>
                  <a:latin typeface="Arial Black"/>
                </a:rPr>
                <a:t>Школа ремонта приветствует тебя!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113"/>
            <a:ext cx="9144000" cy="683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6025"/>
            <a:ext cx="9144000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6" baseType="lpstr">
      <vt:lpstr>Calibri</vt:lpstr>
      <vt:lpstr>Arial</vt:lpstr>
      <vt:lpstr>Тема Office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cn=Аханова Галина Павловна</dc:creator>
  <cp:lastModifiedBy>nadezhda.pronskaya</cp:lastModifiedBy>
  <cp:revision>2</cp:revision>
  <dcterms:created xsi:type="dcterms:W3CDTF">2012-10-15T08:37:59Z</dcterms:created>
  <dcterms:modified xsi:type="dcterms:W3CDTF">2012-11-28T14:06:31Z</dcterms:modified>
</cp:coreProperties>
</file>