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96DFA-A011-4710-91E4-1643413ED1E2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1E81-3C9B-4DD1-9C13-79990A2E2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29499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9499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2FE68F-62AC-4E25-9ED1-616E706017C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0CE9BF-424B-4802-AD49-9EBB630E9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9499">
    <p:dissolve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Maid%20with%20the%20Flaxen%20Hair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C:\Users\Public\Music\Sample%20Music\Sleep%20Away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file:///C:\Users\Public\Music\Sample%20Music\Kalimba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944215"/>
          </a:xfr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Пасха</a:t>
            </a:r>
            <a:endParaRPr lang="ru-RU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065784"/>
          </a:xfr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8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Easter</a:t>
            </a:r>
            <a:endParaRPr lang="ru-RU" sz="86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4788024" y="188640"/>
            <a:ext cx="792088" cy="72008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55576" y="404664"/>
            <a:ext cx="576064" cy="504056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483768" y="260648"/>
            <a:ext cx="792088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300192" y="404664"/>
            <a:ext cx="576064" cy="50405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668344" y="260648"/>
            <a:ext cx="720080" cy="648072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555776" y="3140968"/>
            <a:ext cx="432048" cy="36004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932040" y="3212976"/>
            <a:ext cx="360040" cy="288032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660232" y="3140968"/>
            <a:ext cx="432048" cy="36004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83568" y="5949280"/>
            <a:ext cx="792088" cy="648072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47864" y="5877272"/>
            <a:ext cx="864096" cy="792088"/>
          </a:xfrm>
          <a:prstGeom prst="star5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868144" y="5805264"/>
            <a:ext cx="864096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236296" y="5877272"/>
            <a:ext cx="504056" cy="50405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051720" y="5949280"/>
            <a:ext cx="648072" cy="576064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516216" y="1340768"/>
            <a:ext cx="1800200" cy="1368152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899592" y="3789040"/>
            <a:ext cx="1872208" cy="1656184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995936" y="4725144"/>
            <a:ext cx="1008112" cy="864096"/>
          </a:xfrm>
          <a:prstGeom prst="star5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  <p:sp>
        <p:nvSpPr>
          <p:cNvPr id="24" name="Солнце 23"/>
          <p:cNvSpPr/>
          <p:nvPr/>
        </p:nvSpPr>
        <p:spPr>
          <a:xfrm>
            <a:off x="3635896" y="260648"/>
            <a:ext cx="720080" cy="64807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0" y="2996952"/>
            <a:ext cx="683568" cy="57606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4499992" y="5877272"/>
            <a:ext cx="720080" cy="76470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лнце 26"/>
          <p:cNvSpPr/>
          <p:nvPr/>
        </p:nvSpPr>
        <p:spPr>
          <a:xfrm>
            <a:off x="755576" y="1196752"/>
            <a:ext cx="1634480" cy="1584176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лнце 27"/>
          <p:cNvSpPr/>
          <p:nvPr/>
        </p:nvSpPr>
        <p:spPr>
          <a:xfrm>
            <a:off x="6516216" y="3861048"/>
            <a:ext cx="1512168" cy="1440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Катание яиц на Пасху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Toshiba\Pictures\пасх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163829" cy="4824536"/>
          </a:xfrm>
          <a:prstGeom prst="rect">
            <a:avLst/>
          </a:prstGeom>
          <a:noFill/>
        </p:spPr>
      </p:pic>
      <p:pic>
        <p:nvPicPr>
          <p:cNvPr id="1028" name="Picture 4" descr="C:\Users\Toshiba\Pictures\хра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3775620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9499"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Egg hunt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Toshiba\Pictures\пасха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365104"/>
            <a:ext cx="3274554" cy="218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Toshiba\Pictures\пасха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2060848"/>
            <a:ext cx="272651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Toshiba\Pictures\пасха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060848"/>
            <a:ext cx="2805374" cy="1907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29499"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 нашей стране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Toshiba\Pictures\пасха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4556448" cy="2916126"/>
          </a:xfrm>
          <a:prstGeom prst="rect">
            <a:avLst/>
          </a:prstGeom>
          <a:noFill/>
        </p:spPr>
      </p:pic>
      <p:sp>
        <p:nvSpPr>
          <p:cNvPr id="6" name="Солнце 5"/>
          <p:cNvSpPr/>
          <p:nvPr/>
        </p:nvSpPr>
        <p:spPr>
          <a:xfrm>
            <a:off x="611560" y="1916832"/>
            <a:ext cx="1008112" cy="10081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7596336" y="2780928"/>
            <a:ext cx="1547664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251520" y="3573016"/>
            <a:ext cx="1944216" cy="19442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2411760" y="5445224"/>
            <a:ext cx="1224136" cy="119675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6804248" y="5229200"/>
            <a:ext cx="1152128" cy="115212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4716016" y="1556792"/>
            <a:ext cx="504056" cy="50405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6948264" y="1700808"/>
            <a:ext cx="504056" cy="504056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2843808" y="1844824"/>
            <a:ext cx="360040" cy="36004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4932040" y="5877272"/>
            <a:ext cx="792088" cy="7920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Христос </a:t>
            </a:r>
            <a:r>
              <a:rPr lang="ru-RU" dirty="0" err="1" smtClean="0">
                <a:solidFill>
                  <a:srgbClr val="7030A0"/>
                </a:solidFill>
              </a:rPr>
              <a:t>воскресе</a:t>
            </a:r>
            <a:r>
              <a:rPr lang="ru-RU" dirty="0" smtClean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05064"/>
            <a:ext cx="8229600" cy="936104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FFFF00"/>
                </a:solidFill>
              </a:rPr>
              <a:t>         Christ is risen!</a:t>
            </a:r>
            <a:endParaRPr lang="ru-RU" sz="4200" dirty="0">
              <a:solidFill>
                <a:srgbClr val="FFFF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 rot="1851360">
            <a:off x="827584" y="5301208"/>
            <a:ext cx="1296144" cy="1224136"/>
          </a:xfrm>
          <a:prstGeom prst="smileyFace">
            <a:avLst/>
          </a:prstGeom>
          <a:solidFill>
            <a:srgbClr val="0070C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 rot="20138213">
            <a:off x="3779912" y="2564904"/>
            <a:ext cx="1368152" cy="1224136"/>
          </a:xfrm>
          <a:prstGeom prst="smileyFac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 rot="3385674">
            <a:off x="6588224" y="5157192"/>
            <a:ext cx="1368152" cy="1368152"/>
          </a:xfrm>
          <a:prstGeom prst="smileyFac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1547664" y="0"/>
            <a:ext cx="1008112" cy="936104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588224" y="0"/>
            <a:ext cx="1008112" cy="1052736"/>
          </a:xfrm>
          <a:prstGeom prst="smileyFac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 rot="772979">
            <a:off x="827584" y="2420888"/>
            <a:ext cx="1440160" cy="1296144"/>
          </a:xfrm>
          <a:prstGeom prst="sun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 rot="19914839">
            <a:off x="6732240" y="2564904"/>
            <a:ext cx="1346448" cy="120243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7884368" y="0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179512" y="0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3779912" y="5229200"/>
            <a:ext cx="1418456" cy="136815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3923928" y="0"/>
            <a:ext cx="1152128" cy="1052736"/>
          </a:xfrm>
          <a:prstGeom prst="sun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Воистину </a:t>
            </a:r>
            <a:r>
              <a:rPr lang="ru-RU" dirty="0" err="1" smtClean="0"/>
              <a:t>воскресе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1152128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240" dirty="0" smtClean="0">
                <a:solidFill>
                  <a:srgbClr val="FFFF00"/>
                </a:solidFill>
              </a:rPr>
              <a:t>       Christ is risen indeed!</a:t>
            </a:r>
            <a:endParaRPr lang="ru-RU" sz="4240" dirty="0">
              <a:solidFill>
                <a:srgbClr val="FFFF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899592" y="0"/>
            <a:ext cx="1008112" cy="1008112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6804248" y="0"/>
            <a:ext cx="1080120" cy="980728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3851920" y="260648"/>
            <a:ext cx="1080120" cy="980728"/>
          </a:xfrm>
          <a:prstGeom prst="su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1187624" y="2780928"/>
            <a:ext cx="1008112" cy="936104"/>
          </a:xfrm>
          <a:prstGeom prst="smileyFac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3923928" y="2780928"/>
            <a:ext cx="1008112" cy="936104"/>
          </a:xfrm>
          <a:prstGeom prst="smileyFac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516216" y="2708920"/>
            <a:ext cx="1008112" cy="1008112"/>
          </a:xfrm>
          <a:prstGeom prst="smileyFace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1403648" y="5373216"/>
            <a:ext cx="1296144" cy="1152128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4139952" y="5373216"/>
            <a:ext cx="1296144" cy="129614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6948264" y="5373216"/>
            <a:ext cx="1296144" cy="1152128"/>
          </a:xfrm>
          <a:prstGeom prst="sun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The end!</a:t>
            </a:r>
            <a:r>
              <a:rPr lang="ru-RU" dirty="0" smtClean="0">
                <a:solidFill>
                  <a:srgbClr val="7030A0"/>
                </a:solidFill>
              </a:rPr>
              <a:t>;-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323528" y="188640"/>
            <a:ext cx="1800200" cy="172819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139952" y="0"/>
            <a:ext cx="1800200" cy="151216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16216" y="1124744"/>
            <a:ext cx="1296144" cy="10081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516216" y="4653136"/>
            <a:ext cx="2160240" cy="187220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635896" y="5301208"/>
            <a:ext cx="1152128" cy="936104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95536" y="4941168"/>
            <a:ext cx="1512168" cy="144016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596336" y="188640"/>
            <a:ext cx="1152128" cy="93610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699792" y="126876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051720" y="4077072"/>
            <a:ext cx="720080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148064" y="3933056"/>
            <a:ext cx="1008112" cy="93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323528" y="3861048"/>
            <a:ext cx="936104" cy="936104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3347864" y="3933056"/>
            <a:ext cx="1152128" cy="1152128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6588224" y="3861048"/>
            <a:ext cx="864096" cy="864096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2555776" y="260648"/>
            <a:ext cx="792088" cy="720080"/>
          </a:xfrm>
          <a:prstGeom prst="smileyFac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6372200" y="260648"/>
            <a:ext cx="792088" cy="72008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Easter</a:t>
            </a:r>
            <a:endParaRPr lang="ru-RU" dirty="0"/>
          </a:p>
        </p:txBody>
      </p:sp>
      <p:pic>
        <p:nvPicPr>
          <p:cNvPr id="1026" name="Picture 2" descr="C:\Users\Toshiba\Desktop\24735698284\gg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3108102" cy="2486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Toshiba\Desktop\24735698284\fgb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12776"/>
            <a:ext cx="196385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Toshiba\Desktop\24735698284\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2304256" cy="173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Toshiba\Desktop\24735698284\булочки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340768"/>
            <a:ext cx="2318044" cy="217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Toshiba\Desktop\24735698284\б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221088"/>
            <a:ext cx="2192162" cy="165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Toshiba\Desktop\24735698284\пасха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365104"/>
            <a:ext cx="2076822" cy="138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9499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2114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Hot </a:t>
            </a:r>
            <a:r>
              <a:rPr lang="en-US" dirty="0"/>
              <a:t>C</a:t>
            </a:r>
            <a:r>
              <a:rPr lang="en-US" dirty="0" smtClean="0"/>
              <a:t>ross buns</a:t>
            </a:r>
            <a:endParaRPr lang="ru-RU" dirty="0"/>
          </a:p>
        </p:txBody>
      </p:sp>
      <p:pic>
        <p:nvPicPr>
          <p:cNvPr id="2051" name="Picture 3" descr="C:\Users\Toshiba\Desktop\24735698284\б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988840"/>
            <a:ext cx="360039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Toshiba\Desktop\24735698284\бул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988840"/>
            <a:ext cx="338437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лнце 4"/>
          <p:cNvSpPr/>
          <p:nvPr/>
        </p:nvSpPr>
        <p:spPr>
          <a:xfrm>
            <a:off x="899592" y="692696"/>
            <a:ext cx="720080" cy="648072"/>
          </a:xfrm>
          <a:prstGeom prst="su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7092280" y="692696"/>
            <a:ext cx="720080" cy="720080"/>
          </a:xfrm>
          <a:prstGeom prst="su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1043608" y="5733256"/>
            <a:ext cx="864096" cy="908720"/>
          </a:xfrm>
          <a:prstGeom prst="su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4283968" y="5805264"/>
            <a:ext cx="1008112" cy="864096"/>
          </a:xfrm>
          <a:prstGeom prst="su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7020272" y="5805264"/>
            <a:ext cx="936104" cy="792088"/>
          </a:xfrm>
          <a:prstGeom prst="su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Sleep Aw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39552" y="62068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70000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Пасха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2448272" cy="197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365104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844824"/>
            <a:ext cx="235662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509120"/>
            <a:ext cx="2248179" cy="169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844824"/>
            <a:ext cx="2664296" cy="179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5086" y="4437112"/>
            <a:ext cx="2024091" cy="171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alimb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611560" y="404664"/>
            <a:ext cx="304800" cy="304800"/>
          </a:xfrm>
          <a:prstGeom prst="rect">
            <a:avLst/>
          </a:prstGeom>
        </p:spPr>
      </p:pic>
      <p:sp>
        <p:nvSpPr>
          <p:cNvPr id="11" name="Улыбающееся лицо 10"/>
          <p:cNvSpPr/>
          <p:nvPr/>
        </p:nvSpPr>
        <p:spPr>
          <a:xfrm>
            <a:off x="2267744" y="260648"/>
            <a:ext cx="936104" cy="936104"/>
          </a:xfrm>
          <a:prstGeom prst="smileyFac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380312" y="260648"/>
            <a:ext cx="936104" cy="936104"/>
          </a:xfrm>
          <a:prstGeom prst="smileyFac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5436096" y="332656"/>
            <a:ext cx="864096" cy="864096"/>
          </a:xfrm>
          <a:prstGeom prst="smileyFac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29499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Easter Bunny</a:t>
            </a:r>
            <a:endParaRPr lang="ru-RU" dirty="0"/>
          </a:p>
        </p:txBody>
      </p:sp>
      <p:pic>
        <p:nvPicPr>
          <p:cNvPr id="3075" name="Picture 3" descr="C:\Users\Toshiba\Desktop\24735698284\p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270030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 descr="C:\Users\Toshiba\Desktop\24735698284\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2220838" cy="1658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7" name="Picture 5" descr="C:\Users\Toshiba\Desktop\24735698284\бан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060848"/>
            <a:ext cx="2438981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8" name="Picture 6" descr="C:\Users\Toshiba\Desktop\24735698284\p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933056"/>
            <a:ext cx="2016224" cy="2381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9" name="Picture 7" descr="C:\Users\Toshiba\Desktop\24735698284\p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221088"/>
            <a:ext cx="213236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0" name="Picture 8" descr="C:\Users\Toshiba\Desktop\24735698284\зайчи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149080"/>
            <a:ext cx="2836058" cy="2060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29499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Куличи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2532081" cy="197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79" y="1844824"/>
            <a:ext cx="216023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1"/>
            <a:ext cx="1872208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844824"/>
            <a:ext cx="1860798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267133"/>
            <a:ext cx="2224264" cy="189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365104"/>
            <a:ext cx="2384608" cy="179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899592" y="548680"/>
            <a:ext cx="1080120" cy="648072"/>
          </a:xfrm>
          <a:prstGeom prst="cloudCallou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724128" y="404664"/>
            <a:ext cx="1080120" cy="792088"/>
          </a:xfrm>
          <a:prstGeom prst="cloudCallou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2339752" y="620688"/>
            <a:ext cx="864096" cy="576064"/>
          </a:xfrm>
          <a:prstGeom prst="cloudCallou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7308304" y="332656"/>
            <a:ext cx="1080120" cy="936104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29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Символы праздника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Toshiba\Desktop\24735698284\пасх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88840"/>
            <a:ext cx="3796045" cy="2859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Улыбающееся лицо 6"/>
          <p:cNvSpPr/>
          <p:nvPr/>
        </p:nvSpPr>
        <p:spPr>
          <a:xfrm rot="1871322">
            <a:off x="454486" y="1847036"/>
            <a:ext cx="1707197" cy="1616802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 rot="20033002">
            <a:off x="6948264" y="1988840"/>
            <a:ext cx="1872208" cy="18002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 rot="19652142">
            <a:off x="539552" y="4941168"/>
            <a:ext cx="1728192" cy="1728192"/>
          </a:xfrm>
          <a:prstGeom prst="smileyFac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 rot="3446596">
            <a:off x="7020272" y="4869160"/>
            <a:ext cx="1728192" cy="1584176"/>
          </a:xfrm>
          <a:prstGeom prst="smileyFace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 rot="10539856">
            <a:off x="3851920" y="5157192"/>
            <a:ext cx="1584176" cy="1412776"/>
          </a:xfrm>
          <a:prstGeom prst="smileyFac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FFFF00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Easter egg hunt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Toshiba\Desktop\ffr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56820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29499">
    <p:dissolv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Picking up eggs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Toshiba\Desktop\gthf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560438" cy="282401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115616" y="1916832"/>
            <a:ext cx="1368152" cy="129614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3789040"/>
            <a:ext cx="864096" cy="79208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40352" y="1700808"/>
            <a:ext cx="936104" cy="86409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72200" y="2924944"/>
            <a:ext cx="792088" cy="7200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56376" y="5805264"/>
            <a:ext cx="864096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51720" y="4725144"/>
            <a:ext cx="864096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79912" y="5445224"/>
            <a:ext cx="720080" cy="7200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00192" y="5085184"/>
            <a:ext cx="792088" cy="72008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48064" y="594928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3528" y="5517232"/>
            <a:ext cx="100811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956376" y="414908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29499">
    <p:dissolve/>
    <p:sndAc>
      <p:stSnd>
        <p:snd r:embed="rId2" name="chimes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49</Words>
  <Application>Microsoft Office PowerPoint</Application>
  <PresentationFormat>Экран (4:3)</PresentationFormat>
  <Paragraphs>18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Пасха</vt:lpstr>
      <vt:lpstr>Easter</vt:lpstr>
      <vt:lpstr>Hot Cross buns</vt:lpstr>
      <vt:lpstr>Пасха</vt:lpstr>
      <vt:lpstr>Easter Bunny</vt:lpstr>
      <vt:lpstr>Куличи</vt:lpstr>
      <vt:lpstr>Символы праздника</vt:lpstr>
      <vt:lpstr>Easter egg hunt</vt:lpstr>
      <vt:lpstr>Picking up eggs</vt:lpstr>
      <vt:lpstr>Катание яиц на Пасху</vt:lpstr>
      <vt:lpstr>Egg hunt</vt:lpstr>
      <vt:lpstr>В нашей стране</vt:lpstr>
      <vt:lpstr>Христос воскресе!</vt:lpstr>
      <vt:lpstr>Воистину воскресе!</vt:lpstr>
      <vt:lpstr>The end!;-)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Toshiba</dc:creator>
  <cp:lastModifiedBy>Toshiba</cp:lastModifiedBy>
  <cp:revision>21</cp:revision>
  <dcterms:created xsi:type="dcterms:W3CDTF">2012-02-21T16:09:35Z</dcterms:created>
  <dcterms:modified xsi:type="dcterms:W3CDTF">2012-04-07T10:57:31Z</dcterms:modified>
</cp:coreProperties>
</file>