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8" r:id="rId3"/>
    <p:sldId id="268" r:id="rId4"/>
    <p:sldId id="266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0" r:id="rId13"/>
    <p:sldId id="271" r:id="rId14"/>
    <p:sldId id="256" r:id="rId15"/>
  </p:sldIdLst>
  <p:sldSz cx="9144000" cy="6858000" type="screen4x3"/>
  <p:notesSz cx="6858000" cy="9144000"/>
  <p:custShowLst>
    <p:custShow name="Произвольный показ 1" id="0">
      <p:sldLst>
        <p:sld r:id="rId5"/>
        <p:sld r:id="rId15"/>
        <p:sld r:id="rId3"/>
        <p:sld r:id="rId13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FB39D-EDC8-4C6C-8B51-AA109226A381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4CB776D-53B5-4B20-BA66-C1DAA4B9D6FB}">
      <dgm:prSet phldrT="[Текст]" custT="1"/>
      <dgm:spPr/>
      <dgm:t>
        <a:bodyPr/>
        <a:lstStyle/>
        <a:p>
          <a:pPr algn="ctr"/>
          <a:r>
            <a:rPr lang="ru-RU" sz="2400" dirty="0" smtClean="0"/>
            <a:t>1.</a:t>
          </a:r>
          <a:endParaRPr lang="ru-RU" sz="2400" dirty="0"/>
        </a:p>
      </dgm:t>
    </dgm:pt>
    <dgm:pt modelId="{EF3ACCA4-4A95-40A3-81FC-E86D7740BA9D}" type="parTrans" cxnId="{059AFEE4-FB4A-49FC-AA06-DA5BB07D59F2}">
      <dgm:prSet/>
      <dgm:spPr/>
      <dgm:t>
        <a:bodyPr/>
        <a:lstStyle/>
        <a:p>
          <a:pPr algn="l"/>
          <a:endParaRPr lang="ru-RU"/>
        </a:p>
      </dgm:t>
    </dgm:pt>
    <dgm:pt modelId="{052DA8BB-FCFD-408F-A5FC-D1CEE17A86A4}" type="sibTrans" cxnId="{059AFEE4-FB4A-49FC-AA06-DA5BB07D59F2}">
      <dgm:prSet/>
      <dgm:spPr/>
      <dgm:t>
        <a:bodyPr/>
        <a:lstStyle/>
        <a:p>
          <a:pPr algn="l"/>
          <a:endParaRPr lang="ru-RU"/>
        </a:p>
      </dgm:t>
    </dgm:pt>
    <dgm:pt modelId="{054D3943-A1E2-499E-941A-85EB84133611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endParaRPr lang="ru-RU" sz="1800" dirty="0">
            <a:solidFill>
              <a:schemeClr val="bg1"/>
            </a:solidFill>
          </a:endParaRPr>
        </a:p>
      </dgm:t>
    </dgm:pt>
    <dgm:pt modelId="{3279BC04-A160-4338-8607-9EECBEB6C088}" type="parTrans" cxnId="{97EEC681-23BD-4057-9532-FDF8D6F3F065}">
      <dgm:prSet/>
      <dgm:spPr/>
      <dgm:t>
        <a:bodyPr/>
        <a:lstStyle/>
        <a:p>
          <a:pPr algn="l"/>
          <a:endParaRPr lang="ru-RU"/>
        </a:p>
      </dgm:t>
    </dgm:pt>
    <dgm:pt modelId="{75F69CB7-0804-4FC9-8011-5D82B7752878}" type="sibTrans" cxnId="{97EEC681-23BD-4057-9532-FDF8D6F3F065}">
      <dgm:prSet/>
      <dgm:spPr/>
      <dgm:t>
        <a:bodyPr/>
        <a:lstStyle/>
        <a:p>
          <a:pPr algn="l"/>
          <a:endParaRPr lang="ru-RU"/>
        </a:p>
      </dgm:t>
    </dgm:pt>
    <dgm:pt modelId="{865CC6E6-6F6C-4CBC-892B-F6314158EBD9}">
      <dgm:prSet phldrT="[Текст]" custT="1"/>
      <dgm:spPr/>
      <dgm:t>
        <a:bodyPr/>
        <a:lstStyle/>
        <a:p>
          <a:pPr algn="ctr"/>
          <a:r>
            <a:rPr lang="ru-RU" sz="2400" dirty="0" smtClean="0"/>
            <a:t>2.</a:t>
          </a:r>
        </a:p>
      </dgm:t>
    </dgm:pt>
    <dgm:pt modelId="{6B687675-CE73-4683-A684-699BDD1C7FD3}" type="parTrans" cxnId="{3178581C-CACE-4A78-8BB0-A277D5828B0E}">
      <dgm:prSet/>
      <dgm:spPr/>
      <dgm:t>
        <a:bodyPr/>
        <a:lstStyle/>
        <a:p>
          <a:pPr algn="l"/>
          <a:endParaRPr lang="ru-RU"/>
        </a:p>
      </dgm:t>
    </dgm:pt>
    <dgm:pt modelId="{1E82082E-189F-4F44-A1EE-FFD4A63E524B}" type="sibTrans" cxnId="{3178581C-CACE-4A78-8BB0-A277D5828B0E}">
      <dgm:prSet/>
      <dgm:spPr/>
      <dgm:t>
        <a:bodyPr/>
        <a:lstStyle/>
        <a:p>
          <a:pPr algn="l"/>
          <a:endParaRPr lang="ru-RU"/>
        </a:p>
      </dgm:t>
    </dgm:pt>
    <dgm:pt modelId="{ACB0D59D-8B6C-4B16-AE99-460C8FD7EB93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endParaRPr lang="ru-RU" sz="1600" dirty="0">
            <a:solidFill>
              <a:schemeClr val="bg1"/>
            </a:solidFill>
          </a:endParaRPr>
        </a:p>
      </dgm:t>
    </dgm:pt>
    <dgm:pt modelId="{1FED73BF-BD29-4E57-83CE-BF2BDF3DD631}" type="parTrans" cxnId="{D51725BA-23EE-4757-A7E9-5009FC422046}">
      <dgm:prSet/>
      <dgm:spPr/>
      <dgm:t>
        <a:bodyPr/>
        <a:lstStyle/>
        <a:p>
          <a:pPr algn="l"/>
          <a:endParaRPr lang="ru-RU"/>
        </a:p>
      </dgm:t>
    </dgm:pt>
    <dgm:pt modelId="{1FF8A2C6-9B90-4EBA-8580-404BEEFB6772}" type="sibTrans" cxnId="{D51725BA-23EE-4757-A7E9-5009FC422046}">
      <dgm:prSet/>
      <dgm:spPr/>
      <dgm:t>
        <a:bodyPr/>
        <a:lstStyle/>
        <a:p>
          <a:pPr algn="l"/>
          <a:endParaRPr lang="ru-RU"/>
        </a:p>
      </dgm:t>
    </dgm:pt>
    <dgm:pt modelId="{16E7DFEE-6005-469A-8DAC-35682ED19CA9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r>
            <a:rPr lang="ru-RU" sz="1600" smtClean="0">
              <a:solidFill>
                <a:schemeClr val="bg1"/>
              </a:solidFill>
            </a:rPr>
            <a:t>За аккуратность, заботу и уют     </a:t>
          </a:r>
          <a:endParaRPr lang="ru-RU" sz="1600" dirty="0">
            <a:solidFill>
              <a:schemeClr val="bg1"/>
            </a:solidFill>
          </a:endParaRPr>
        </a:p>
      </dgm:t>
    </dgm:pt>
    <dgm:pt modelId="{EAC06799-1D4A-44AE-AF05-889ADC68BA2C}" type="parTrans" cxnId="{4EFB319C-8E17-4E9B-ABE6-F5D455F13E62}">
      <dgm:prSet/>
      <dgm:spPr/>
      <dgm:t>
        <a:bodyPr/>
        <a:lstStyle/>
        <a:p>
          <a:pPr algn="l"/>
          <a:endParaRPr lang="ru-RU"/>
        </a:p>
      </dgm:t>
    </dgm:pt>
    <dgm:pt modelId="{38EB8FB1-D089-4FF2-8B85-47C51B0FC236}" type="sibTrans" cxnId="{4EFB319C-8E17-4E9B-ABE6-F5D455F13E62}">
      <dgm:prSet/>
      <dgm:spPr/>
      <dgm:t>
        <a:bodyPr/>
        <a:lstStyle/>
        <a:p>
          <a:pPr algn="l"/>
          <a:endParaRPr lang="ru-RU"/>
        </a:p>
      </dgm:t>
    </dgm:pt>
    <dgm:pt modelId="{C5E60887-63BB-4DE0-A04E-5143B12485C8}">
      <dgm:prSet phldrT="[Текст]" custT="1"/>
      <dgm:spPr/>
      <dgm:t>
        <a:bodyPr/>
        <a:lstStyle/>
        <a:p>
          <a:pPr algn="ctr"/>
          <a:r>
            <a:rPr lang="ru-RU" sz="2400" dirty="0" smtClean="0"/>
            <a:t>3.</a:t>
          </a:r>
          <a:endParaRPr lang="ru-RU" sz="2400" dirty="0"/>
        </a:p>
      </dgm:t>
    </dgm:pt>
    <dgm:pt modelId="{9E7B0F6A-D1E9-44F5-B61A-234D833F1400}" type="parTrans" cxnId="{284357B3-BF90-4854-998A-D72B33A9DC90}">
      <dgm:prSet/>
      <dgm:spPr/>
      <dgm:t>
        <a:bodyPr/>
        <a:lstStyle/>
        <a:p>
          <a:pPr algn="l"/>
          <a:endParaRPr lang="ru-RU"/>
        </a:p>
      </dgm:t>
    </dgm:pt>
    <dgm:pt modelId="{56B9825F-8DF6-4E16-8A3C-552E22CF76B1}" type="sibTrans" cxnId="{284357B3-BF90-4854-998A-D72B33A9DC90}">
      <dgm:prSet/>
      <dgm:spPr/>
      <dgm:t>
        <a:bodyPr/>
        <a:lstStyle/>
        <a:p>
          <a:pPr algn="l"/>
          <a:endParaRPr lang="ru-RU"/>
        </a:p>
      </dgm:t>
    </dgm:pt>
    <dgm:pt modelId="{E9EBC0EA-EE88-445C-9066-66A5F2AF9134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Желаем вам..</a:t>
          </a:r>
          <a:endParaRPr lang="ru-RU" sz="1800" dirty="0">
            <a:solidFill>
              <a:schemeClr val="bg1"/>
            </a:solidFill>
          </a:endParaRPr>
        </a:p>
      </dgm:t>
    </dgm:pt>
    <dgm:pt modelId="{4EA6D2ED-EF38-4DFB-8803-6911068175C6}" type="parTrans" cxnId="{EB7139C0-5097-4B22-87E1-6A2CA8801C8C}">
      <dgm:prSet/>
      <dgm:spPr/>
      <dgm:t>
        <a:bodyPr/>
        <a:lstStyle/>
        <a:p>
          <a:pPr algn="l"/>
          <a:endParaRPr lang="ru-RU"/>
        </a:p>
      </dgm:t>
    </dgm:pt>
    <dgm:pt modelId="{9B08A693-6373-4B2E-B623-7B6DA8A25ECE}" type="sibTrans" cxnId="{EB7139C0-5097-4B22-87E1-6A2CA8801C8C}">
      <dgm:prSet/>
      <dgm:spPr/>
      <dgm:t>
        <a:bodyPr/>
        <a:lstStyle/>
        <a:p>
          <a:pPr algn="l"/>
          <a:endParaRPr lang="ru-RU"/>
        </a:p>
      </dgm:t>
    </dgm:pt>
    <dgm:pt modelId="{D348BBC9-3C24-4D3D-8EA9-73DD23DF757C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Так держать!</a:t>
          </a:r>
          <a:endParaRPr lang="ru-RU" sz="1800" dirty="0">
            <a:solidFill>
              <a:schemeClr val="bg1"/>
            </a:solidFill>
          </a:endParaRPr>
        </a:p>
      </dgm:t>
    </dgm:pt>
    <dgm:pt modelId="{87BCB9DE-6A11-4299-AE02-F03BB8D7FFE7}" type="parTrans" cxnId="{F9084438-CD7C-4A23-AD68-3374D38B7717}">
      <dgm:prSet/>
      <dgm:spPr/>
      <dgm:t>
        <a:bodyPr/>
        <a:lstStyle/>
        <a:p>
          <a:pPr algn="l"/>
          <a:endParaRPr lang="ru-RU"/>
        </a:p>
      </dgm:t>
    </dgm:pt>
    <dgm:pt modelId="{23840F30-287E-47FD-AE49-B4059D985506}" type="sibTrans" cxnId="{F9084438-CD7C-4A23-AD68-3374D38B7717}">
      <dgm:prSet/>
      <dgm:spPr/>
      <dgm:t>
        <a:bodyPr/>
        <a:lstStyle/>
        <a:p>
          <a:pPr algn="l"/>
          <a:endParaRPr lang="ru-RU"/>
        </a:p>
      </dgm:t>
    </dgm:pt>
    <dgm:pt modelId="{9CAB8698-1EBE-476F-B47A-2A6AD9CDCBEC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</a:rPr>
            <a:t>Большое спасибо Вам</a:t>
          </a:r>
          <a:endParaRPr lang="ru-RU" sz="1800" dirty="0">
            <a:solidFill>
              <a:schemeClr val="bg1"/>
            </a:solidFill>
          </a:endParaRPr>
        </a:p>
      </dgm:t>
    </dgm:pt>
    <dgm:pt modelId="{1EAED5E0-C9D9-4EF1-BD4B-A8FF1A00C1CE}" type="parTrans" cxnId="{E6303C87-3B24-4BFC-8C7E-FEA028619590}">
      <dgm:prSet/>
      <dgm:spPr/>
      <dgm:t>
        <a:bodyPr/>
        <a:lstStyle/>
        <a:p>
          <a:pPr algn="l"/>
          <a:endParaRPr lang="ru-RU"/>
        </a:p>
      </dgm:t>
    </dgm:pt>
    <dgm:pt modelId="{B0AD7341-4C27-425B-AE48-DB7F6B55BF2A}" type="sibTrans" cxnId="{E6303C87-3B24-4BFC-8C7E-FEA028619590}">
      <dgm:prSet/>
      <dgm:spPr/>
      <dgm:t>
        <a:bodyPr/>
        <a:lstStyle/>
        <a:p>
          <a:pPr algn="l"/>
          <a:endParaRPr lang="ru-RU"/>
        </a:p>
      </dgm:t>
    </dgm:pt>
    <dgm:pt modelId="{A75CD3AF-9894-40B1-A890-1BE286124DF5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</a:rPr>
            <a:t>Благодарим вас</a:t>
          </a:r>
          <a:endParaRPr lang="ru-RU" sz="1800" dirty="0">
            <a:solidFill>
              <a:schemeClr val="bg1"/>
            </a:solidFill>
          </a:endParaRPr>
        </a:p>
      </dgm:t>
    </dgm:pt>
    <dgm:pt modelId="{D14B6652-170D-4767-9C13-14DF6F29AE5F}" type="parTrans" cxnId="{6376A8B0-8E55-4B82-8AAE-61509956A23F}">
      <dgm:prSet/>
      <dgm:spPr/>
      <dgm:t>
        <a:bodyPr/>
        <a:lstStyle/>
        <a:p>
          <a:pPr algn="l"/>
          <a:endParaRPr lang="ru-RU"/>
        </a:p>
      </dgm:t>
    </dgm:pt>
    <dgm:pt modelId="{59C15347-C8FE-47F9-9BDA-1ECF12C3F03A}" type="sibTrans" cxnId="{6376A8B0-8E55-4B82-8AAE-61509956A23F}">
      <dgm:prSet/>
      <dgm:spPr/>
      <dgm:t>
        <a:bodyPr/>
        <a:lstStyle/>
        <a:p>
          <a:pPr algn="l"/>
          <a:endParaRPr lang="ru-RU"/>
        </a:p>
      </dgm:t>
    </dgm:pt>
    <dgm:pt modelId="{9088B8DE-07E6-4DAA-B670-69318499C2C3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endParaRPr lang="ru-RU" sz="1800" dirty="0"/>
        </a:p>
      </dgm:t>
    </dgm:pt>
    <dgm:pt modelId="{1D091653-98C9-4535-90AA-26D2F7520EE5}" type="parTrans" cxnId="{F51010AF-6553-4DB0-A08B-3692140EF7CD}">
      <dgm:prSet/>
      <dgm:spPr/>
      <dgm:t>
        <a:bodyPr/>
        <a:lstStyle/>
        <a:p>
          <a:pPr algn="l"/>
          <a:endParaRPr lang="ru-RU"/>
        </a:p>
      </dgm:t>
    </dgm:pt>
    <dgm:pt modelId="{1CE54933-D257-4B90-A302-E9D163738E96}" type="sibTrans" cxnId="{F51010AF-6553-4DB0-A08B-3692140EF7CD}">
      <dgm:prSet/>
      <dgm:spPr/>
      <dgm:t>
        <a:bodyPr/>
        <a:lstStyle/>
        <a:p>
          <a:pPr algn="l"/>
          <a:endParaRPr lang="ru-RU"/>
        </a:p>
      </dgm:t>
    </dgm:pt>
    <dgm:pt modelId="{296903C9-B8F6-492F-A533-6CADB44AC692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Выражаем глубокую признательность</a:t>
          </a:r>
          <a:endParaRPr lang="ru-RU" sz="1800" dirty="0">
            <a:solidFill>
              <a:schemeClr val="bg1"/>
            </a:solidFill>
          </a:endParaRPr>
        </a:p>
      </dgm:t>
    </dgm:pt>
    <dgm:pt modelId="{09ADC00D-17BB-4BA1-93F8-F71C9CC9B451}" type="parTrans" cxnId="{F0B075BD-3E3B-41D2-9647-FBAD35D0870F}">
      <dgm:prSet/>
      <dgm:spPr/>
      <dgm:t>
        <a:bodyPr/>
        <a:lstStyle/>
        <a:p>
          <a:pPr algn="l"/>
          <a:endParaRPr lang="ru-RU"/>
        </a:p>
      </dgm:t>
    </dgm:pt>
    <dgm:pt modelId="{6423ECA2-E73A-4275-8438-F0E65101EAB7}" type="sibTrans" cxnId="{F0B075BD-3E3B-41D2-9647-FBAD35D0870F}">
      <dgm:prSet/>
      <dgm:spPr/>
      <dgm:t>
        <a:bodyPr/>
        <a:lstStyle/>
        <a:p>
          <a:pPr algn="l"/>
          <a:endParaRPr lang="ru-RU"/>
        </a:p>
      </dgm:t>
    </dgm:pt>
    <dgm:pt modelId="{07ADEABD-97FA-4D16-ADFC-4036BA2EEC74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…..искреннюю благодарность</a:t>
          </a:r>
          <a:endParaRPr lang="ru-RU" sz="1800" dirty="0">
            <a:solidFill>
              <a:schemeClr val="bg1"/>
            </a:solidFill>
          </a:endParaRPr>
        </a:p>
      </dgm:t>
    </dgm:pt>
    <dgm:pt modelId="{7903CDE6-4940-469C-B61D-7E178DEB5B03}" type="parTrans" cxnId="{65C95739-EB6D-4B39-9696-31A25D1E86EF}">
      <dgm:prSet/>
      <dgm:spPr/>
      <dgm:t>
        <a:bodyPr/>
        <a:lstStyle/>
        <a:p>
          <a:pPr algn="l"/>
          <a:endParaRPr lang="ru-RU"/>
        </a:p>
      </dgm:t>
    </dgm:pt>
    <dgm:pt modelId="{E86EC078-775A-4EDF-BBE9-C83BC43682DB}" type="sibTrans" cxnId="{65C95739-EB6D-4B39-9696-31A25D1E86EF}">
      <dgm:prSet/>
      <dgm:spPr/>
      <dgm:t>
        <a:bodyPr/>
        <a:lstStyle/>
        <a:p>
          <a:pPr algn="l"/>
          <a:endParaRPr lang="ru-RU"/>
        </a:p>
      </dgm:t>
    </dgm:pt>
    <dgm:pt modelId="{0BEE8672-C0F1-4B15-AA98-C5A189B0FED2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r>
            <a:rPr lang="ru-RU" sz="1600" smtClean="0">
              <a:solidFill>
                <a:schemeClr val="bg1"/>
              </a:solidFill>
            </a:rPr>
            <a:t>За тёплый приём, за внимание</a:t>
          </a:r>
          <a:endParaRPr lang="ru-RU" sz="1600" dirty="0">
            <a:solidFill>
              <a:schemeClr val="bg1"/>
            </a:solidFill>
          </a:endParaRPr>
        </a:p>
      </dgm:t>
    </dgm:pt>
    <dgm:pt modelId="{6B01B50C-9AD6-4F86-9B59-27131650F281}" type="parTrans" cxnId="{5A195618-C71D-4FBF-8BE2-B6758B55353A}">
      <dgm:prSet/>
      <dgm:spPr/>
      <dgm:t>
        <a:bodyPr/>
        <a:lstStyle/>
        <a:p>
          <a:pPr algn="l"/>
          <a:endParaRPr lang="ru-RU"/>
        </a:p>
      </dgm:t>
    </dgm:pt>
    <dgm:pt modelId="{2A6ED915-C442-400A-A9FA-B7678C607807}" type="sibTrans" cxnId="{5A195618-C71D-4FBF-8BE2-B6758B55353A}">
      <dgm:prSet/>
      <dgm:spPr/>
      <dgm:t>
        <a:bodyPr/>
        <a:lstStyle/>
        <a:p>
          <a:pPr algn="l"/>
          <a:endParaRPr lang="ru-RU"/>
        </a:p>
      </dgm:t>
    </dgm:pt>
    <dgm:pt modelId="{407549FB-AB43-46FA-842C-23602846FA36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r>
            <a:rPr lang="ru-RU" sz="1600" smtClean="0">
              <a:solidFill>
                <a:schemeClr val="bg1"/>
              </a:solidFill>
            </a:rPr>
            <a:t>За Вашу работу, участие  и доброту   </a:t>
          </a:r>
          <a:endParaRPr lang="ru-RU" sz="1600" dirty="0">
            <a:solidFill>
              <a:schemeClr val="bg1"/>
            </a:solidFill>
          </a:endParaRPr>
        </a:p>
      </dgm:t>
    </dgm:pt>
    <dgm:pt modelId="{A5302DD0-DFB2-4D9E-AB3D-FF5CA61C93F0}" type="parTrans" cxnId="{4A323A87-9FC4-4005-B20A-AC1E9E10C080}">
      <dgm:prSet/>
      <dgm:spPr/>
      <dgm:t>
        <a:bodyPr/>
        <a:lstStyle/>
        <a:p>
          <a:pPr algn="l"/>
          <a:endParaRPr lang="ru-RU"/>
        </a:p>
      </dgm:t>
    </dgm:pt>
    <dgm:pt modelId="{D9F0BC8A-1DC4-4965-A198-A86732F506E2}" type="sibTrans" cxnId="{4A323A87-9FC4-4005-B20A-AC1E9E10C080}">
      <dgm:prSet/>
      <dgm:spPr/>
      <dgm:t>
        <a:bodyPr/>
        <a:lstStyle/>
        <a:p>
          <a:pPr algn="l"/>
          <a:endParaRPr lang="ru-RU"/>
        </a:p>
      </dgm:t>
    </dgm:pt>
    <dgm:pt modelId="{8ABE642F-E922-447A-9683-421828C6866B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endParaRPr lang="ru-RU" sz="1600" dirty="0"/>
        </a:p>
      </dgm:t>
    </dgm:pt>
    <dgm:pt modelId="{CB1CC9A3-F274-4909-8254-6ADB7F489793}" type="parTrans" cxnId="{023BA8FC-0DA6-4BDE-9E66-D0666CBF8E82}">
      <dgm:prSet/>
      <dgm:spPr/>
      <dgm:t>
        <a:bodyPr/>
        <a:lstStyle/>
        <a:p>
          <a:pPr algn="l"/>
          <a:endParaRPr lang="ru-RU"/>
        </a:p>
      </dgm:t>
    </dgm:pt>
    <dgm:pt modelId="{E94CB35E-3FB3-4C91-84D7-6B3C9382F84E}" type="sibTrans" cxnId="{023BA8FC-0DA6-4BDE-9E66-D0666CBF8E82}">
      <dgm:prSet/>
      <dgm:spPr/>
      <dgm:t>
        <a:bodyPr/>
        <a:lstStyle/>
        <a:p>
          <a:pPr algn="l"/>
          <a:endParaRPr lang="ru-RU"/>
        </a:p>
      </dgm:t>
    </dgm:pt>
    <dgm:pt modelId="{53052581-9295-43C3-812E-56A34A1D6CBC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endParaRPr lang="ru-RU" sz="1600" dirty="0"/>
        </a:p>
      </dgm:t>
    </dgm:pt>
    <dgm:pt modelId="{09461C56-78A4-4BE7-A78C-527B06C78825}" type="parTrans" cxnId="{EF1B7474-D4DC-409A-A2D7-2150541397CE}">
      <dgm:prSet/>
      <dgm:spPr/>
      <dgm:t>
        <a:bodyPr/>
        <a:lstStyle/>
        <a:p>
          <a:pPr algn="l"/>
          <a:endParaRPr lang="ru-RU"/>
        </a:p>
      </dgm:t>
    </dgm:pt>
    <dgm:pt modelId="{93157820-E4D5-490C-8199-F20C952505D1}" type="sibTrans" cxnId="{EF1B7474-D4DC-409A-A2D7-2150541397CE}">
      <dgm:prSet/>
      <dgm:spPr/>
      <dgm:t>
        <a:bodyPr/>
        <a:lstStyle/>
        <a:p>
          <a:pPr algn="l"/>
          <a:endParaRPr lang="ru-RU"/>
        </a:p>
      </dgm:t>
    </dgm:pt>
    <dgm:pt modelId="{03EE5AAD-E732-41D2-A25C-89239EA4D76A}">
      <dgm:prSet phldrT="[Текст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l"/>
          <a:r>
            <a:rPr lang="ru-RU" sz="1600" dirty="0" smtClean="0">
              <a:solidFill>
                <a:schemeClr val="bg1"/>
              </a:solidFill>
            </a:rPr>
            <a:t>За поддержку и оказанную помощь </a:t>
          </a:r>
          <a:endParaRPr lang="ru-RU" sz="1600" dirty="0">
            <a:solidFill>
              <a:schemeClr val="bg1"/>
            </a:solidFill>
          </a:endParaRPr>
        </a:p>
      </dgm:t>
    </dgm:pt>
    <dgm:pt modelId="{69BAF15A-65BD-45A7-A7F1-2B4D07152534}" type="parTrans" cxnId="{E8693293-BBEF-4043-9F46-2E3A488123C2}">
      <dgm:prSet/>
      <dgm:spPr/>
      <dgm:t>
        <a:bodyPr/>
        <a:lstStyle/>
        <a:p>
          <a:pPr algn="l"/>
          <a:endParaRPr lang="ru-RU"/>
        </a:p>
      </dgm:t>
    </dgm:pt>
    <dgm:pt modelId="{A7C48229-4AEF-4480-99A6-C92CB2BF707D}" type="sibTrans" cxnId="{E8693293-BBEF-4043-9F46-2E3A488123C2}">
      <dgm:prSet/>
      <dgm:spPr/>
      <dgm:t>
        <a:bodyPr/>
        <a:lstStyle/>
        <a:p>
          <a:pPr algn="l"/>
          <a:endParaRPr lang="ru-RU"/>
        </a:p>
      </dgm:t>
    </dgm:pt>
    <dgm:pt modelId="{C3D05665-4B90-4CAF-88FB-EEDBE5A0B87B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Мы надеемся</a:t>
          </a:r>
          <a:endParaRPr lang="ru-RU" sz="1800" dirty="0">
            <a:solidFill>
              <a:schemeClr val="bg1"/>
            </a:solidFill>
          </a:endParaRPr>
        </a:p>
      </dgm:t>
    </dgm:pt>
    <dgm:pt modelId="{77A06145-13CB-4B43-94AC-4F6D89B91EFA}" type="parTrans" cxnId="{6C0CF1DD-0D5D-4C7F-BA23-962A7DBAC094}">
      <dgm:prSet/>
      <dgm:spPr/>
      <dgm:t>
        <a:bodyPr/>
        <a:lstStyle/>
        <a:p>
          <a:endParaRPr lang="ru-RU"/>
        </a:p>
      </dgm:t>
    </dgm:pt>
    <dgm:pt modelId="{53E19517-D25B-4157-9123-FE1059C1095C}" type="sibTrans" cxnId="{6C0CF1DD-0D5D-4C7F-BA23-962A7DBAC094}">
      <dgm:prSet/>
      <dgm:spPr/>
      <dgm:t>
        <a:bodyPr/>
        <a:lstStyle/>
        <a:p>
          <a:endParaRPr lang="ru-RU"/>
        </a:p>
      </dgm:t>
    </dgm:pt>
    <dgm:pt modelId="{9C8D376B-B179-446D-A07C-3550DAD42EB2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Дальнейших успехов </a:t>
          </a:r>
          <a:endParaRPr lang="ru-RU" sz="1800" dirty="0">
            <a:solidFill>
              <a:schemeClr val="bg1"/>
            </a:solidFill>
          </a:endParaRPr>
        </a:p>
      </dgm:t>
    </dgm:pt>
    <dgm:pt modelId="{B1AAEF5D-BD21-4382-961D-E6FF98CD2903}" type="parTrans" cxnId="{7B29CBBB-52FD-4DC3-A379-503E53C2CD37}">
      <dgm:prSet/>
      <dgm:spPr/>
      <dgm:t>
        <a:bodyPr/>
        <a:lstStyle/>
        <a:p>
          <a:endParaRPr lang="ru-RU"/>
        </a:p>
      </dgm:t>
    </dgm:pt>
    <dgm:pt modelId="{A2660F99-0259-486A-B0A5-EB14F19A1F59}" type="sibTrans" cxnId="{7B29CBBB-52FD-4DC3-A379-503E53C2CD37}">
      <dgm:prSet/>
      <dgm:spPr/>
      <dgm:t>
        <a:bodyPr/>
        <a:lstStyle/>
        <a:p>
          <a:endParaRPr lang="ru-RU"/>
        </a:p>
      </dgm:t>
    </dgm:pt>
    <dgm:pt modelId="{92D5D095-0121-4A92-8F00-848020A135A1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smtClean="0">
              <a:solidFill>
                <a:schemeClr val="bg1"/>
              </a:solidFill>
            </a:rPr>
            <a:t>Больше посетителей</a:t>
          </a:r>
          <a:endParaRPr lang="ru-RU" sz="1800" dirty="0">
            <a:solidFill>
              <a:schemeClr val="bg1"/>
            </a:solidFill>
          </a:endParaRPr>
        </a:p>
      </dgm:t>
    </dgm:pt>
    <dgm:pt modelId="{BCA46A7C-8721-4655-B9E9-F41613FDC46F}" type="parTrans" cxnId="{E2ECBE77-3B00-4109-93CB-B25EC43936D3}">
      <dgm:prSet/>
      <dgm:spPr/>
      <dgm:t>
        <a:bodyPr/>
        <a:lstStyle/>
        <a:p>
          <a:endParaRPr lang="ru-RU"/>
        </a:p>
      </dgm:t>
    </dgm:pt>
    <dgm:pt modelId="{FCD86161-F248-4711-AB63-1825B610455E}" type="sibTrans" cxnId="{E2ECBE77-3B00-4109-93CB-B25EC43936D3}">
      <dgm:prSet/>
      <dgm:spPr/>
      <dgm:t>
        <a:bodyPr/>
        <a:lstStyle/>
        <a:p>
          <a:endParaRPr lang="ru-RU"/>
        </a:p>
      </dgm:t>
    </dgm:pt>
    <dgm:pt modelId="{4E9B1FA0-F473-41FC-BEE6-3272E9D1190B}" type="pres">
      <dgm:prSet presAssocID="{B0AFB39D-EDC8-4C6C-8B51-AA109226A3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2E93E-2091-4E56-9331-11F690B91262}" type="pres">
      <dgm:prSet presAssocID="{54CB776D-53B5-4B20-BA66-C1DAA4B9D6FB}" presName="composite" presStyleCnt="0"/>
      <dgm:spPr/>
    </dgm:pt>
    <dgm:pt modelId="{98D98EE3-7BD5-4A87-B8DC-A04AC797CE13}" type="pres">
      <dgm:prSet presAssocID="{54CB776D-53B5-4B20-BA66-C1DAA4B9D6FB}" presName="parentText" presStyleLbl="alignNode1" presStyleIdx="0" presStyleCnt="3" custLinFactNeighborX="-1181" custLinFactNeighborY="2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75946-19E9-4F24-A2EC-29402404B098}" type="pres">
      <dgm:prSet presAssocID="{54CB776D-53B5-4B20-BA66-C1DAA4B9D6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50C9D-C23B-4AE0-9369-A7C7CDA8CA02}" type="pres">
      <dgm:prSet presAssocID="{052DA8BB-FCFD-408F-A5FC-D1CEE17A86A4}" presName="sp" presStyleCnt="0"/>
      <dgm:spPr/>
    </dgm:pt>
    <dgm:pt modelId="{1CA20F50-E89D-4F20-B480-03CEA8CD8194}" type="pres">
      <dgm:prSet presAssocID="{865CC6E6-6F6C-4CBC-892B-F6314158EBD9}" presName="composite" presStyleCnt="0"/>
      <dgm:spPr/>
    </dgm:pt>
    <dgm:pt modelId="{379DA7E2-6471-4DEA-8C67-4C232D62CAB0}" type="pres">
      <dgm:prSet presAssocID="{865CC6E6-6F6C-4CBC-892B-F6314158EB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B63E7-159E-43C7-ACB4-CC33B720EE4A}" type="pres">
      <dgm:prSet presAssocID="{865CC6E6-6F6C-4CBC-892B-F6314158EB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3457C-98DA-4264-B4D4-20C804572E0C}" type="pres">
      <dgm:prSet presAssocID="{1E82082E-189F-4F44-A1EE-FFD4A63E524B}" presName="sp" presStyleCnt="0"/>
      <dgm:spPr/>
    </dgm:pt>
    <dgm:pt modelId="{403A1BFA-9BBB-4C8E-9264-205273C72D37}" type="pres">
      <dgm:prSet presAssocID="{C5E60887-63BB-4DE0-A04E-5143B12485C8}" presName="composite" presStyleCnt="0"/>
      <dgm:spPr/>
    </dgm:pt>
    <dgm:pt modelId="{1456F2B4-9AE8-446C-97FE-C3E8C14555F6}" type="pres">
      <dgm:prSet presAssocID="{C5E60887-63BB-4DE0-A04E-5143B12485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022E5-A6F6-40CC-BE63-A3D1A9DC41C8}" type="pres">
      <dgm:prSet presAssocID="{C5E60887-63BB-4DE0-A04E-5143B12485C8}" presName="descendantText" presStyleLbl="alignAcc1" presStyleIdx="2" presStyleCnt="3" custScaleX="100937" custScaleY="129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23A87-9FC4-4005-B20A-AC1E9E10C080}" srcId="{865CC6E6-6F6C-4CBC-892B-F6314158EBD9}" destId="{407549FB-AB43-46FA-842C-23602846FA36}" srcOrd="3" destOrd="0" parTransId="{A5302DD0-DFB2-4D9E-AB3D-FF5CA61C93F0}" sibTransId="{D9F0BC8A-1DC4-4965-A198-A86732F506E2}"/>
    <dgm:cxn modelId="{0150B509-8E04-4E61-BDE0-5A012D2CA58C}" type="presOf" srcId="{53052581-9295-43C3-812E-56A34A1D6CBC}" destId="{72FB63E7-159E-43C7-ACB4-CC33B720EE4A}" srcOrd="0" destOrd="5" presId="urn:microsoft.com/office/officeart/2005/8/layout/chevron2"/>
    <dgm:cxn modelId="{4EFE22EE-881B-4B0E-9D09-782481A20B7A}" type="presOf" srcId="{A75CD3AF-9894-40B1-A890-1BE286124DF5}" destId="{10575946-19E9-4F24-A2EC-29402404B098}" srcOrd="0" destOrd="2" presId="urn:microsoft.com/office/officeart/2005/8/layout/chevron2"/>
    <dgm:cxn modelId="{F6AF1BC3-1CC9-4536-AAE8-7A651C1E5004}" type="presOf" srcId="{D348BBC9-3C24-4D3D-8EA9-73DD23DF757C}" destId="{4C1022E5-A6F6-40CC-BE63-A3D1A9DC41C8}" srcOrd="0" destOrd="1" presId="urn:microsoft.com/office/officeart/2005/8/layout/chevron2"/>
    <dgm:cxn modelId="{97EEC681-23BD-4057-9532-FDF8D6F3F065}" srcId="{54CB776D-53B5-4B20-BA66-C1DAA4B9D6FB}" destId="{054D3943-A1E2-499E-941A-85EB84133611}" srcOrd="0" destOrd="0" parTransId="{3279BC04-A160-4338-8607-9EECBEB6C088}" sibTransId="{75F69CB7-0804-4FC9-8011-5D82B7752878}"/>
    <dgm:cxn modelId="{D8AFAB2B-EC13-418A-AF53-F9CB792EEB19}" type="presOf" srcId="{054D3943-A1E2-499E-941A-85EB84133611}" destId="{10575946-19E9-4F24-A2EC-29402404B098}" srcOrd="0" destOrd="0" presId="urn:microsoft.com/office/officeart/2005/8/layout/chevron2"/>
    <dgm:cxn modelId="{399FEE6C-18F0-43A6-9E1C-5CBDABE784FF}" type="presOf" srcId="{9088B8DE-07E6-4DAA-B670-69318499C2C3}" destId="{10575946-19E9-4F24-A2EC-29402404B098}" srcOrd="0" destOrd="5" presId="urn:microsoft.com/office/officeart/2005/8/layout/chevron2"/>
    <dgm:cxn modelId="{D13ED08D-84F3-417E-9678-C7671AC19595}" type="presOf" srcId="{E9EBC0EA-EE88-445C-9066-66A5F2AF9134}" destId="{4C1022E5-A6F6-40CC-BE63-A3D1A9DC41C8}" srcOrd="0" destOrd="0" presId="urn:microsoft.com/office/officeart/2005/8/layout/chevron2"/>
    <dgm:cxn modelId="{3178581C-CACE-4A78-8BB0-A277D5828B0E}" srcId="{B0AFB39D-EDC8-4C6C-8B51-AA109226A381}" destId="{865CC6E6-6F6C-4CBC-892B-F6314158EBD9}" srcOrd="1" destOrd="0" parTransId="{6B687675-CE73-4683-A684-699BDD1C7FD3}" sibTransId="{1E82082E-189F-4F44-A1EE-FFD4A63E524B}"/>
    <dgm:cxn modelId="{65C95739-EB6D-4B39-9696-31A25D1E86EF}" srcId="{54CB776D-53B5-4B20-BA66-C1DAA4B9D6FB}" destId="{07ADEABD-97FA-4D16-ADFC-4036BA2EEC74}" srcOrd="4" destOrd="0" parTransId="{7903CDE6-4940-469C-B61D-7E178DEB5B03}" sibTransId="{E86EC078-775A-4EDF-BBE9-C83BC43682DB}"/>
    <dgm:cxn modelId="{F0B075BD-3E3B-41D2-9647-FBAD35D0870F}" srcId="{54CB776D-53B5-4B20-BA66-C1DAA4B9D6FB}" destId="{296903C9-B8F6-492F-A533-6CADB44AC692}" srcOrd="3" destOrd="0" parTransId="{09ADC00D-17BB-4BA1-93F8-F71C9CC9B451}" sibTransId="{6423ECA2-E73A-4275-8438-F0E65101EAB7}"/>
    <dgm:cxn modelId="{284357B3-BF90-4854-998A-D72B33A9DC90}" srcId="{B0AFB39D-EDC8-4C6C-8B51-AA109226A381}" destId="{C5E60887-63BB-4DE0-A04E-5143B12485C8}" srcOrd="2" destOrd="0" parTransId="{9E7B0F6A-D1E9-44F5-B61A-234D833F1400}" sibTransId="{56B9825F-8DF6-4E16-8A3C-552E22CF76B1}"/>
    <dgm:cxn modelId="{5A195618-C71D-4FBF-8BE2-B6758B55353A}" srcId="{865CC6E6-6F6C-4CBC-892B-F6314158EBD9}" destId="{0BEE8672-C0F1-4B15-AA98-C5A189B0FED2}" srcOrd="2" destOrd="0" parTransId="{6B01B50C-9AD6-4F86-9B59-27131650F281}" sibTransId="{2A6ED915-C442-400A-A9FA-B7678C607807}"/>
    <dgm:cxn modelId="{1AC821A1-5A9D-4233-97BD-2EDF0451CCEE}" type="presOf" srcId="{92D5D095-0121-4A92-8F00-848020A135A1}" destId="{4C1022E5-A6F6-40CC-BE63-A3D1A9DC41C8}" srcOrd="0" destOrd="4" presId="urn:microsoft.com/office/officeart/2005/8/layout/chevron2"/>
    <dgm:cxn modelId="{D1B9BC3B-DFC7-436B-8B6D-F6E473109A65}" type="presOf" srcId="{407549FB-AB43-46FA-842C-23602846FA36}" destId="{72FB63E7-159E-43C7-ACB4-CC33B720EE4A}" srcOrd="0" destOrd="3" presId="urn:microsoft.com/office/officeart/2005/8/layout/chevron2"/>
    <dgm:cxn modelId="{6376A8B0-8E55-4B82-8AAE-61509956A23F}" srcId="{54CB776D-53B5-4B20-BA66-C1DAA4B9D6FB}" destId="{A75CD3AF-9894-40B1-A890-1BE286124DF5}" srcOrd="2" destOrd="0" parTransId="{D14B6652-170D-4767-9C13-14DF6F29AE5F}" sibTransId="{59C15347-C8FE-47F9-9BDA-1ECF12C3F03A}"/>
    <dgm:cxn modelId="{4AE4BD59-9280-4E81-A8FC-1B752EFC8266}" type="presOf" srcId="{54CB776D-53B5-4B20-BA66-C1DAA4B9D6FB}" destId="{98D98EE3-7BD5-4A87-B8DC-A04AC797CE13}" srcOrd="0" destOrd="0" presId="urn:microsoft.com/office/officeart/2005/8/layout/chevron2"/>
    <dgm:cxn modelId="{B54E9D12-C22A-4D35-875D-0D8DEB6DAC03}" type="presOf" srcId="{9C8D376B-B179-446D-A07C-3550DAD42EB2}" destId="{4C1022E5-A6F6-40CC-BE63-A3D1A9DC41C8}" srcOrd="0" destOrd="3" presId="urn:microsoft.com/office/officeart/2005/8/layout/chevron2"/>
    <dgm:cxn modelId="{6268897B-4BDF-4782-A367-605D1D7302C3}" type="presOf" srcId="{9CAB8698-1EBE-476F-B47A-2A6AD9CDCBEC}" destId="{10575946-19E9-4F24-A2EC-29402404B098}" srcOrd="0" destOrd="1" presId="urn:microsoft.com/office/officeart/2005/8/layout/chevron2"/>
    <dgm:cxn modelId="{EF1B7474-D4DC-409A-A2D7-2150541397CE}" srcId="{865CC6E6-6F6C-4CBC-892B-F6314158EBD9}" destId="{53052581-9295-43C3-812E-56A34A1D6CBC}" srcOrd="5" destOrd="0" parTransId="{09461C56-78A4-4BE7-A78C-527B06C78825}" sibTransId="{93157820-E4D5-490C-8199-F20C952505D1}"/>
    <dgm:cxn modelId="{110125EA-CC2C-4454-A031-7C9B41C97A66}" type="presOf" srcId="{07ADEABD-97FA-4D16-ADFC-4036BA2EEC74}" destId="{10575946-19E9-4F24-A2EC-29402404B098}" srcOrd="0" destOrd="4" presId="urn:microsoft.com/office/officeart/2005/8/layout/chevron2"/>
    <dgm:cxn modelId="{6C0CF1DD-0D5D-4C7F-BA23-962A7DBAC094}" srcId="{C5E60887-63BB-4DE0-A04E-5143B12485C8}" destId="{C3D05665-4B90-4CAF-88FB-EEDBE5A0B87B}" srcOrd="2" destOrd="0" parTransId="{77A06145-13CB-4B43-94AC-4F6D89B91EFA}" sibTransId="{53E19517-D25B-4157-9123-FE1059C1095C}"/>
    <dgm:cxn modelId="{F9084438-CD7C-4A23-AD68-3374D38B7717}" srcId="{C5E60887-63BB-4DE0-A04E-5143B12485C8}" destId="{D348BBC9-3C24-4D3D-8EA9-73DD23DF757C}" srcOrd="1" destOrd="0" parTransId="{87BCB9DE-6A11-4299-AE02-F03BB8D7FFE7}" sibTransId="{23840F30-287E-47FD-AE49-B4059D985506}"/>
    <dgm:cxn modelId="{775234BB-0FDE-480E-8160-C621D60CEF1E}" type="presOf" srcId="{16E7DFEE-6005-469A-8DAC-35682ED19CA9}" destId="{72FB63E7-159E-43C7-ACB4-CC33B720EE4A}" srcOrd="0" destOrd="4" presId="urn:microsoft.com/office/officeart/2005/8/layout/chevron2"/>
    <dgm:cxn modelId="{9C6A372B-CDED-4F2A-9F47-DA77C2840664}" type="presOf" srcId="{C3D05665-4B90-4CAF-88FB-EEDBE5A0B87B}" destId="{4C1022E5-A6F6-40CC-BE63-A3D1A9DC41C8}" srcOrd="0" destOrd="2" presId="urn:microsoft.com/office/officeart/2005/8/layout/chevron2"/>
    <dgm:cxn modelId="{60433A72-F0F7-4C25-B7AA-5426986888C3}" type="presOf" srcId="{ACB0D59D-8B6C-4B16-AE99-460C8FD7EB93}" destId="{72FB63E7-159E-43C7-ACB4-CC33B720EE4A}" srcOrd="0" destOrd="0" presId="urn:microsoft.com/office/officeart/2005/8/layout/chevron2"/>
    <dgm:cxn modelId="{E2ECBE77-3B00-4109-93CB-B25EC43936D3}" srcId="{C5E60887-63BB-4DE0-A04E-5143B12485C8}" destId="{92D5D095-0121-4A92-8F00-848020A135A1}" srcOrd="4" destOrd="0" parTransId="{BCA46A7C-8721-4655-B9E9-F41613FDC46F}" sibTransId="{FCD86161-F248-4711-AB63-1825B610455E}"/>
    <dgm:cxn modelId="{E8693293-BBEF-4043-9F46-2E3A488123C2}" srcId="{865CC6E6-6F6C-4CBC-892B-F6314158EBD9}" destId="{03EE5AAD-E732-41D2-A25C-89239EA4D76A}" srcOrd="1" destOrd="0" parTransId="{69BAF15A-65BD-45A7-A7F1-2B4D07152534}" sibTransId="{A7C48229-4AEF-4480-99A6-C92CB2BF707D}"/>
    <dgm:cxn modelId="{D51725BA-23EE-4757-A7E9-5009FC422046}" srcId="{865CC6E6-6F6C-4CBC-892B-F6314158EBD9}" destId="{ACB0D59D-8B6C-4B16-AE99-460C8FD7EB93}" srcOrd="0" destOrd="0" parTransId="{1FED73BF-BD29-4E57-83CE-BF2BDF3DD631}" sibTransId="{1FF8A2C6-9B90-4EBA-8580-404BEEFB6772}"/>
    <dgm:cxn modelId="{E6303C87-3B24-4BFC-8C7E-FEA028619590}" srcId="{54CB776D-53B5-4B20-BA66-C1DAA4B9D6FB}" destId="{9CAB8698-1EBE-476F-B47A-2A6AD9CDCBEC}" srcOrd="1" destOrd="0" parTransId="{1EAED5E0-C9D9-4EF1-BD4B-A8FF1A00C1CE}" sibTransId="{B0AD7341-4C27-425B-AE48-DB7F6B55BF2A}"/>
    <dgm:cxn modelId="{0C7CB49A-6909-4CD8-9614-F7C485F5D31F}" type="presOf" srcId="{03EE5AAD-E732-41D2-A25C-89239EA4D76A}" destId="{72FB63E7-159E-43C7-ACB4-CC33B720EE4A}" srcOrd="0" destOrd="1" presId="urn:microsoft.com/office/officeart/2005/8/layout/chevron2"/>
    <dgm:cxn modelId="{7B29CBBB-52FD-4DC3-A379-503E53C2CD37}" srcId="{C5E60887-63BB-4DE0-A04E-5143B12485C8}" destId="{9C8D376B-B179-446D-A07C-3550DAD42EB2}" srcOrd="3" destOrd="0" parTransId="{B1AAEF5D-BD21-4382-961D-E6FF98CD2903}" sibTransId="{A2660F99-0259-486A-B0A5-EB14F19A1F59}"/>
    <dgm:cxn modelId="{F51010AF-6553-4DB0-A08B-3692140EF7CD}" srcId="{54CB776D-53B5-4B20-BA66-C1DAA4B9D6FB}" destId="{9088B8DE-07E6-4DAA-B670-69318499C2C3}" srcOrd="5" destOrd="0" parTransId="{1D091653-98C9-4535-90AA-26D2F7520EE5}" sibTransId="{1CE54933-D257-4B90-A302-E9D163738E96}"/>
    <dgm:cxn modelId="{78B38FD3-8A94-44C6-8276-BD84898ED8B2}" type="presOf" srcId="{8ABE642F-E922-447A-9683-421828C6866B}" destId="{72FB63E7-159E-43C7-ACB4-CC33B720EE4A}" srcOrd="0" destOrd="6" presId="urn:microsoft.com/office/officeart/2005/8/layout/chevron2"/>
    <dgm:cxn modelId="{CBF92413-7FF6-4BBE-BF0A-284298EEA2BE}" type="presOf" srcId="{B0AFB39D-EDC8-4C6C-8B51-AA109226A381}" destId="{4E9B1FA0-F473-41FC-BEE6-3272E9D1190B}" srcOrd="0" destOrd="0" presId="urn:microsoft.com/office/officeart/2005/8/layout/chevron2"/>
    <dgm:cxn modelId="{059AFEE4-FB4A-49FC-AA06-DA5BB07D59F2}" srcId="{B0AFB39D-EDC8-4C6C-8B51-AA109226A381}" destId="{54CB776D-53B5-4B20-BA66-C1DAA4B9D6FB}" srcOrd="0" destOrd="0" parTransId="{EF3ACCA4-4A95-40A3-81FC-E86D7740BA9D}" sibTransId="{052DA8BB-FCFD-408F-A5FC-D1CEE17A86A4}"/>
    <dgm:cxn modelId="{0680B1BD-AAAD-41CF-8E19-D8C0C606D2A8}" type="presOf" srcId="{C5E60887-63BB-4DE0-A04E-5143B12485C8}" destId="{1456F2B4-9AE8-446C-97FE-C3E8C14555F6}" srcOrd="0" destOrd="0" presId="urn:microsoft.com/office/officeart/2005/8/layout/chevron2"/>
    <dgm:cxn modelId="{023BA8FC-0DA6-4BDE-9E66-D0666CBF8E82}" srcId="{865CC6E6-6F6C-4CBC-892B-F6314158EBD9}" destId="{8ABE642F-E922-447A-9683-421828C6866B}" srcOrd="6" destOrd="0" parTransId="{CB1CC9A3-F274-4909-8254-6ADB7F489793}" sibTransId="{E94CB35E-3FB3-4C91-84D7-6B3C9382F84E}"/>
    <dgm:cxn modelId="{EB7139C0-5097-4B22-87E1-6A2CA8801C8C}" srcId="{C5E60887-63BB-4DE0-A04E-5143B12485C8}" destId="{E9EBC0EA-EE88-445C-9066-66A5F2AF9134}" srcOrd="0" destOrd="0" parTransId="{4EA6D2ED-EF38-4DFB-8803-6911068175C6}" sibTransId="{9B08A693-6373-4B2E-B623-7B6DA8A25ECE}"/>
    <dgm:cxn modelId="{301A7484-8D38-4505-8C07-8921EDB6EFF9}" type="presOf" srcId="{865CC6E6-6F6C-4CBC-892B-F6314158EBD9}" destId="{379DA7E2-6471-4DEA-8C67-4C232D62CAB0}" srcOrd="0" destOrd="0" presId="urn:microsoft.com/office/officeart/2005/8/layout/chevron2"/>
    <dgm:cxn modelId="{426C828D-C359-4A43-8556-D3DA056154D4}" type="presOf" srcId="{0BEE8672-C0F1-4B15-AA98-C5A189B0FED2}" destId="{72FB63E7-159E-43C7-ACB4-CC33B720EE4A}" srcOrd="0" destOrd="2" presId="urn:microsoft.com/office/officeart/2005/8/layout/chevron2"/>
    <dgm:cxn modelId="{4EFB319C-8E17-4E9B-ABE6-F5D455F13E62}" srcId="{865CC6E6-6F6C-4CBC-892B-F6314158EBD9}" destId="{16E7DFEE-6005-469A-8DAC-35682ED19CA9}" srcOrd="4" destOrd="0" parTransId="{EAC06799-1D4A-44AE-AF05-889ADC68BA2C}" sibTransId="{38EB8FB1-D089-4FF2-8B85-47C51B0FC236}"/>
    <dgm:cxn modelId="{67FE494B-5F51-4FFB-8FE6-27A96B895D14}" type="presOf" srcId="{296903C9-B8F6-492F-A533-6CADB44AC692}" destId="{10575946-19E9-4F24-A2EC-29402404B098}" srcOrd="0" destOrd="3" presId="urn:microsoft.com/office/officeart/2005/8/layout/chevron2"/>
    <dgm:cxn modelId="{540AB9B7-39C0-4BAC-9457-CEF0CF380303}" type="presParOf" srcId="{4E9B1FA0-F473-41FC-BEE6-3272E9D1190B}" destId="{AD02E93E-2091-4E56-9331-11F690B91262}" srcOrd="0" destOrd="0" presId="urn:microsoft.com/office/officeart/2005/8/layout/chevron2"/>
    <dgm:cxn modelId="{66B0AC17-EDDB-4175-ADA6-C8C10E8EFCE0}" type="presParOf" srcId="{AD02E93E-2091-4E56-9331-11F690B91262}" destId="{98D98EE3-7BD5-4A87-B8DC-A04AC797CE13}" srcOrd="0" destOrd="0" presId="urn:microsoft.com/office/officeart/2005/8/layout/chevron2"/>
    <dgm:cxn modelId="{D08E08A1-FB57-4B52-AEF6-EC59CB3A30F7}" type="presParOf" srcId="{AD02E93E-2091-4E56-9331-11F690B91262}" destId="{10575946-19E9-4F24-A2EC-29402404B098}" srcOrd="1" destOrd="0" presId="urn:microsoft.com/office/officeart/2005/8/layout/chevron2"/>
    <dgm:cxn modelId="{C549D3D3-A153-45D2-8C70-45757E2AFB4D}" type="presParOf" srcId="{4E9B1FA0-F473-41FC-BEE6-3272E9D1190B}" destId="{11150C9D-C23B-4AE0-9369-A7C7CDA8CA02}" srcOrd="1" destOrd="0" presId="urn:microsoft.com/office/officeart/2005/8/layout/chevron2"/>
    <dgm:cxn modelId="{0EBA96BC-3403-4D81-BB79-3652B2369904}" type="presParOf" srcId="{4E9B1FA0-F473-41FC-BEE6-3272E9D1190B}" destId="{1CA20F50-E89D-4F20-B480-03CEA8CD8194}" srcOrd="2" destOrd="0" presId="urn:microsoft.com/office/officeart/2005/8/layout/chevron2"/>
    <dgm:cxn modelId="{ABC333E7-73D9-47CD-8DF6-44B631073451}" type="presParOf" srcId="{1CA20F50-E89D-4F20-B480-03CEA8CD8194}" destId="{379DA7E2-6471-4DEA-8C67-4C232D62CAB0}" srcOrd="0" destOrd="0" presId="urn:microsoft.com/office/officeart/2005/8/layout/chevron2"/>
    <dgm:cxn modelId="{EC15ECF0-FA02-4BCC-9CEF-B21C7554F632}" type="presParOf" srcId="{1CA20F50-E89D-4F20-B480-03CEA8CD8194}" destId="{72FB63E7-159E-43C7-ACB4-CC33B720EE4A}" srcOrd="1" destOrd="0" presId="urn:microsoft.com/office/officeart/2005/8/layout/chevron2"/>
    <dgm:cxn modelId="{7FD1AA59-6023-46E6-8C81-036E5BFEE4DE}" type="presParOf" srcId="{4E9B1FA0-F473-41FC-BEE6-3272E9D1190B}" destId="{0653457C-98DA-4264-B4D4-20C804572E0C}" srcOrd="3" destOrd="0" presId="urn:microsoft.com/office/officeart/2005/8/layout/chevron2"/>
    <dgm:cxn modelId="{2CE62023-12A2-48CF-BFAB-4DB1F8F10455}" type="presParOf" srcId="{4E9B1FA0-F473-41FC-BEE6-3272E9D1190B}" destId="{403A1BFA-9BBB-4C8E-9264-205273C72D37}" srcOrd="4" destOrd="0" presId="urn:microsoft.com/office/officeart/2005/8/layout/chevron2"/>
    <dgm:cxn modelId="{A631AB5C-DD81-47E4-A4C9-8648D2B7FD40}" type="presParOf" srcId="{403A1BFA-9BBB-4C8E-9264-205273C72D37}" destId="{1456F2B4-9AE8-446C-97FE-C3E8C14555F6}" srcOrd="0" destOrd="0" presId="urn:microsoft.com/office/officeart/2005/8/layout/chevron2"/>
    <dgm:cxn modelId="{B9F6B1CF-7A4B-43A1-8398-BDCE7894E552}" type="presParOf" srcId="{403A1BFA-9BBB-4C8E-9264-205273C72D37}" destId="{4C1022E5-A6F6-40CC-BE63-A3D1A9DC41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98EE3-7BD5-4A87-B8DC-A04AC797CE13}">
      <dsp:nvSpPr>
        <dsp:cNvPr id="0" name=""/>
        <dsp:cNvSpPr/>
      </dsp:nvSpPr>
      <dsp:spPr>
        <a:xfrm rot="5400000">
          <a:off x="-284332" y="319748"/>
          <a:ext cx="1795984" cy="12571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</a:t>
          </a:r>
          <a:endParaRPr lang="ru-RU" sz="2400" kern="1200" dirty="0"/>
        </a:p>
      </dsp:txBody>
      <dsp:txXfrm rot="-5400000">
        <a:off x="-14934" y="678946"/>
        <a:ext cx="1257189" cy="538795"/>
      </dsp:txXfrm>
    </dsp:sp>
    <dsp:sp modelId="{10575946-19E9-4F24-A2EC-29402404B098}">
      <dsp:nvSpPr>
        <dsp:cNvPr id="0" name=""/>
        <dsp:cNvSpPr/>
      </dsp:nvSpPr>
      <dsp:spPr>
        <a:xfrm rot="5400000">
          <a:off x="3846388" y="-2592037"/>
          <a:ext cx="1167389" cy="6375658"/>
        </a:xfrm>
        <a:prstGeom prst="round2SameRect">
          <a:avLst/>
        </a:prstGeom>
        <a:noFill/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Большое спасибо Вам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Благодарим вас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Выражаем глубокую признательность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…..искреннюю благодарность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242254" y="69084"/>
        <a:ext cx="6318671" cy="1053415"/>
      </dsp:txXfrm>
    </dsp:sp>
    <dsp:sp modelId="{379DA7E2-6471-4DEA-8C67-4C232D62CAB0}">
      <dsp:nvSpPr>
        <dsp:cNvPr id="0" name=""/>
        <dsp:cNvSpPr/>
      </dsp:nvSpPr>
      <dsp:spPr>
        <a:xfrm rot="5400000">
          <a:off x="-284332" y="1892995"/>
          <a:ext cx="1795984" cy="12571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</a:t>
          </a:r>
        </a:p>
      </dsp:txBody>
      <dsp:txXfrm rot="-5400000">
        <a:off x="-14934" y="2252193"/>
        <a:ext cx="1257189" cy="538795"/>
      </dsp:txXfrm>
    </dsp:sp>
    <dsp:sp modelId="{72FB63E7-159E-43C7-ACB4-CC33B720EE4A}">
      <dsp:nvSpPr>
        <dsp:cNvPr id="0" name=""/>
        <dsp:cNvSpPr/>
      </dsp:nvSpPr>
      <dsp:spPr>
        <a:xfrm rot="5400000">
          <a:off x="3846388" y="-980536"/>
          <a:ext cx="1167389" cy="6375658"/>
        </a:xfrm>
        <a:prstGeom prst="round2SameRect">
          <a:avLst/>
        </a:prstGeom>
        <a:noFill/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За поддержку и оказанную помощь 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bg1"/>
              </a:solidFill>
            </a:rPr>
            <a:t>За тёплый приём, за внимание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bg1"/>
              </a:solidFill>
            </a:rPr>
            <a:t>За Вашу работу, участие  и доброту   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bg1"/>
              </a:solidFill>
            </a:rPr>
            <a:t>За аккуратность, заботу и уют     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242254" y="1680585"/>
        <a:ext cx="6318671" cy="1053415"/>
      </dsp:txXfrm>
    </dsp:sp>
    <dsp:sp modelId="{1456F2B4-9AE8-446C-97FE-C3E8C14555F6}">
      <dsp:nvSpPr>
        <dsp:cNvPr id="0" name=""/>
        <dsp:cNvSpPr/>
      </dsp:nvSpPr>
      <dsp:spPr>
        <a:xfrm rot="5400000">
          <a:off x="-284332" y="3676290"/>
          <a:ext cx="1795984" cy="12571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</a:t>
          </a:r>
          <a:endParaRPr lang="ru-RU" sz="2400" kern="1200" dirty="0"/>
        </a:p>
      </dsp:txBody>
      <dsp:txXfrm rot="-5400000">
        <a:off x="-14934" y="4035488"/>
        <a:ext cx="1257189" cy="538795"/>
      </dsp:txXfrm>
    </dsp:sp>
    <dsp:sp modelId="{4C1022E5-A6F6-40CC-BE63-A3D1A9DC41C8}">
      <dsp:nvSpPr>
        <dsp:cNvPr id="0" name=""/>
        <dsp:cNvSpPr/>
      </dsp:nvSpPr>
      <dsp:spPr>
        <a:xfrm rot="5400000">
          <a:off x="3674595" y="772888"/>
          <a:ext cx="1510976" cy="6435398"/>
        </a:xfrm>
        <a:prstGeom prst="round2SameRect">
          <a:avLst/>
        </a:prstGeom>
        <a:noFill/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Желаем вам..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Так держать!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Мы надеемся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Дальнейших успехов 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bg1"/>
              </a:solidFill>
            </a:rPr>
            <a:t>Больше посетителей</a:t>
          </a:r>
          <a:endParaRPr lang="ru-RU" sz="1800" kern="1200" dirty="0">
            <a:solidFill>
              <a:schemeClr val="bg1"/>
            </a:solidFill>
          </a:endParaRPr>
        </a:p>
      </dsp:txBody>
      <dsp:txXfrm rot="-5400000">
        <a:off x="1212384" y="3308859"/>
        <a:ext cx="6361638" cy="1363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40BE-2DE0-494B-B84A-62BF2388406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89E80-00DA-4FB0-B66F-5A0ADF295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9E80-00DA-4FB0-B66F-5A0ADF295B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  <p:sndAc>
      <p:stSnd>
        <p:snd r:embed="rId13" name="camera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lanofcullens.beon.ru/" TargetMode="External"/><Relationship Id="rId3" Type="http://schemas.openxmlformats.org/officeDocument/2006/relationships/hyperlink" Target="http://schullenarutos.beon.ru/" TargetMode="External"/><Relationship Id="rId7" Type="http://schemas.openxmlformats.org/officeDocument/2006/relationships/hyperlink" Target="http://greatcats.ru/gallery/tiger/foto-tiger/foto-white-tiger/960-portret.html" TargetMode="External"/><Relationship Id="rId2" Type="http://schemas.openxmlformats.org/officeDocument/2006/relationships/hyperlink" Target="http://dcifirtgi5yhgih.beon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tki.yandex.ru/users/moscal-1/view/516045/" TargetMode="External"/><Relationship Id="rId5" Type="http://schemas.openxmlformats.org/officeDocument/2006/relationships/hyperlink" Target="http://twilightzoneso.rolka.su/viewtopic.php?id=201" TargetMode="External"/><Relationship Id="rId4" Type="http://schemas.openxmlformats.org/officeDocument/2006/relationships/hyperlink" Target="http://vse-foto.ru/foto_kafe_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571899"/>
          </a:xfrm>
        </p:spPr>
        <p:txBody>
          <a:bodyPr anchor="t"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Тема урока: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«Учимся писать сочинение».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643314"/>
            <a:ext cx="7643866" cy="2500330"/>
          </a:xfrm>
        </p:spPr>
        <p:txBody>
          <a:bodyPr anchor="ctr"/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Презентацию выполнила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Учитель ГБОУ ЦО № 1495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Г. Москвы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Лисицкая Татьяна Сергеевна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газ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3840000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G:\магазин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3891732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уз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70369" cy="27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G:\музе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600000" cy="27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9951606"/>
              </p:ext>
            </p:extLst>
          </p:nvPr>
        </p:nvGraphicFramePr>
        <p:xfrm>
          <a:off x="755576" y="764704"/>
          <a:ext cx="763284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Критерии оценки благодарностей: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643866" cy="3571900"/>
          </a:xfrm>
        </p:spPr>
        <p:txBody>
          <a:bodyPr anchor="t"/>
          <a:lstStyle/>
          <a:p>
            <a:pPr marL="1657350" lvl="2" indent="-742950" algn="l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Соблюдение структуры.</a:t>
            </a:r>
          </a:p>
          <a:p>
            <a:pPr marL="1657350" lvl="2" indent="-742950" algn="l">
              <a:buAutoNum type="arabicPeriod"/>
            </a:pP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  <a:p>
            <a:pPr marL="1657350" lvl="2" indent="-742950" algn="l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Содержание должно быть понятно окружающим.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2199" y="1340768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http://dcifirtgi5yhgih.beon.ru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2295" y="1835281"/>
            <a:ext cx="48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schullenarutos.beon.ru/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2295" y="224522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vse-foto.ru/foto_kafe_1.html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2147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twilightzoneso.rolka.su/viewtopic.php?id=201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58066" y="3922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http://fotki.yandex.ru/users/moscal-1/view/516045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5683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greatcats.ru/gallery/tiger/foto-tiger/foto-white-tiger/960-portret.html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089" y="4522170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http://clanofcullens.beon.ru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В презентации использованы интернет – ресурсы: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143932" cy="3929090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Сочинение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– это текст из нескольких предложений,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 связанных по смыслу.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285860"/>
            <a:ext cx="5429288" cy="785818"/>
          </a:xfrm>
          <a:ln>
            <a:solidFill>
              <a:schemeClr val="bg1"/>
            </a:solidFill>
          </a:ln>
        </p:spPr>
        <p:txBody>
          <a:bodyPr anchor="t"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Виды сочинений: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643866" cy="3857652"/>
          </a:xfrm>
        </p:spPr>
        <p:txBody>
          <a:bodyPr anchor="t"/>
          <a:lstStyle/>
          <a:p>
            <a:pPr algn="l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- повествование;</a:t>
            </a:r>
          </a:p>
          <a:p>
            <a:pPr algn="l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- описание;</a:t>
            </a:r>
          </a:p>
          <a:p>
            <a:pPr algn="l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- рассуждение.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 anchor="t"/>
          <a:lstStyle/>
          <a:p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Отзыв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 – мнение о ком или о чём-нибудь.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643866" cy="3571900"/>
          </a:xfrm>
        </p:spPr>
        <p:txBody>
          <a:bodyPr anchor="ctr"/>
          <a:lstStyle/>
          <a:p>
            <a:r>
              <a:rPr lang="ru-RU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Предложение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 – совет, что предлагается; высказать мысль о чём-нибудь как о возможном.</a:t>
            </a:r>
          </a:p>
          <a:p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500725"/>
          </a:xfrm>
        </p:spPr>
        <p:txBody>
          <a:bodyPr anchor="t"/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   Большое спасибо работникам столовой!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   Благодарим за ваши приветливые взгляды, вкусную и сытную еду.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   Желаем вам успехов в работе!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643866" cy="3571900"/>
          </a:xfrm>
        </p:spPr>
        <p:txBody>
          <a:bodyPr anchor="ctr"/>
          <a:lstStyle/>
          <a:p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28596" y="500042"/>
            <a:ext cx="8215370" cy="5857916"/>
          </a:xfrm>
        </p:spPr>
        <p:txBody>
          <a:bodyPr anchor="t"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  <a:t>Благодарность: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C Chalk" pitchFamily="2" charset="-52"/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643866" cy="5000660"/>
          </a:xfrm>
        </p:spPr>
        <p:txBody>
          <a:bodyPr/>
          <a:lstStyle/>
          <a:p>
            <a:pPr algn="l"/>
            <a:endParaRPr lang="ru-RU" sz="3600" dirty="0" smtClean="0">
              <a:solidFill>
                <a:schemeClr val="bg1"/>
              </a:solidFill>
              <a:latin typeface="LC Chalk" pitchFamily="2" charset="-52"/>
            </a:endParaRPr>
          </a:p>
          <a:p>
            <a:pPr algn="l"/>
            <a:endParaRPr lang="ru-RU" sz="3600" dirty="0" smtClean="0">
              <a:solidFill>
                <a:schemeClr val="bg1"/>
              </a:solidFill>
              <a:latin typeface="LC Chalk" pitchFamily="2" charset="-52"/>
            </a:endParaRP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LC Chalk" pitchFamily="2" charset="-52"/>
              </a:rPr>
              <a:t>1. Вступление ….(кого благодарим, обращение).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LC Chalk" pitchFamily="2" charset="-52"/>
              </a:rPr>
              <a:t>2. Основная часть… (за что…, мнение).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LC Chalk" pitchFamily="2" charset="-52"/>
              </a:rPr>
              <a:t>3. Заключение ….(пожелание, совет).</a:t>
            </a:r>
          </a:p>
          <a:p>
            <a:endParaRPr lang="ru-RU" sz="4400" dirty="0" smtClean="0">
              <a:solidFill>
                <a:schemeClr val="bg1"/>
              </a:solidFill>
              <a:latin typeface="LC Chalk" pitchFamily="2" charset="-52"/>
            </a:endParaRPr>
          </a:p>
          <a:p>
            <a:endParaRPr lang="ru-RU" sz="4400" dirty="0">
              <a:solidFill>
                <a:schemeClr val="bg1"/>
              </a:solidFill>
              <a:latin typeface="LC Chalk" pitchFamily="2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</p:spPr>
        <p:txBody>
          <a:bodyPr numCol="3"/>
          <a:lstStyle/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7643866" cy="5429288"/>
          </a:xfrm>
        </p:spPr>
        <p:txBody>
          <a:bodyPr numCol="3"/>
          <a:lstStyle/>
          <a:p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C Chalk" pitchFamily="2" charset="-52"/>
            </a:endParaRPr>
          </a:p>
        </p:txBody>
      </p:sp>
      <p:pic>
        <p:nvPicPr>
          <p:cNvPr id="1027" name="Picture 3" descr="G:\библиоте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0" y="3348000"/>
            <a:ext cx="3600000" cy="27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G:\библиоте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820500" cy="27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ф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802821" cy="27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G:\кафе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4032000" cy="27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зоопар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701486" cy="27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G:\зоопар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3888000" cy="291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000614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30006141</Template>
  <TotalTime>629</TotalTime>
  <Words>190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30006141</vt:lpstr>
      <vt:lpstr> Тема урока: «Учимся писать сочинение».</vt:lpstr>
      <vt:lpstr>Сочинение – это текст из нескольких предложений,  связанных по смыслу.</vt:lpstr>
      <vt:lpstr>Виды сочинений:</vt:lpstr>
      <vt:lpstr>Отзыв – мнение о ком или о чём-нибудь.</vt:lpstr>
      <vt:lpstr>   Большое спасибо работникам столовой!    Благодарим за ваши приветливые взгляды, вкусную и сытную еду.    Желаем вам успехов в работе!</vt:lpstr>
      <vt:lpstr> Благодарность: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благодарностей:</vt:lpstr>
      <vt:lpstr>В презентации использованы интернет – ресурсы: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Отзыв – мнение о ком или о чём-нибудь.</dc:title>
  <dc:creator>Таня</dc:creator>
  <cp:lastModifiedBy>1234</cp:lastModifiedBy>
  <cp:revision>58</cp:revision>
  <dcterms:created xsi:type="dcterms:W3CDTF">2009-11-18T18:28:46Z</dcterms:created>
  <dcterms:modified xsi:type="dcterms:W3CDTF">2012-10-21T14:55:35Z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TC300061411049</vt:lpwstr>
  </property>
</Properties>
</file>