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79" r:id="rId4"/>
    <p:sldId id="259" r:id="rId5"/>
    <p:sldId id="260" r:id="rId6"/>
    <p:sldId id="263" r:id="rId7"/>
    <p:sldId id="277" r:id="rId8"/>
    <p:sldId id="261" r:id="rId9"/>
    <p:sldId id="28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6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5C86C-0645-48A3-B706-9FF2F4A347E7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E1FEE-67F7-4FD7-B4E6-F899773C1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2DA2C-E034-4A89-9F6E-D2D90B943745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0434-7720-4285-B038-0AC4D1947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1A317-74FC-42E0-9F61-47D21752914C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94749-4E6A-4945-B82A-92DEDDEE5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8C5F2-351B-4153-BB8C-C7BCA7132FDD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DA7B8-01CF-4EDE-B0B0-DB659CAB6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36B97-5AD2-4678-A11C-A57BA229A482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C7631-D339-49FD-8C06-8A4BC1E14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59BF2-120C-45B9-91F2-6118308F659E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AC8B6-229D-4EB8-B976-2CC686ECE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394A3-86DD-4A74-BED9-5F8B220AC8BD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9E6F3-5C07-4480-B7E9-BB8808666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C20AB-5F24-4FE3-A97D-6D21031139C8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AA1ED-785E-4484-B71C-45ED2DC1B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FE6E7-D273-4B63-87AE-AFD1F337D8E7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09B76-F6D0-4C7A-8B40-4C7A2F61C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D03EA-1E88-46AB-8BCD-535993071D04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FBBCF-CF2C-4949-9F35-95A579298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BF01-1205-4929-B564-A07DF232FEE5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62DB6-6FC5-47F5-9C52-672AA58CC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4F06A2-BCC5-438B-B32E-5B63FE4C4CA6}" type="datetimeFigureOut">
              <a:rPr lang="ru-RU"/>
              <a:pPr>
                <a:defRPr/>
              </a:pPr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73F64B-AB58-4590-88A9-B326988E3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4" name="Picture 4" descr="H:\Users\Dom\Desktop\cave_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1275" y="0"/>
            <a:ext cx="9209088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Picture 2" descr="E:\Слайды история книги\73498458_kamn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875"/>
            <a:ext cx="9144000" cy="68421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E:\Слайды история книги\gl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E:\Слайды история книги\1306305255_velesova-knig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643563" y="4222750"/>
            <a:ext cx="3500437" cy="2622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0" name="Рисунок 8" descr="http://lib.rus.ec/i/8/318308/i_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10" descr="http://lib.rus.ec/i/8/318308/i_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6138" y="3548063"/>
            <a:ext cx="1947862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10" descr="книги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081338" cy="3429000"/>
          </a:xfrm>
          <a:ln w="76200">
            <a:solidFill>
              <a:srgbClr val="990000"/>
            </a:solidFill>
          </a:ln>
        </p:spPr>
      </p:pic>
      <p:pic>
        <p:nvPicPr>
          <p:cNvPr id="5" name="Picture 7" descr="12"/>
          <p:cNvPicPr>
            <a:picLocks noChangeAspect="1" noChangeArrowheads="1"/>
          </p:cNvPicPr>
          <p:nvPr/>
        </p:nvPicPr>
        <p:blipFill>
          <a:blip r:embed="rId3">
            <a:lum bright="-2000" contrast="20000"/>
          </a:blip>
          <a:srcRect/>
          <a:stretch>
            <a:fillRect/>
          </a:stretch>
        </p:blipFill>
        <p:spPr bwMode="auto">
          <a:xfrm>
            <a:off x="7215188" y="0"/>
            <a:ext cx="192881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3552825"/>
            <a:ext cx="2571750" cy="3305175"/>
          </a:xfrm>
          <a:prstGeom prst="rect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7" name="Picture 8" descr="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68650" y="0"/>
            <a:ext cx="3995738" cy="3500438"/>
          </a:xfrm>
          <a:prstGeom prst="rect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00438"/>
            <a:ext cx="66135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0"/>
            <a:ext cx="910907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User</cp:lastModifiedBy>
  <cp:revision>21</cp:revision>
  <dcterms:created xsi:type="dcterms:W3CDTF">2012-02-19T03:29:07Z</dcterms:created>
  <dcterms:modified xsi:type="dcterms:W3CDTF">2012-12-23T15:30:31Z</dcterms:modified>
</cp:coreProperties>
</file>