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0" r:id="rId24"/>
    <p:sldId id="298" r:id="rId25"/>
    <p:sldId id="301" r:id="rId26"/>
    <p:sldId id="302" r:id="rId27"/>
    <p:sldId id="303" r:id="rId28"/>
    <p:sldId id="304" r:id="rId29"/>
    <p:sldId id="305" r:id="rId30"/>
    <p:sldId id="306" r:id="rId31"/>
    <p:sldId id="308" r:id="rId32"/>
    <p:sldId id="309" r:id="rId33"/>
    <p:sldId id="310" r:id="rId34"/>
    <p:sldId id="274" r:id="rId35"/>
    <p:sldId id="311" r:id="rId36"/>
    <p:sldId id="312" r:id="rId37"/>
    <p:sldId id="313" r:id="rId38"/>
    <p:sldId id="314" r:id="rId39"/>
    <p:sldId id="315" r:id="rId40"/>
    <p:sldId id="27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09" autoAdjust="0"/>
  </p:normalViewPr>
  <p:slideViewPr>
    <p:cSldViewPr>
      <p:cViewPr varScale="1">
        <p:scale>
          <a:sx n="69" d="100"/>
          <a:sy n="69" d="100"/>
        </p:scale>
        <p:origin x="-9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DE96EB-ACCB-4D33-A15F-D56D99206CD4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70E353-FB5C-43F2-B55D-27980C524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7276F-A3D1-4E63-A0FE-95B2DA6312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E8129A-ADB9-41EA-925F-A144BEEEE5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2BC16-2725-4093-88BE-A8ACF9A4BF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219C63-F1C8-4857-8C1F-1F6B11F7F4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BE5ED4-F16D-4260-A8AF-41B1D70D22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D6ED38-661B-49A4-A16C-E85D12536B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1AF06-C8A3-48A6-8077-92BCE9D5B3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A7EF14-7533-49FA-B594-73552928E6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501B-3333-46B8-B174-C16B8955B003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6C0A-2329-49DF-A145-B2D2540D9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531C-CF55-4526-A2DF-11727AAE734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9EA2-EE9F-4352-B124-AA3200758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2F82-B8F9-463A-9AB9-5D57DAE5EB2A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4077-6F36-4C46-B54F-759218FE6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61DC-04D6-441B-8527-41BE529CDEE4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A3FD-67F1-4C7A-B535-B3FE7841D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E0CE-9CE4-4574-9856-EA9620A9D1AE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9C66-4A6C-4E46-A59D-CED29BE78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7EBB-395E-4816-827C-9D6A1FD77ECF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6C83-6955-48D4-93A0-F70637BAB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0E5E-AF92-4BFA-B592-B46C1CDFA0AC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5813-F42A-406D-AE16-9EB7663CB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EBEF-E264-40A8-8563-D5DA220CCBEF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5588-CB68-4ABA-9B39-A76C73D15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8431-859B-4CFD-BFA2-05FA5E3C15C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0244-8B50-463A-9AAD-A123B4E9C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701F-CD33-48F9-951B-7C8C2D7C0276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96D6-AC43-498A-B36D-AA9FD43F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96C9-33CE-4388-A735-14C28E1B0CDF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F1E1-0D5C-45A3-84C9-E5F8F113D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2341C3-03C4-4EE0-9EFC-8B9258C340DB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E5FD9-E5D0-4D68-947B-D2C1DFD87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500063" y="642938"/>
            <a:ext cx="821531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latin typeface="Calibri" pitchFamily="34" charset="0"/>
              </a:rPr>
              <a:t>«Высшее назначение математики …состоит в том, чтобы находить скрытый порядок в хаосе, который нас окружает»</a:t>
            </a:r>
            <a:br>
              <a:rPr lang="ru-RU" sz="5400" b="1">
                <a:latin typeface="Calibri" pitchFamily="34" charset="0"/>
              </a:rPr>
            </a:br>
            <a:r>
              <a:rPr lang="ru-RU" sz="5400" b="1">
                <a:latin typeface="Calibri" pitchFamily="34" charset="0"/>
              </a:rPr>
              <a:t>(Норберт Винер)</a:t>
            </a:r>
            <a:endParaRPr lang="ru-RU" sz="48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2071688"/>
            <a:ext cx="2767012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80975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000250"/>
            <a:ext cx="33797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80975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2428875"/>
            <a:ext cx="4108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80975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28688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214313"/>
            <a:ext cx="23574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1000125"/>
            <a:ext cx="29718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1643063"/>
            <a:ext cx="1500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2643188"/>
            <a:ext cx="17859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3929063"/>
            <a:ext cx="16430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2214563" y="3571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3802" name="Rectangle 7"/>
          <p:cNvSpPr>
            <a:spLocks noChangeArrowheads="1"/>
          </p:cNvSpPr>
          <p:nvPr/>
        </p:nvSpPr>
        <p:spPr bwMode="auto">
          <a:xfrm>
            <a:off x="2500313" y="1000125"/>
            <a:ext cx="285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ea typeface="Times New Roman" pitchFamily="18" charset="0"/>
                <a:cs typeface="Arial" charset="0"/>
              </a:rPr>
              <a:t>2)</a:t>
            </a:r>
            <a:endParaRPr lang="ru-RU" sz="4000">
              <a:ea typeface="Times New Roman" pitchFamily="18" charset="0"/>
              <a:cs typeface="Arial" charset="0"/>
            </a:endParaRPr>
          </a:p>
        </p:txBody>
      </p:sp>
      <p:sp>
        <p:nvSpPr>
          <p:cNvPr id="33803" name="Rectangle 8"/>
          <p:cNvSpPr>
            <a:spLocks noChangeArrowheads="1"/>
          </p:cNvSpPr>
          <p:nvPr/>
        </p:nvSpPr>
        <p:spPr bwMode="auto">
          <a:xfrm>
            <a:off x="180975" y="1809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3804" name="Rectangle 9"/>
          <p:cNvSpPr>
            <a:spLocks noChangeArrowheads="1"/>
          </p:cNvSpPr>
          <p:nvPr/>
        </p:nvSpPr>
        <p:spPr bwMode="auto">
          <a:xfrm>
            <a:off x="285750" y="29289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3805" name="Rectangle 10"/>
          <p:cNvSpPr>
            <a:spLocks noChangeArrowheads="1"/>
          </p:cNvSpPr>
          <p:nvPr/>
        </p:nvSpPr>
        <p:spPr bwMode="auto">
          <a:xfrm>
            <a:off x="2286000" y="4000500"/>
            <a:ext cx="785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>
                <a:ea typeface="Times New Roman" pitchFamily="18" charset="0"/>
                <a:cs typeface="Arial" charset="0"/>
              </a:rPr>
              <a:t>5)</a:t>
            </a:r>
            <a:endParaRPr lang="ru-RU" sz="4400">
              <a:ea typeface="Times New Roman" pitchFamily="18" charset="0"/>
              <a:cs typeface="Arial" charset="0"/>
            </a:endParaRPr>
          </a:p>
        </p:txBody>
      </p:sp>
      <p:sp>
        <p:nvSpPr>
          <p:cNvPr id="33806" name="Rectangle 11"/>
          <p:cNvSpPr>
            <a:spLocks noChangeArrowheads="1"/>
          </p:cNvSpPr>
          <p:nvPr/>
        </p:nvSpPr>
        <p:spPr bwMode="auto">
          <a:xfrm>
            <a:off x="180975" y="503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-214313" y="92868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571500"/>
            <a:ext cx="9101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ea typeface="Times New Roman" pitchFamily="18" charset="0"/>
                <a:cs typeface="Arial" charset="0"/>
              </a:rPr>
              <a:t>  </a:t>
            </a:r>
            <a:r>
              <a:rPr lang="ru-RU" sz="3600" b="1">
                <a:ea typeface="Times New Roman" pitchFamily="18" charset="0"/>
                <a:cs typeface="Arial" charset="0"/>
              </a:rPr>
              <a:t>			</a:t>
            </a:r>
            <a:endParaRPr lang="ru-RU" sz="8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357188" y="2714625"/>
            <a:ext cx="312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ea typeface="Times New Roman" pitchFamily="18" charset="0"/>
                <a:cs typeface="Arial" charset="0"/>
              </a:rPr>
              <a:t>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457200" y="3762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457200" y="574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34825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642938"/>
            <a:ext cx="20208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1785938"/>
            <a:ext cx="267811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3286125"/>
            <a:ext cx="43037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4572000"/>
            <a:ext cx="47307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5572125"/>
            <a:ext cx="40084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4831" name="Rectangle 18"/>
          <p:cNvSpPr>
            <a:spLocks noChangeArrowheads="1"/>
          </p:cNvSpPr>
          <p:nvPr/>
        </p:nvSpPr>
        <p:spPr bwMode="auto">
          <a:xfrm>
            <a:off x="4286250" y="1000125"/>
            <a:ext cx="1428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3000" b="1">
                <a:ea typeface="Times New Roman" pitchFamily="18" charset="0"/>
                <a:cs typeface="Arial" charset="0"/>
              </a:rPr>
              <a:t>+ </a:t>
            </a:r>
            <a:r>
              <a:rPr lang="en-US" sz="4800" b="1">
                <a:ea typeface="Times New Roman" pitchFamily="18" charset="0"/>
                <a:cs typeface="Arial" charset="0"/>
              </a:rPr>
              <a:t>c</a:t>
            </a:r>
            <a:r>
              <a:rPr lang="ru-RU" sz="30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			</a:t>
            </a:r>
            <a:endParaRPr lang="ru-RU" sz="8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4832" name="Rectangle 19"/>
          <p:cNvSpPr>
            <a:spLocks noChangeArrowheads="1"/>
          </p:cNvSpPr>
          <p:nvPr/>
        </p:nvSpPr>
        <p:spPr bwMode="auto">
          <a:xfrm>
            <a:off x="4714875" y="2143125"/>
            <a:ext cx="1428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4800" b="1">
                <a:ea typeface="Times New Roman" pitchFamily="18" charset="0"/>
                <a:cs typeface="Arial" charset="0"/>
              </a:rPr>
              <a:t>+ c</a:t>
            </a:r>
            <a:endParaRPr lang="ru-RU" sz="48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4833" name="Rectangle 20"/>
          <p:cNvSpPr>
            <a:spLocks noChangeArrowheads="1"/>
          </p:cNvSpPr>
          <p:nvPr/>
        </p:nvSpPr>
        <p:spPr bwMode="auto">
          <a:xfrm>
            <a:off x="1857375" y="3643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4834" name="Rectangle 21"/>
          <p:cNvSpPr>
            <a:spLocks noChangeArrowheads="1"/>
          </p:cNvSpPr>
          <p:nvPr/>
        </p:nvSpPr>
        <p:spPr bwMode="auto">
          <a:xfrm>
            <a:off x="1357313" y="5572125"/>
            <a:ext cx="119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1"/>
            <a:r>
              <a:rPr lang="ru-RU" sz="4800" b="1">
                <a:cs typeface="Arial" charset="0"/>
              </a:rPr>
              <a:t>5)</a:t>
            </a:r>
          </a:p>
        </p:txBody>
      </p:sp>
      <p:sp>
        <p:nvSpPr>
          <p:cNvPr id="34835" name="Rectangle 22"/>
          <p:cNvSpPr>
            <a:spLocks noChangeArrowheads="1"/>
          </p:cNvSpPr>
          <p:nvPr/>
        </p:nvSpPr>
        <p:spPr bwMode="auto">
          <a:xfrm>
            <a:off x="457200" y="521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4836" name="Rectangle 34"/>
          <p:cNvSpPr>
            <a:spLocks noChangeArrowheads="1"/>
          </p:cNvSpPr>
          <p:nvPr/>
        </p:nvSpPr>
        <p:spPr bwMode="auto">
          <a:xfrm>
            <a:off x="0" y="0"/>
            <a:ext cx="188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ru-RU" sz="28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Ответы:</a:t>
            </a:r>
            <a:endParaRPr lang="ru-RU" sz="28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Root\Рабочий стол\урок видео и презентация\абвг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428875" y="1785938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ea typeface="Times New Roman" pitchFamily="18" charset="0"/>
                <a:cs typeface="Arial" charset="0"/>
              </a:rPr>
              <a:t>а-д                     и-к</a:t>
            </a:r>
            <a:endParaRPr lang="ru-RU" sz="8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3600" b="1">
                <a:ea typeface="Times New Roman" pitchFamily="18" charset="0"/>
                <a:cs typeface="Arial" charset="0"/>
              </a:rPr>
              <a:t>д-б	                   ж-г в-м                     л-з</a:t>
            </a:r>
            <a:endParaRPr lang="ru-RU" sz="36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3600" b="1">
                <a:ea typeface="Times New Roman" pitchFamily="18" charset="0"/>
                <a:cs typeface="Arial" charset="0"/>
              </a:rPr>
              <a:t>м-е</a:t>
            </a:r>
            <a:endParaRPr lang="ru-RU" sz="8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3600" b="1">
                <a:ea typeface="Times New Roman" pitchFamily="18" charset="0"/>
                <a:cs typeface="Arial" charset="0"/>
              </a:rPr>
              <a:t>                       </a:t>
            </a:r>
            <a:endParaRPr lang="ru-RU" sz="8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3600" b="1">
                <a:ea typeface="Times New Roman" pitchFamily="18" charset="0"/>
                <a:cs typeface="Arial" charset="0"/>
              </a:rPr>
              <a:t>                       </a:t>
            </a:r>
            <a:endParaRPr lang="ru-RU" sz="800">
              <a:ea typeface="Times New Roman" pitchFamily="18" charset="0"/>
              <a:cs typeface="Arial" charset="0"/>
            </a:endParaRPr>
          </a:p>
        </p:txBody>
      </p:sp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3214688" y="214313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ea typeface="Times New Roman" pitchFamily="18" charset="0"/>
                <a:cs typeface="Arial" charset="0"/>
              </a:rPr>
              <a:t>Ответы: </a:t>
            </a:r>
            <a:endParaRPr lang="ru-RU" sz="44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1643063" y="2071688"/>
            <a:ext cx="385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r>
              <a:rPr lang="ru-RU" sz="9600">
                <a:ea typeface="Times New Roman" pitchFamily="18" charset="0"/>
                <a:cs typeface="Arial" charset="0"/>
              </a:rPr>
              <a:t>5    и   </a:t>
            </a:r>
          </a:p>
        </p:txBody>
      </p:sp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357313"/>
            <a:ext cx="142875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2357438"/>
            <a:ext cx="100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7200">
                <a:ea typeface="Times New Roman" pitchFamily="18" charset="0"/>
                <a:cs typeface="Arial" charset="0"/>
              </a:rPr>
              <a:t>1)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714625"/>
            <a:ext cx="971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ea typeface="Times New Roman" pitchFamily="18" charset="0"/>
                <a:cs typeface="Arial" charset="0"/>
              </a:rPr>
              <a:t>2) </a:t>
            </a:r>
            <a:r>
              <a:rPr lang="ru-RU" sz="6000">
                <a:ea typeface="Times New Roman" pitchFamily="18" charset="0"/>
                <a:cs typeface="Arial" charset="0"/>
              </a:rPr>
              <a:t>Умножение</a:t>
            </a:r>
            <a:r>
              <a:rPr lang="ru-RU" sz="4800">
                <a:ea typeface="Times New Roman" pitchFamily="18" charset="0"/>
                <a:cs typeface="Arial" charset="0"/>
              </a:rPr>
              <a:t>   и   </a:t>
            </a:r>
            <a:r>
              <a:rPr lang="ru-RU" sz="6000">
                <a:ea typeface="Times New Roman" pitchFamily="18" charset="0"/>
                <a:cs typeface="Arial" charset="0"/>
              </a:rPr>
              <a:t>деление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3214688"/>
            <a:ext cx="933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3100388"/>
            <a:ext cx="4286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857375"/>
            <a:ext cx="9286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ea typeface="Times New Roman" pitchFamily="18" charset="0"/>
                <a:cs typeface="Arial" charset="0"/>
              </a:rPr>
              <a:t>3) возведение   и       извлечение </a:t>
            </a:r>
            <a:endParaRPr lang="ru-RU" sz="8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3600">
                <a:ea typeface="Times New Roman" pitchFamily="18" charset="0"/>
                <a:cs typeface="Arial" charset="0"/>
              </a:rPr>
              <a:t>  в  квадрат                из под корня</a:t>
            </a:r>
            <a:endParaRPr lang="ru-RU" sz="8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>
                <a:ea typeface="Times New Roman" pitchFamily="18" charset="0"/>
                <a:cs typeface="Arial" charset="0"/>
              </a:rPr>
              <a:t>                  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Рисунок 3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6350"/>
            <a:ext cx="9307513" cy="1375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643188"/>
            <a:ext cx="10001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000">
                <a:ea typeface="Times New Roman" pitchFamily="18" charset="0"/>
                <a:cs typeface="Arial" charset="0"/>
              </a:rPr>
              <a:t>4) дифференцирование и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3286125"/>
            <a:ext cx="29432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2714625"/>
            <a:ext cx="88725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>
                <a:ea typeface="Times New Roman" pitchFamily="18" charset="0"/>
                <a:cs typeface="Arial" charset="0"/>
              </a:rPr>
              <a:t>5) </a:t>
            </a:r>
            <a:r>
              <a:rPr lang="ru-RU" sz="2800" b="1">
                <a:ea typeface="Times New Roman" pitchFamily="18" charset="0"/>
                <a:cs typeface="Arial" charset="0"/>
              </a:rPr>
              <a:t>дифференцирование</a:t>
            </a:r>
            <a:r>
              <a:rPr lang="ru-RU" sz="3200">
                <a:ea typeface="Times New Roman" pitchFamily="18" charset="0"/>
                <a:cs typeface="Arial" charset="0"/>
              </a:rPr>
              <a:t>    и      </a:t>
            </a:r>
            <a:r>
              <a:rPr lang="ru-RU" sz="2800" b="1">
                <a:ea typeface="Times New Roman" pitchFamily="18" charset="0"/>
                <a:cs typeface="Arial" charset="0"/>
              </a:rPr>
              <a:t>интегрирование </a:t>
            </a:r>
          </a:p>
          <a:p>
            <a:pPr eaLnBrk="0" hangingPunct="0"/>
            <a:r>
              <a:rPr lang="ru-RU" sz="2200">
                <a:ea typeface="Times New Roman" pitchFamily="18" charset="0"/>
                <a:cs typeface="Arial" charset="0"/>
              </a:rPr>
              <a:t>    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571750" y="3286125"/>
            <a:ext cx="85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latin typeface="Cambria Math" pitchFamily="18" charset="0"/>
                <a:ea typeface="Times New Roman" pitchFamily="18" charset="0"/>
                <a:cs typeface="Arial" charset="0"/>
              </a:rPr>
              <a:t> (t)                                           </a:t>
            </a:r>
            <a:endParaRPr lang="en-US" sz="3600">
              <a:ea typeface="Times New Roman" pitchFamily="18" charset="0"/>
              <a:cs typeface="Arial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99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286125"/>
            <a:ext cx="21002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имени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вдокс 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0"/>
            <a:ext cx="4286280" cy="692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вдокс 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0"/>
            <a:ext cx="4286280" cy="692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рх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рхимед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-6350"/>
            <a:ext cx="5802312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али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-6350"/>
            <a:ext cx="4687887" cy="659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алилей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вальер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-6350"/>
            <a:ext cx="6302375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орричел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-6350"/>
            <a:ext cx="6302375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Рисунок 3" descr="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6350"/>
            <a:ext cx="9191626" cy="1375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ск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-6350"/>
            <a:ext cx="6302375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ьюто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-6350"/>
            <a:ext cx="6516688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йбни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-6350"/>
            <a:ext cx="6302375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1"/>
          <p:cNvSpPr>
            <a:spLocks noGrp="1"/>
          </p:cNvSpPr>
          <p:nvPr>
            <p:ph idx="1"/>
          </p:nvPr>
        </p:nvSpPr>
        <p:spPr>
          <a:xfrm>
            <a:off x="928688" y="357188"/>
            <a:ext cx="7758112" cy="5357812"/>
          </a:xfrm>
        </p:spPr>
        <p:txBody>
          <a:bodyPr/>
          <a:lstStyle/>
          <a:p>
            <a:r>
              <a:rPr lang="ru-RU" smtClean="0"/>
              <a:t>Видеоматериал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0" y="3357563"/>
          <a:ext cx="4929188" cy="857250"/>
        </p:xfrm>
        <a:graphic>
          <a:graphicData uri="http://schemas.openxmlformats.org/presentationml/2006/ole">
            <p:oleObj spid="_x0000_s2050" name="Пакет" r:id="rId3" imgW="336240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:\МИЯСАТ ОМАРОВНА\13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82867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D:\МИЯСАТ ОМАРОВНА\434343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3"/>
            <a:ext cx="7572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1714500"/>
            <a:ext cx="3616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2" descr="волн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6439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cuments and Settings\Root\Рабочий стол\урок видео и презентация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71688"/>
            <a:ext cx="87153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500063"/>
            <a:ext cx="5638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1847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Рисунок 3" descr="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6350"/>
            <a:ext cx="9191626" cy="1375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Итоги урока</a:t>
            </a:r>
          </a:p>
        </p:txBody>
      </p:sp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597025"/>
            <a:ext cx="8242300" cy="4535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Рисунок 3" descr="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6350"/>
            <a:ext cx="9191626" cy="1375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Рисунок 3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Рисунок 3" descr="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6350"/>
            <a:ext cx="9191626" cy="1375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000250"/>
            <a:ext cx="56562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80975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2428875"/>
            <a:ext cx="61436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80975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80975" y="2066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66</Words>
  <Application>Microsoft Office PowerPoint</Application>
  <PresentationFormat>Экран (4:3)</PresentationFormat>
  <Paragraphs>35</Paragraphs>
  <Slides>40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Calibri</vt:lpstr>
      <vt:lpstr>Arial</vt:lpstr>
      <vt:lpstr>Times New Roman</vt:lpstr>
      <vt:lpstr>Cambria Math</vt:lpstr>
      <vt:lpstr>Тема Office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Итоги урока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</cp:revision>
  <dcterms:created xsi:type="dcterms:W3CDTF">2010-03-04T11:01:27Z</dcterms:created>
  <dcterms:modified xsi:type="dcterms:W3CDTF">2012-12-23T11:23:10Z</dcterms:modified>
</cp:coreProperties>
</file>