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8" r:id="rId2"/>
    <p:sldId id="257" r:id="rId3"/>
    <p:sldId id="280" r:id="rId4"/>
    <p:sldId id="258" r:id="rId5"/>
    <p:sldId id="264" r:id="rId6"/>
    <p:sldId id="268" r:id="rId7"/>
    <p:sldId id="263" r:id="rId8"/>
    <p:sldId id="267" r:id="rId9"/>
    <p:sldId id="260" r:id="rId10"/>
    <p:sldId id="261" r:id="rId11"/>
    <p:sldId id="272" r:id="rId12"/>
    <p:sldId id="269" r:id="rId13"/>
    <p:sldId id="276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D8CAA-69DB-43B8-BDEA-6ED3B3323A09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7319F-0342-4076-B292-530D5085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B40-B56A-4AE3-B3D4-26BFAD267FAD}" type="datetime1">
              <a:rPr lang="ru-RU" smtClean="0"/>
              <a:t>04.10.2012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AD8B-45D7-4478-846F-0F6B370F022A}" type="datetime1">
              <a:rPr lang="ru-RU" smtClean="0"/>
              <a:t>04.10.2012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21E9-47CF-4173-8AF2-E0BF70F02E48}" type="datetime1">
              <a:rPr lang="ru-RU" smtClean="0"/>
              <a:t>04.10.2012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E8A5-E517-4F1B-8AC9-5CDE888B623A}" type="datetime1">
              <a:rPr lang="ru-RU" smtClean="0"/>
              <a:t>04.10.2012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4FC8-C055-42D0-89E5-A9ED4F2928DC}" type="datetime1">
              <a:rPr lang="ru-RU" smtClean="0"/>
              <a:t>04.10.2012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91C9-5F7F-41C6-A1C1-3CCA3F9EF992}" type="datetime1">
              <a:rPr lang="ru-RU" smtClean="0"/>
              <a:t>04.10.2012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3B9E-70B7-4563-950B-78A5EF52886E}" type="datetime1">
              <a:rPr lang="ru-RU" smtClean="0"/>
              <a:t>04.10.2012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7575-6EDE-463A-AB9C-BA4529429468}" type="datetime1">
              <a:rPr lang="ru-RU" smtClean="0"/>
              <a:t>04.10.2012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9DCA-8E64-49C0-8D8C-8126E4BBA851}" type="datetime1">
              <a:rPr lang="ru-RU" smtClean="0"/>
              <a:t>04.10.2012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BC0-2ADA-45C1-B2DF-13B1C1A6D45C}" type="datetime1">
              <a:rPr lang="ru-RU" smtClean="0"/>
              <a:t>04.10.2012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BB04-40F2-4F38-9C73-C667593CA45F}" type="datetime1">
              <a:rPr lang="ru-RU" smtClean="0"/>
              <a:t>04.10.2012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B956C7-2BE6-4E4E-9782-2D09C6CC875F}" type="datetime1">
              <a:rPr lang="ru-RU" smtClean="0"/>
              <a:t>04.10.2012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4FC953-E7FE-496C-8232-CFB9515A65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6450" y="378510"/>
            <a:ext cx="61418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Малькова Надежда Николаевна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 3 младшей группы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 общеобразовательная школа-интернат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«Сеяхинская школа-интернат среднего (полного) общего образования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629705 с.Сеяха, ЯНАО, Тюменская область, Ямальский район, улица Школьная д.3 кв.3 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ладимир\Documents\Апрель 2011\Мои документы\Мои рисунки\Зверьё\лиса\g0202196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02971"/>
            <a:ext cx="4032448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52736"/>
            <a:ext cx="4672012" cy="427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987377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4462"/>
            <a:ext cx="2987377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23" y="149057"/>
            <a:ext cx="2987377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36756"/>
            <a:ext cx="2987377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31" y="3501008"/>
            <a:ext cx="2987377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44" y="3495318"/>
            <a:ext cx="2987377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ладимир\Documents\Апрель 2011\Мои документы\Мои рисунки\Зверьё\Белка\g01110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33670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58" y="476672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1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7" y="1772816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47442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64904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19" y="2034529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19" y="4977740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1" y="692696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6388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Владимир\Documents\Апрель 2011\Мои документы\Мои рисунки\Природа\Fruits_nuts\g01762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9" y="3347441"/>
            <a:ext cx="1839913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35596"/>
            <a:ext cx="4672012" cy="427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Владимир\Documents\Апрель 2011\Мои документы\Мои рисунки\Зверьё\Wolves\g0124005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888432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Владимир\Documents\Апрель 2011\Мои документы\Мои рисунки\Зверьё\медведь\g0150419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6"/>
          <a:stretch/>
        </p:blipFill>
        <p:spPr bwMode="auto">
          <a:xfrm>
            <a:off x="1187624" y="2492896"/>
            <a:ext cx="165618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Владимир\Documents\Апрель 2011\Мои документы\Мои рисунки\Зверьё\Белка\g011106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37964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ладимир\Documents\Апрель 2011\Мои документы\Мои рисунки\Зверьё\лиса\g0202196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02971"/>
            <a:ext cx="4032448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Владимир\Documents\Апрель 2011\Мои документы\Мои рисунки\Рисунки всякая всячина\C38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16" y="2636912"/>
            <a:ext cx="3139423" cy="37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538865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весёлой полянке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437112"/>
            <a:ext cx="61626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67251"/>
            <a:ext cx="8502654" cy="3139321"/>
          </a:xfrm>
          <a:prstGeom prst="rect">
            <a:avLst/>
          </a:prstGeom>
          <a:ln/>
          <a:scene3d>
            <a:camera prst="perspectiveContrastingLeftFacing"/>
            <a:lightRig rig="balanced" dir="tr"/>
          </a:scene3d>
          <a:sp3d prstMaterial="matte">
            <a:bevelT w="1905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«ВАРЕНЬЯ»</a:t>
            </a:r>
          </a:p>
          <a:p>
            <a:pPr algn="ctr"/>
            <a:r>
              <a:rPr lang="ru-RU" sz="66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66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ЗАЙКИ</a:t>
            </a:r>
            <a:endParaRPr lang="ru-RU" sz="6600" b="1" i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2736304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ocuments\Апрель 2011\Мои документы\Мои рисунки\Рисунки всякая всячина\C3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0"/>
            <a:ext cx="72008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424936" cy="590465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640960" cy="6120680"/>
          </a:xfrm>
          <a:prstGeom prst="rect">
            <a:avLst/>
          </a:prstGeom>
        </p:spPr>
      </p:pic>
      <p:pic>
        <p:nvPicPr>
          <p:cNvPr id="3" name="Рисунок 2" descr="C:\Users\Владимир\Documents\Апрель 2011\Мои документы\Мои рисунки\Зверьё\медведь\g0150419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6"/>
          <a:stretch/>
        </p:blipFill>
        <p:spPr bwMode="auto">
          <a:xfrm>
            <a:off x="3995936" y="1268760"/>
            <a:ext cx="838924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ладимир\Documents\Апрель 2011\Мои документы\Мои рисунки\Зверьё\медведь\g0108505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"/>
            <a:ext cx="5472607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6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7" y="260648"/>
            <a:ext cx="8424936" cy="6480720"/>
          </a:xfrm>
          <a:prstGeom prst="rect">
            <a:avLst/>
          </a:prstGeom>
        </p:spPr>
      </p:pic>
      <p:pic>
        <p:nvPicPr>
          <p:cNvPr id="3" name="Рисунок 2" descr="C:\Users\Владимир\Documents\Апрель 2011\Мои документы\Мои рисунки\Зверьё\Wolves\g0124005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1080120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ладимир\Documents\Апрель 2011\Мои документы\Мои рисунки\Фотовсячина\Nature\Vegetables\34_176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3072"/>
          <a:stretch/>
        </p:blipFill>
        <p:spPr bwMode="auto">
          <a:xfrm>
            <a:off x="755577" y="1988840"/>
            <a:ext cx="2520280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Владимир\Documents\Апрель 2011\Мои документы\Мои рисунки\Зверьё\Wolves\g0124005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3888432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Владимир\Documents\Апрель 2011\Мои документы\Мои рисунки\Природа\Vegetables_selections\g017625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18399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имир\Documents\Апрель 2011\Мои документы\Мои рисунки\Природа\Vegetables_carrots\g010612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80064"/>
            <a:ext cx="2273912" cy="516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352928" cy="6120680"/>
          </a:xfrm>
          <a:prstGeom prst="rect">
            <a:avLst/>
          </a:prstGeom>
        </p:spPr>
      </p:pic>
      <p:pic>
        <p:nvPicPr>
          <p:cNvPr id="3" name="Рисунок 2" descr="C:\Users\Владимир\Documents\Апрель 2011\Мои документы\Мои рисунки\Зверьё\лиса\g0202196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3363595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C953-E7FE-496C-8232-CFB9515A653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</TotalTime>
  <Words>66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26</cp:revision>
  <dcterms:created xsi:type="dcterms:W3CDTF">2011-12-21T10:11:14Z</dcterms:created>
  <dcterms:modified xsi:type="dcterms:W3CDTF">2012-10-04T11:16:55Z</dcterms:modified>
</cp:coreProperties>
</file>