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6" r:id="rId2"/>
    <p:sldId id="256" r:id="rId3"/>
    <p:sldId id="264" r:id="rId4"/>
    <p:sldId id="268" r:id="rId5"/>
    <p:sldId id="265" r:id="rId6"/>
    <p:sldId id="269" r:id="rId7"/>
    <p:sldId id="270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5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A80F1-17B3-4C46-848F-A2F068AEC4D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DAD7-BFA1-42D9-9EA7-9D19A134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857232"/>
            <a:ext cx="58827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 математики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2 классе.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Закрепление. Решение задач.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000100" y="928670"/>
          <a:ext cx="7143800" cy="5571212"/>
        </p:xfrm>
        <a:graphic>
          <a:graphicData uri="http://schemas.openxmlformats.org/presentationml/2006/ole">
            <p:oleObj spid="_x0000_s1026" name="Точечный рисунок" r:id="rId4" imgW="7621064" imgH="5942857" progId="PBrush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43042" y="0"/>
            <a:ext cx="5557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 dirty="0">
                <a:latin typeface="Blackadder ITC" pitchFamily="82" charset="0"/>
              </a:rPr>
              <a:t>В  гостях   у  осени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81800" y="6172200"/>
            <a:ext cx="1506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Гуськова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О.В.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9" descr="bird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071678"/>
            <a:ext cx="857250" cy="1143000"/>
          </a:xfrm>
          <a:prstGeom prst="rect">
            <a:avLst/>
          </a:prstGeom>
          <a:noFill/>
        </p:spPr>
      </p:pic>
      <p:pic>
        <p:nvPicPr>
          <p:cNvPr id="8" name="Picture 10" descr="bird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928802"/>
            <a:ext cx="857250" cy="1143000"/>
          </a:xfrm>
          <a:prstGeom prst="rect">
            <a:avLst/>
          </a:prstGeom>
          <a:noFill/>
        </p:spPr>
      </p:pic>
      <p:pic>
        <p:nvPicPr>
          <p:cNvPr id="9" name="Picture 11" descr="bird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643050"/>
            <a:ext cx="8572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2928929" cy="281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43174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71480"/>
            <a:ext cx="66701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МИНУТКА ЧИСТОПИСАНИЯ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357430"/>
            <a:ext cx="2726580" cy="26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2143116"/>
            <a:ext cx="6572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3200" b="1" dirty="0" smtClean="0"/>
              <a:t>С одного участка собрали 26 мешков картофеля, а с другого на 6 мешков меньше. Сколько всего мешков картофеля собрали с двух участков?»</a:t>
            </a:r>
          </a:p>
          <a:p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785794"/>
            <a:ext cx="2467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Задача.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928670"/>
            <a:ext cx="5678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Физкультминутка.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43438" y="2071678"/>
            <a:ext cx="357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Ветер  сильно вдруг подул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Листья с дерева смахнул.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Закружились листья все.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Прилетели все к земле.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9" name="Picture 7" descr="плохая по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357562"/>
            <a:ext cx="3409949" cy="255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714356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Проверь себя…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857364"/>
            <a:ext cx="2643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 вариант</a:t>
            </a:r>
          </a:p>
          <a:p>
            <a:endParaRPr lang="ru-RU" sz="2000" dirty="0" smtClean="0"/>
          </a:p>
          <a:p>
            <a:r>
              <a:rPr lang="ru-RU" sz="2000" dirty="0" smtClean="0"/>
              <a:t>4+9+9= (4+6)+9=19</a:t>
            </a:r>
          </a:p>
          <a:p>
            <a:r>
              <a:rPr lang="ru-RU" sz="2000" dirty="0" smtClean="0"/>
              <a:t>12+3+7= (3+7)+12=22</a:t>
            </a:r>
          </a:p>
          <a:p>
            <a:r>
              <a:rPr lang="ru-RU" sz="2000" dirty="0" smtClean="0"/>
              <a:t>8+11+2= (8+2)+11=21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1857364"/>
            <a:ext cx="2000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 вариант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8+4+6=18</a:t>
            </a:r>
          </a:p>
          <a:p>
            <a:pPr algn="ctr"/>
            <a:r>
              <a:rPr lang="ru-RU" sz="2000" dirty="0" smtClean="0"/>
              <a:t>13+6-7=12</a:t>
            </a:r>
          </a:p>
          <a:p>
            <a:pPr algn="ctr"/>
            <a:r>
              <a:rPr lang="ru-RU" sz="2000" dirty="0" smtClean="0"/>
              <a:t>9+5-4=10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3500438"/>
            <a:ext cx="25676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Задача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429132"/>
            <a:ext cx="3739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24-10=14(</a:t>
            </a:r>
            <a:r>
              <a:rPr lang="ru-RU" dirty="0" err="1" smtClean="0"/>
              <a:t>яб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Ответ: 14 яблок осталось на дереве.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428604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Сравни…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7" descr="дожд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4500594" cy="26399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071942"/>
            <a:ext cx="735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1м  *  90см                  4дм  *  40 см            1руб  *   30к</a:t>
            </a:r>
          </a:p>
          <a:p>
            <a:r>
              <a:rPr lang="ru-RU" sz="2400" b="1" dirty="0" smtClean="0"/>
              <a:t>32см  *  2дм 3 см       6см  *   70мм           1 час  *  </a:t>
            </a:r>
            <a:r>
              <a:rPr lang="ru-RU" sz="2200" b="1" dirty="0" smtClean="0"/>
              <a:t>60мин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j0401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60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928726" y="642918"/>
            <a:ext cx="6680740" cy="2923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5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МОЛОДЦЫ РЕБЯТА!</a:t>
            </a:r>
          </a:p>
          <a:p>
            <a:pPr algn="ctr"/>
            <a:r>
              <a:rPr lang="ru-RU" sz="5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4814" y="4786322"/>
            <a:ext cx="6049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НОВЫХ ВСТРЕЧ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139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ййй</dc:creator>
  <cp:lastModifiedBy>ййй</cp:lastModifiedBy>
  <cp:revision>41</cp:revision>
  <dcterms:created xsi:type="dcterms:W3CDTF">2011-11-16T19:41:58Z</dcterms:created>
  <dcterms:modified xsi:type="dcterms:W3CDTF">2012-10-16T18:07:37Z</dcterms:modified>
</cp:coreProperties>
</file>