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26"/>
  </p:notesMasterIdLst>
  <p:sldIdLst>
    <p:sldId id="287" r:id="rId5"/>
    <p:sldId id="269" r:id="rId6"/>
    <p:sldId id="272" r:id="rId7"/>
    <p:sldId id="268" r:id="rId8"/>
    <p:sldId id="263" r:id="rId9"/>
    <p:sldId id="271" r:id="rId10"/>
    <p:sldId id="288" r:id="rId11"/>
    <p:sldId id="266" r:id="rId12"/>
    <p:sldId id="267" r:id="rId13"/>
    <p:sldId id="274" r:id="rId14"/>
    <p:sldId id="278" r:id="rId15"/>
    <p:sldId id="279" r:id="rId16"/>
    <p:sldId id="276" r:id="rId17"/>
    <p:sldId id="275" r:id="rId18"/>
    <p:sldId id="277" r:id="rId19"/>
    <p:sldId id="280" r:id="rId20"/>
    <p:sldId id="281" r:id="rId21"/>
    <p:sldId id="283" r:id="rId22"/>
    <p:sldId id="284" r:id="rId23"/>
    <p:sldId id="285" r:id="rId24"/>
    <p:sldId id="286"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E4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3" autoAdjust="0"/>
    <p:restoredTop sz="92886" autoAdjust="0"/>
  </p:normalViewPr>
  <p:slideViewPr>
    <p:cSldViewPr>
      <p:cViewPr varScale="1">
        <p:scale>
          <a:sx n="73" d="100"/>
          <a:sy n="73" d="100"/>
        </p:scale>
        <p:origin x="-418" y="-77"/>
      </p:cViewPr>
      <p:guideLst>
        <p:guide orient="horz" pos="2160"/>
        <p:guide pos="2880"/>
      </p:guideLst>
    </p:cSldViewPr>
  </p:slideViewPr>
  <p:notesTextViewPr>
    <p:cViewPr>
      <p:scale>
        <a:sx n="1" d="1"/>
        <a:sy n="1" d="1"/>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605DE5-DCEA-4F14-9865-A73BEC70DD68}" type="datetimeFigureOut">
              <a:rPr lang="ru-RU" smtClean="0"/>
              <a:t>31.10.2012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91E667-DFEB-41C2-81E2-3E7E5596A38C}" type="slidenum">
              <a:rPr lang="ru-RU" smtClean="0"/>
              <a:t>‹#›</a:t>
            </a:fld>
            <a:endParaRPr lang="ru-RU"/>
          </a:p>
        </p:txBody>
      </p:sp>
    </p:spTree>
    <p:extLst>
      <p:ext uri="{BB962C8B-B14F-4D97-AF65-F5344CB8AC3E}">
        <p14:creationId xmlns:p14="http://schemas.microsoft.com/office/powerpoint/2010/main" val="670657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Идентификатор 263-259-302</a:t>
            </a:r>
            <a:endParaRPr lang="ru-RU" dirty="0"/>
          </a:p>
        </p:txBody>
      </p:sp>
      <p:sp>
        <p:nvSpPr>
          <p:cNvPr id="4" name="Номер слайда 3"/>
          <p:cNvSpPr>
            <a:spLocks noGrp="1"/>
          </p:cNvSpPr>
          <p:nvPr>
            <p:ph type="sldNum" sz="quarter" idx="10"/>
          </p:nvPr>
        </p:nvSpPr>
        <p:spPr/>
        <p:txBody>
          <a:bodyPr/>
          <a:lstStyle/>
          <a:p>
            <a:fld id="{B891E667-DFEB-41C2-81E2-3E7E5596A38C}" type="slidenum">
              <a:rPr lang="ru-RU" smtClean="0"/>
              <a:t>1</a:t>
            </a:fld>
            <a:endParaRPr lang="ru-RU"/>
          </a:p>
        </p:txBody>
      </p:sp>
    </p:spTree>
    <p:extLst>
      <p:ext uri="{BB962C8B-B14F-4D97-AF65-F5344CB8AC3E}">
        <p14:creationId xmlns:p14="http://schemas.microsoft.com/office/powerpoint/2010/main" val="4218312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Делаем клик мышью по записке.</a:t>
            </a:r>
            <a:endParaRPr lang="ru-RU" dirty="0"/>
          </a:p>
        </p:txBody>
      </p:sp>
      <p:sp>
        <p:nvSpPr>
          <p:cNvPr id="4" name="Номер слайда 3"/>
          <p:cNvSpPr>
            <a:spLocks noGrp="1"/>
          </p:cNvSpPr>
          <p:nvPr>
            <p:ph type="sldNum" sz="quarter" idx="10"/>
          </p:nvPr>
        </p:nvSpPr>
        <p:spPr/>
        <p:txBody>
          <a:bodyPr/>
          <a:lstStyle/>
          <a:p>
            <a:fld id="{B891E667-DFEB-41C2-81E2-3E7E5596A38C}" type="slidenum">
              <a:rPr lang="ru-RU" smtClean="0"/>
              <a:t>19</a:t>
            </a:fld>
            <a:endParaRPr lang="ru-RU"/>
          </a:p>
        </p:txBody>
      </p:sp>
    </p:spTree>
    <p:extLst>
      <p:ext uri="{BB962C8B-B14F-4D97-AF65-F5344CB8AC3E}">
        <p14:creationId xmlns:p14="http://schemas.microsoft.com/office/powerpoint/2010/main" val="1723466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ru-RU" dirty="0" smtClean="0"/>
              <a:t>Размер</a:t>
            </a:r>
            <a:r>
              <a:rPr lang="ru-RU" baseline="0" dirty="0" smtClean="0"/>
              <a:t> 30х20 шаблон клеток сделан как таблица в презентации, но сохранен как рисунок, чтобы можно было группировать.</a:t>
            </a:r>
            <a:endParaRPr lang="ru-RU" dirty="0" smtClean="0"/>
          </a:p>
          <a:p>
            <a:endParaRPr lang="ru-RU" dirty="0"/>
          </a:p>
        </p:txBody>
      </p:sp>
      <p:sp>
        <p:nvSpPr>
          <p:cNvPr id="4" name="Номер слайда 3"/>
          <p:cNvSpPr>
            <a:spLocks noGrp="1"/>
          </p:cNvSpPr>
          <p:nvPr>
            <p:ph type="sldNum" sz="quarter" idx="10"/>
          </p:nvPr>
        </p:nvSpPr>
        <p:spPr/>
        <p:txBody>
          <a:bodyPr/>
          <a:lstStyle/>
          <a:p>
            <a:fld id="{EDF26C90-F900-4930-B349-E3005DCEEF51}" type="slidenum">
              <a:rPr lang="ru-RU" smtClean="0"/>
              <a:pPr/>
              <a:t>4</a:t>
            </a:fld>
            <a:endParaRPr lang="ru-RU"/>
          </a:p>
        </p:txBody>
      </p:sp>
    </p:spTree>
    <p:extLst>
      <p:ext uri="{BB962C8B-B14F-4D97-AF65-F5344CB8AC3E}">
        <p14:creationId xmlns:p14="http://schemas.microsoft.com/office/powerpoint/2010/main" val="4239706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Из всех матросов выберите тех, у которых на тельняшках и на бескозырках написаны координаты точек, лежащих на оси ординат.</a:t>
            </a:r>
          </a:p>
          <a:p>
            <a:r>
              <a:rPr lang="ru-RU" sz="1200" kern="1200" dirty="0" smtClean="0">
                <a:solidFill>
                  <a:schemeClr val="tx1"/>
                </a:solidFill>
                <a:effectLst/>
                <a:latin typeface="+mn-lt"/>
                <a:ea typeface="+mn-ea"/>
                <a:cs typeface="+mn-cs"/>
              </a:rPr>
              <a:t>( Дети называют координаты, а учитель делает клик мышкой по матросу, выбранному учеником. Если ответ верный матрос занимает свое место на оси ординат, а если неверный, то занимает место на координатной плоскости соответственно своим координатам и дети наглядно видят, что данная точка не лежит на оси ординат. Как только дети назвали все координаты, лежащие на оси ординат, кликаем мышкой по кнопке «поднять команду на борт»)</a:t>
            </a:r>
            <a:endParaRPr lang="ru-RU" dirty="0"/>
          </a:p>
        </p:txBody>
      </p:sp>
      <p:sp>
        <p:nvSpPr>
          <p:cNvPr id="4" name="Номер слайда 3"/>
          <p:cNvSpPr>
            <a:spLocks noGrp="1"/>
          </p:cNvSpPr>
          <p:nvPr>
            <p:ph type="sldNum" sz="quarter" idx="10"/>
          </p:nvPr>
        </p:nvSpPr>
        <p:spPr/>
        <p:txBody>
          <a:bodyPr/>
          <a:lstStyle/>
          <a:p>
            <a:fld id="{B891E667-DFEB-41C2-81E2-3E7E5596A38C}" type="slidenum">
              <a:rPr lang="ru-RU" smtClean="0"/>
              <a:t>5</a:t>
            </a:fld>
            <a:endParaRPr lang="ru-RU"/>
          </a:p>
        </p:txBody>
      </p:sp>
    </p:spTree>
    <p:extLst>
      <p:ext uri="{BB962C8B-B14F-4D97-AF65-F5344CB8AC3E}">
        <p14:creationId xmlns:p14="http://schemas.microsoft.com/office/powerpoint/2010/main" val="3308487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Чтобы наш корабль не попал в руки пиратов, мы должны точно определить координаты пиратских судов и потопить врага метким выстрелом.</a:t>
            </a:r>
          </a:p>
          <a:p>
            <a:r>
              <a:rPr lang="ru-RU" sz="1200" kern="1200" dirty="0" smtClean="0">
                <a:solidFill>
                  <a:schemeClr val="tx1"/>
                </a:solidFill>
                <a:effectLst/>
                <a:latin typeface="+mn-lt"/>
                <a:ea typeface="+mn-ea"/>
                <a:cs typeface="+mn-cs"/>
              </a:rPr>
              <a:t> ( Учитель выступает в роли наводчика, выбирает корабль, делая по нему клик мышью. Корабль мигает, привлекая внимание детей. Ученик из класса называет координаты корабля, производя выстрел. Второй клик по тому же кораблю осуществляет проверку координат и корабль исчезает. Данный слайд содержит 18 кораблей, что позволяет опросить почти всех детей в классе.)</a:t>
            </a:r>
            <a:endParaRPr lang="ru-RU" dirty="0"/>
          </a:p>
        </p:txBody>
      </p:sp>
      <p:sp>
        <p:nvSpPr>
          <p:cNvPr id="4" name="Номер слайда 3"/>
          <p:cNvSpPr>
            <a:spLocks noGrp="1"/>
          </p:cNvSpPr>
          <p:nvPr>
            <p:ph type="sldNum" sz="quarter" idx="10"/>
          </p:nvPr>
        </p:nvSpPr>
        <p:spPr/>
        <p:txBody>
          <a:bodyPr/>
          <a:lstStyle/>
          <a:p>
            <a:fld id="{B891E667-DFEB-41C2-81E2-3E7E5596A38C}" type="slidenum">
              <a:rPr lang="ru-RU" smtClean="0"/>
              <a:t>6</a:t>
            </a:fld>
            <a:endParaRPr lang="ru-RU"/>
          </a:p>
        </p:txBody>
      </p:sp>
    </p:spTree>
    <p:extLst>
      <p:ext uri="{BB962C8B-B14F-4D97-AF65-F5344CB8AC3E}">
        <p14:creationId xmlns:p14="http://schemas.microsoft.com/office/powerpoint/2010/main" val="2467630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На координатной плоскости отметьте координаты точек и последовательно соедините их отрезками. </a:t>
            </a:r>
          </a:p>
          <a:p>
            <a:r>
              <a:rPr lang="ru-RU" sz="1200" kern="1200" dirty="0" smtClean="0">
                <a:solidFill>
                  <a:schemeClr val="tx1"/>
                </a:solidFill>
                <a:effectLst/>
                <a:latin typeface="+mn-lt"/>
                <a:ea typeface="+mn-ea"/>
                <a:cs typeface="+mn-cs"/>
              </a:rPr>
              <a:t>(Первую точку с координатами (-17;0) на слайде отмечает учитель с помощью дистанционной мыши. Курсор ставим в положение (-17;0) , он примет вид руки, делаем клик мышкой, на координатной плоскости появляется точка. Затем мышь передается ученикам, каждый из которых отмечает свою точку и передает мышь соседу. Слайд содержит 25 точек, что дает возможность каждому ученику отметить точку. Одновременно ученики выполняют задание в тетрадях, проверяя построенные точки с точками на слайде.)</a:t>
            </a:r>
          </a:p>
        </p:txBody>
      </p:sp>
      <p:sp>
        <p:nvSpPr>
          <p:cNvPr id="4" name="Номер слайда 3"/>
          <p:cNvSpPr>
            <a:spLocks noGrp="1"/>
          </p:cNvSpPr>
          <p:nvPr>
            <p:ph type="sldNum" sz="quarter" idx="10"/>
          </p:nvPr>
        </p:nvSpPr>
        <p:spPr/>
        <p:txBody>
          <a:bodyPr/>
          <a:lstStyle/>
          <a:p>
            <a:fld id="{B891E667-DFEB-41C2-81E2-3E7E5596A38C}" type="slidenum">
              <a:rPr lang="ru-RU" smtClean="0"/>
              <a:t>8</a:t>
            </a:fld>
            <a:endParaRPr lang="ru-RU"/>
          </a:p>
        </p:txBody>
      </p:sp>
    </p:spTree>
    <p:extLst>
      <p:ext uri="{BB962C8B-B14F-4D97-AF65-F5344CB8AC3E}">
        <p14:creationId xmlns:p14="http://schemas.microsoft.com/office/powerpoint/2010/main" val="4256783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(Ребята называют координаты точек, лежащих в </a:t>
            </a:r>
            <a:r>
              <a:rPr lang="en-US" sz="1200" kern="1200" dirty="0" smtClean="0">
                <a:solidFill>
                  <a:schemeClr val="tx1"/>
                </a:solidFill>
                <a:effectLst/>
                <a:latin typeface="+mn-lt"/>
                <a:ea typeface="+mn-ea"/>
                <a:cs typeface="+mn-cs"/>
              </a:rPr>
              <a:t>III</a:t>
            </a:r>
            <a:r>
              <a:rPr lang="ru-RU" sz="1200" kern="1200" dirty="0" smtClean="0">
                <a:solidFill>
                  <a:schemeClr val="tx1"/>
                </a:solidFill>
                <a:effectLst/>
                <a:latin typeface="+mn-lt"/>
                <a:ea typeface="+mn-ea"/>
                <a:cs typeface="+mn-cs"/>
              </a:rPr>
              <a:t> координатной четверти, учитель кликает мышкой по выбранной рыбке, которая сначала занимает место согласно своим координатам, а потом идет на корм акуле. Если координаты названы не правильно, то рыбка просто занимает место согласно своим координатам и дети видят, что она не лежит в </a:t>
            </a:r>
            <a:r>
              <a:rPr lang="en-US" sz="1200" kern="1200" dirty="0" smtClean="0">
                <a:solidFill>
                  <a:schemeClr val="tx1"/>
                </a:solidFill>
                <a:effectLst/>
                <a:latin typeface="+mn-lt"/>
                <a:ea typeface="+mn-ea"/>
                <a:cs typeface="+mn-cs"/>
              </a:rPr>
              <a:t>III</a:t>
            </a:r>
            <a:r>
              <a:rPr lang="ru-RU" sz="1200" kern="1200" dirty="0" smtClean="0">
                <a:solidFill>
                  <a:schemeClr val="tx1"/>
                </a:solidFill>
                <a:effectLst/>
                <a:latin typeface="+mn-lt"/>
                <a:ea typeface="+mn-ea"/>
                <a:cs typeface="+mn-cs"/>
              </a:rPr>
              <a:t> координатной четверти и акуле до нее не добраться. Можно передать дистанционную мышь ученикам и они сами будут осуществлять выбор.)</a:t>
            </a:r>
          </a:p>
          <a:p>
            <a:endParaRPr lang="ru-RU" dirty="0"/>
          </a:p>
        </p:txBody>
      </p:sp>
      <p:sp>
        <p:nvSpPr>
          <p:cNvPr id="4" name="Номер слайда 3"/>
          <p:cNvSpPr>
            <a:spLocks noGrp="1"/>
          </p:cNvSpPr>
          <p:nvPr>
            <p:ph type="sldNum" sz="quarter" idx="10"/>
          </p:nvPr>
        </p:nvSpPr>
        <p:spPr/>
        <p:txBody>
          <a:bodyPr/>
          <a:lstStyle/>
          <a:p>
            <a:fld id="{EDF26C90-F900-4930-B349-E3005DCEEF51}" type="slidenum">
              <a:rPr lang="ru-RU" smtClean="0">
                <a:solidFill>
                  <a:prstClr val="black"/>
                </a:solidFill>
              </a:rPr>
              <a:pPr/>
              <a:t>9</a:t>
            </a:fld>
            <a:endParaRPr lang="ru-RU">
              <a:solidFill>
                <a:prstClr val="black"/>
              </a:solidFill>
            </a:endParaRPr>
          </a:p>
        </p:txBody>
      </p:sp>
    </p:spTree>
    <p:extLst>
      <p:ext uri="{BB962C8B-B14F-4D97-AF65-F5344CB8AC3E}">
        <p14:creationId xmlns:p14="http://schemas.microsoft.com/office/powerpoint/2010/main" val="4239706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891E667-DFEB-41C2-81E2-3E7E5596A38C}" type="slidenum">
              <a:rPr lang="ru-RU" smtClean="0"/>
              <a:t>10</a:t>
            </a:fld>
            <a:endParaRPr lang="ru-RU"/>
          </a:p>
        </p:txBody>
      </p:sp>
    </p:spTree>
    <p:extLst>
      <p:ext uri="{BB962C8B-B14F-4D97-AF65-F5344CB8AC3E}">
        <p14:creationId xmlns:p14="http://schemas.microsoft.com/office/powerpoint/2010/main" val="2373013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Учитель читает вопрос. Дети при помощи сигнальных карточек на которых написаны цифры 1,2,3, показывают номер верного ответа. Учитель спрашивает одного из учеников, который озвучивает свой ответ. Проверка правильности ответа осуществляется кликом мыши по выбранному номеру.</a:t>
            </a:r>
          </a:p>
        </p:txBody>
      </p:sp>
      <p:sp>
        <p:nvSpPr>
          <p:cNvPr id="4" name="Номер слайда 3"/>
          <p:cNvSpPr>
            <a:spLocks noGrp="1"/>
          </p:cNvSpPr>
          <p:nvPr>
            <p:ph type="sldNum" sz="quarter" idx="10"/>
          </p:nvPr>
        </p:nvSpPr>
        <p:spPr/>
        <p:txBody>
          <a:bodyPr/>
          <a:lstStyle/>
          <a:p>
            <a:fld id="{B891E667-DFEB-41C2-81E2-3E7E5596A38C}" type="slidenum">
              <a:rPr lang="ru-RU" smtClean="0"/>
              <a:t>11</a:t>
            </a:fld>
            <a:endParaRPr lang="ru-RU"/>
          </a:p>
        </p:txBody>
      </p:sp>
    </p:spTree>
    <p:extLst>
      <p:ext uri="{BB962C8B-B14F-4D97-AF65-F5344CB8AC3E}">
        <p14:creationId xmlns:p14="http://schemas.microsoft.com/office/powerpoint/2010/main" val="797084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ru-RU" dirty="0" smtClean="0"/>
              <a:t>Размер</a:t>
            </a:r>
            <a:r>
              <a:rPr lang="ru-RU" baseline="0" dirty="0" smtClean="0"/>
              <a:t> 30х20 шаблон</a:t>
            </a:r>
            <a:r>
              <a:rPr lang="en-US" baseline="0" dirty="0" smtClean="0"/>
              <a:t> </a:t>
            </a:r>
            <a:r>
              <a:rPr lang="ru-RU" baseline="0" dirty="0" smtClean="0"/>
              <a:t>клеток сделан как таблица в презентации, но сохранен как рисунок, чтобы можно было группировать.</a:t>
            </a:r>
            <a:endParaRPr lang="ru-RU" dirty="0" smtClean="0"/>
          </a:p>
          <a:p>
            <a:endParaRPr lang="ru-RU" dirty="0"/>
          </a:p>
        </p:txBody>
      </p:sp>
      <p:sp>
        <p:nvSpPr>
          <p:cNvPr id="4" name="Номер слайда 3"/>
          <p:cNvSpPr>
            <a:spLocks noGrp="1"/>
          </p:cNvSpPr>
          <p:nvPr>
            <p:ph type="sldNum" sz="quarter" idx="10"/>
          </p:nvPr>
        </p:nvSpPr>
        <p:spPr/>
        <p:txBody>
          <a:bodyPr/>
          <a:lstStyle/>
          <a:p>
            <a:fld id="{EDF26C90-F900-4930-B349-E3005DCEEF51}" type="slidenum">
              <a:rPr lang="ru-RU" smtClean="0"/>
              <a:pPr/>
              <a:t>18</a:t>
            </a:fld>
            <a:endParaRPr lang="ru-RU"/>
          </a:p>
        </p:txBody>
      </p:sp>
    </p:spTree>
    <p:extLst>
      <p:ext uri="{BB962C8B-B14F-4D97-AF65-F5344CB8AC3E}">
        <p14:creationId xmlns:p14="http://schemas.microsoft.com/office/powerpoint/2010/main" val="4239706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0995290A-5AA0-4835-AFAF-EED360280DB0}" type="datetimeFigureOut">
              <a:rPr lang="ru-RU" smtClean="0"/>
              <a:t>31.10.2012</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8A350ECA-A919-4BF4-B7FC-265D8C1EF81F}" type="slidenum">
              <a:rPr lang="ru-RU" smtClean="0"/>
              <a:t>‹#›</a:t>
            </a:fld>
            <a:endParaRPr lang="ru-RU"/>
          </a:p>
        </p:txBody>
      </p:sp>
      <p:sp>
        <p:nvSpPr>
          <p:cNvPr id="8" name="TextBox 7"/>
          <p:cNvSpPr txBox="1"/>
          <p:nvPr userDrawn="1"/>
        </p:nvSpPr>
        <p:spPr>
          <a:xfrm>
            <a:off x="0" y="6488668"/>
            <a:ext cx="9144000" cy="369332"/>
          </a:xfrm>
          <a:prstGeom prst="rect">
            <a:avLst/>
          </a:prstGeom>
          <a:noFill/>
        </p:spPr>
        <p:txBody>
          <a:bodyPr wrap="square" rtlCol="0">
            <a:spAutoFit/>
          </a:bodyPr>
          <a:lstStyle/>
          <a:p>
            <a:pPr algn="ctr"/>
            <a:r>
              <a:rPr lang="ru-RU" dirty="0" smtClean="0">
                <a:solidFill>
                  <a:schemeClr val="tx1">
                    <a:alpha val="30000"/>
                  </a:schemeClr>
                </a:solidFill>
              </a:rPr>
              <a:t>Соловьева</a:t>
            </a:r>
            <a:r>
              <a:rPr lang="ru-RU" baseline="0" dirty="0" smtClean="0">
                <a:solidFill>
                  <a:schemeClr val="tx1">
                    <a:alpha val="30000"/>
                  </a:schemeClr>
                </a:solidFill>
              </a:rPr>
              <a:t> Евгения Викторовна СОШ№1 </a:t>
            </a:r>
            <a:r>
              <a:rPr lang="ru-RU" baseline="0" dirty="0" err="1" smtClean="0">
                <a:solidFill>
                  <a:schemeClr val="tx1">
                    <a:alpha val="30000"/>
                  </a:schemeClr>
                </a:solidFill>
              </a:rPr>
              <a:t>с.В-Надеждинское</a:t>
            </a:r>
            <a:endParaRPr lang="ru-RU" dirty="0">
              <a:solidFill>
                <a:schemeClr val="tx1">
                  <a:alpha val="30000"/>
                </a:scheme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995290A-5AA0-4835-AFAF-EED360280DB0}" type="datetimeFigureOut">
              <a:rPr lang="ru-RU" smtClean="0"/>
              <a:t>31.10.2012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A350ECA-A919-4BF4-B7FC-265D8C1EF81F}" type="slidenum">
              <a:rPr lang="ru-RU" smtClean="0"/>
              <a:t>‹#›</a:t>
            </a:fld>
            <a:endParaRPr lang="ru-RU"/>
          </a:p>
        </p:txBody>
      </p:sp>
      <p:sp>
        <p:nvSpPr>
          <p:cNvPr id="7" name="TextBox 6"/>
          <p:cNvSpPr txBox="1"/>
          <p:nvPr userDrawn="1"/>
        </p:nvSpPr>
        <p:spPr>
          <a:xfrm>
            <a:off x="0" y="6488668"/>
            <a:ext cx="9144000" cy="369332"/>
          </a:xfrm>
          <a:prstGeom prst="rect">
            <a:avLst/>
          </a:prstGeom>
          <a:noFill/>
        </p:spPr>
        <p:txBody>
          <a:bodyPr wrap="square" rtlCol="0">
            <a:spAutoFit/>
          </a:bodyPr>
          <a:lstStyle/>
          <a:p>
            <a:pPr algn="ctr"/>
            <a:r>
              <a:rPr lang="ru-RU" dirty="0" smtClean="0">
                <a:solidFill>
                  <a:schemeClr val="tx1">
                    <a:alpha val="30000"/>
                  </a:schemeClr>
                </a:solidFill>
              </a:rPr>
              <a:t>Соловьева</a:t>
            </a:r>
            <a:r>
              <a:rPr lang="ru-RU" baseline="0" dirty="0" smtClean="0">
                <a:solidFill>
                  <a:schemeClr val="tx1">
                    <a:alpha val="30000"/>
                  </a:schemeClr>
                </a:solidFill>
              </a:rPr>
              <a:t> Евгения Викторовна СОШ№1 </a:t>
            </a:r>
            <a:r>
              <a:rPr lang="ru-RU" baseline="0" dirty="0" err="1" smtClean="0">
                <a:solidFill>
                  <a:schemeClr val="tx1">
                    <a:alpha val="30000"/>
                  </a:schemeClr>
                </a:solidFill>
              </a:rPr>
              <a:t>с.В-Надеждинское</a:t>
            </a:r>
            <a:endParaRPr lang="ru-RU" dirty="0">
              <a:solidFill>
                <a:schemeClr val="tx1">
                  <a:alpha val="30000"/>
                </a:scheme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995290A-5AA0-4835-AFAF-EED360280DB0}" type="datetimeFigureOut">
              <a:rPr lang="ru-RU" smtClean="0"/>
              <a:t>31.10.2012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A350ECA-A919-4BF4-B7FC-265D8C1EF81F}" type="slidenum">
              <a:rPr lang="ru-RU" smtClean="0"/>
              <a:t>‹#›</a:t>
            </a:fld>
            <a:endParaRPr lang="ru-RU"/>
          </a:p>
        </p:txBody>
      </p:sp>
      <p:sp>
        <p:nvSpPr>
          <p:cNvPr id="7" name="TextBox 6"/>
          <p:cNvSpPr txBox="1"/>
          <p:nvPr userDrawn="1"/>
        </p:nvSpPr>
        <p:spPr>
          <a:xfrm>
            <a:off x="0" y="6488668"/>
            <a:ext cx="9144000" cy="369332"/>
          </a:xfrm>
          <a:prstGeom prst="rect">
            <a:avLst/>
          </a:prstGeom>
          <a:noFill/>
        </p:spPr>
        <p:txBody>
          <a:bodyPr wrap="square" rtlCol="0">
            <a:spAutoFit/>
          </a:bodyPr>
          <a:lstStyle/>
          <a:p>
            <a:pPr algn="ctr"/>
            <a:r>
              <a:rPr lang="ru-RU" dirty="0" smtClean="0">
                <a:solidFill>
                  <a:schemeClr val="tx1">
                    <a:alpha val="30000"/>
                  </a:schemeClr>
                </a:solidFill>
              </a:rPr>
              <a:t>Соловьева</a:t>
            </a:r>
            <a:r>
              <a:rPr lang="ru-RU" baseline="0" dirty="0" smtClean="0">
                <a:solidFill>
                  <a:schemeClr val="tx1">
                    <a:alpha val="30000"/>
                  </a:schemeClr>
                </a:solidFill>
              </a:rPr>
              <a:t> Евгения Викторовна СОШ№1 </a:t>
            </a:r>
            <a:r>
              <a:rPr lang="ru-RU" baseline="0" dirty="0" err="1" smtClean="0">
                <a:solidFill>
                  <a:schemeClr val="tx1">
                    <a:alpha val="30000"/>
                  </a:schemeClr>
                </a:solidFill>
              </a:rPr>
              <a:t>с.В-Надеждинское</a:t>
            </a:r>
            <a:endParaRPr lang="ru-RU" dirty="0">
              <a:solidFill>
                <a:schemeClr val="tx1">
                  <a:alpha val="30000"/>
                </a:scheme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995290A-5AA0-4835-AFAF-EED360280DB0}" type="datetimeFigureOut">
              <a:rPr lang="ru-RU" smtClean="0"/>
              <a:t>31.10.2012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350ECA-A919-4BF4-B7FC-265D8C1EF81F}"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
        <p:nvSpPr>
          <p:cNvPr id="15" name="TextBox 14"/>
          <p:cNvSpPr txBox="1"/>
          <p:nvPr userDrawn="1"/>
        </p:nvSpPr>
        <p:spPr>
          <a:xfrm>
            <a:off x="0" y="6488668"/>
            <a:ext cx="9144000" cy="369332"/>
          </a:xfrm>
          <a:prstGeom prst="rect">
            <a:avLst/>
          </a:prstGeom>
          <a:noFill/>
        </p:spPr>
        <p:txBody>
          <a:bodyPr wrap="square" rtlCol="0">
            <a:spAutoFit/>
          </a:bodyPr>
          <a:lstStyle/>
          <a:p>
            <a:pPr algn="ctr"/>
            <a:r>
              <a:rPr lang="ru-RU" dirty="0" smtClean="0">
                <a:solidFill>
                  <a:schemeClr val="tx1">
                    <a:alpha val="30000"/>
                  </a:schemeClr>
                </a:solidFill>
              </a:rPr>
              <a:t>Соловьева</a:t>
            </a:r>
            <a:r>
              <a:rPr lang="ru-RU" baseline="0" dirty="0" smtClean="0">
                <a:solidFill>
                  <a:schemeClr val="tx1">
                    <a:alpha val="30000"/>
                  </a:schemeClr>
                </a:solidFill>
              </a:rPr>
              <a:t> Евгения Викторовна СОШ№1 </a:t>
            </a:r>
            <a:r>
              <a:rPr lang="ru-RU" baseline="0" dirty="0" err="1" smtClean="0">
                <a:solidFill>
                  <a:schemeClr val="tx1">
                    <a:alpha val="30000"/>
                  </a:schemeClr>
                </a:solidFill>
              </a:rPr>
              <a:t>с.В-Надеждинское</a:t>
            </a:r>
            <a:endParaRPr lang="ru-RU" dirty="0">
              <a:solidFill>
                <a:schemeClr val="tx1">
                  <a:alpha val="30000"/>
                </a:schemeClr>
              </a:solidFill>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995290A-5AA0-4835-AFAF-EED360280DB0}" type="datetimeFigureOut">
              <a:rPr lang="ru-RU" smtClean="0"/>
              <a:t>31.10.2012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350ECA-A919-4BF4-B7FC-265D8C1EF81F}"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995290A-5AA0-4835-AFAF-EED360280DB0}" type="datetimeFigureOut">
              <a:rPr lang="ru-RU" smtClean="0"/>
              <a:t>31.10.2012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350ECA-A919-4BF4-B7FC-265D8C1EF81F}" type="slidenum">
              <a:rPr lang="ru-RU" smtClean="0"/>
              <a:t>‹#›</a:t>
            </a:fld>
            <a:endParaRPr lang="ru-RU"/>
          </a:p>
        </p:txBody>
      </p:sp>
      <p:sp>
        <p:nvSpPr>
          <p:cNvPr id="11" name="TextBox 10"/>
          <p:cNvSpPr txBox="1"/>
          <p:nvPr userDrawn="1"/>
        </p:nvSpPr>
        <p:spPr>
          <a:xfrm>
            <a:off x="0" y="6488668"/>
            <a:ext cx="9144000" cy="369332"/>
          </a:xfrm>
          <a:prstGeom prst="rect">
            <a:avLst/>
          </a:prstGeom>
          <a:noFill/>
        </p:spPr>
        <p:txBody>
          <a:bodyPr wrap="square" rtlCol="0">
            <a:spAutoFit/>
          </a:bodyPr>
          <a:lstStyle/>
          <a:p>
            <a:pPr algn="ctr"/>
            <a:r>
              <a:rPr lang="ru-RU" dirty="0" smtClean="0">
                <a:solidFill>
                  <a:schemeClr val="tx1">
                    <a:alpha val="30000"/>
                  </a:schemeClr>
                </a:solidFill>
              </a:rPr>
              <a:t>Соловьева</a:t>
            </a:r>
            <a:r>
              <a:rPr lang="ru-RU" baseline="0" dirty="0" smtClean="0">
                <a:solidFill>
                  <a:schemeClr val="tx1">
                    <a:alpha val="30000"/>
                  </a:schemeClr>
                </a:solidFill>
              </a:rPr>
              <a:t> Евгения Викторовна СОШ№1 </a:t>
            </a:r>
            <a:r>
              <a:rPr lang="ru-RU" baseline="0" dirty="0" err="1" smtClean="0">
                <a:solidFill>
                  <a:schemeClr val="tx1">
                    <a:alpha val="30000"/>
                  </a:schemeClr>
                </a:solidFill>
              </a:rPr>
              <a:t>с.В-Надеждинское</a:t>
            </a:r>
            <a:endParaRPr lang="ru-RU" dirty="0">
              <a:solidFill>
                <a:schemeClr val="tx1">
                  <a:alpha val="30000"/>
                </a:schemeClr>
              </a:solidFill>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995290A-5AA0-4835-AFAF-EED360280DB0}" type="datetimeFigureOut">
              <a:rPr lang="ru-RU" smtClean="0"/>
              <a:t>31.10.2012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350ECA-A919-4BF4-B7FC-265D8C1EF81F}"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995290A-5AA0-4835-AFAF-EED360280DB0}" type="datetimeFigureOut">
              <a:rPr lang="ru-RU" smtClean="0"/>
              <a:t>31.10.2012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A350ECA-A919-4BF4-B7FC-265D8C1EF81F}"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11" name="TextBox 10"/>
          <p:cNvSpPr txBox="1"/>
          <p:nvPr userDrawn="1"/>
        </p:nvSpPr>
        <p:spPr>
          <a:xfrm>
            <a:off x="0" y="6488668"/>
            <a:ext cx="9144000" cy="369332"/>
          </a:xfrm>
          <a:prstGeom prst="rect">
            <a:avLst/>
          </a:prstGeom>
          <a:noFill/>
        </p:spPr>
        <p:txBody>
          <a:bodyPr wrap="square" rtlCol="0">
            <a:spAutoFit/>
          </a:bodyPr>
          <a:lstStyle/>
          <a:p>
            <a:pPr algn="ctr"/>
            <a:r>
              <a:rPr lang="ru-RU" dirty="0" smtClean="0">
                <a:solidFill>
                  <a:schemeClr val="tx1">
                    <a:alpha val="30000"/>
                  </a:schemeClr>
                </a:solidFill>
              </a:rPr>
              <a:t>Соловьева</a:t>
            </a:r>
            <a:r>
              <a:rPr lang="ru-RU" baseline="0" dirty="0" smtClean="0">
                <a:solidFill>
                  <a:schemeClr val="tx1">
                    <a:alpha val="30000"/>
                  </a:schemeClr>
                </a:solidFill>
              </a:rPr>
              <a:t> Евгения Викторовна СОШ№1 </a:t>
            </a:r>
            <a:r>
              <a:rPr lang="ru-RU" baseline="0" dirty="0" err="1" smtClean="0">
                <a:solidFill>
                  <a:schemeClr val="tx1">
                    <a:alpha val="30000"/>
                  </a:schemeClr>
                </a:solidFill>
              </a:rPr>
              <a:t>с.В-Надеждинское</a:t>
            </a:r>
            <a:endParaRPr lang="ru-RU" dirty="0">
              <a:solidFill>
                <a:schemeClr val="tx1">
                  <a:alpha val="30000"/>
                </a:schemeClr>
              </a:solidFill>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995290A-5AA0-4835-AFAF-EED360280DB0}" type="datetimeFigureOut">
              <a:rPr lang="ru-RU" smtClean="0"/>
              <a:t>31.10.2012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A350ECA-A919-4BF4-B7FC-265D8C1EF81F}"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10/31/2012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
        <p:nvSpPr>
          <p:cNvPr id="5" name="TextBox 4"/>
          <p:cNvSpPr txBox="1"/>
          <p:nvPr userDrawn="1"/>
        </p:nvSpPr>
        <p:spPr>
          <a:xfrm>
            <a:off x="0" y="6488668"/>
            <a:ext cx="9144000" cy="369332"/>
          </a:xfrm>
          <a:prstGeom prst="rect">
            <a:avLst/>
          </a:prstGeom>
          <a:noFill/>
        </p:spPr>
        <p:txBody>
          <a:bodyPr wrap="square" rtlCol="0">
            <a:spAutoFit/>
          </a:bodyPr>
          <a:lstStyle/>
          <a:p>
            <a:pPr algn="ctr"/>
            <a:r>
              <a:rPr lang="ru-RU" dirty="0" smtClean="0">
                <a:solidFill>
                  <a:schemeClr val="tx1">
                    <a:alpha val="30000"/>
                  </a:schemeClr>
                </a:solidFill>
              </a:rPr>
              <a:t>Соловьева</a:t>
            </a:r>
            <a:r>
              <a:rPr lang="ru-RU" baseline="0" dirty="0" smtClean="0">
                <a:solidFill>
                  <a:schemeClr val="tx1">
                    <a:alpha val="30000"/>
                  </a:schemeClr>
                </a:solidFill>
              </a:rPr>
              <a:t> Евгения Викторовна МКОУ СОШ№1 </a:t>
            </a:r>
            <a:r>
              <a:rPr lang="ru-RU" baseline="0" dirty="0" err="1" smtClean="0">
                <a:solidFill>
                  <a:schemeClr val="tx1">
                    <a:alpha val="30000"/>
                  </a:schemeClr>
                </a:solidFill>
              </a:rPr>
              <a:t>с.В-Надеждинское</a:t>
            </a:r>
            <a:endParaRPr lang="ru-RU" dirty="0">
              <a:solidFill>
                <a:schemeClr val="tx1">
                  <a:alpha val="30000"/>
                </a:schemeClr>
              </a:solidFill>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995290A-5AA0-4835-AFAF-EED360280DB0}" type="datetimeFigureOut">
              <a:rPr lang="ru-RU" smtClean="0"/>
              <a:t>31.10.2012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350ECA-A919-4BF4-B7FC-265D8C1EF81F}" type="slidenum">
              <a:rPr lang="ru-RU" smtClean="0"/>
              <a:t>‹#›</a:t>
            </a:fld>
            <a:endParaRPr lang="ru-RU"/>
          </a:p>
        </p:txBody>
      </p:sp>
      <p:sp>
        <p:nvSpPr>
          <p:cNvPr id="8" name="TextBox 7"/>
          <p:cNvSpPr txBox="1"/>
          <p:nvPr userDrawn="1"/>
        </p:nvSpPr>
        <p:spPr>
          <a:xfrm>
            <a:off x="0" y="6488668"/>
            <a:ext cx="9144000" cy="369332"/>
          </a:xfrm>
          <a:prstGeom prst="rect">
            <a:avLst/>
          </a:prstGeom>
          <a:noFill/>
        </p:spPr>
        <p:txBody>
          <a:bodyPr wrap="square" rtlCol="0">
            <a:spAutoFit/>
          </a:bodyPr>
          <a:lstStyle/>
          <a:p>
            <a:pPr algn="ctr"/>
            <a:r>
              <a:rPr lang="ru-RU" dirty="0" smtClean="0">
                <a:solidFill>
                  <a:schemeClr val="tx1">
                    <a:alpha val="30000"/>
                  </a:schemeClr>
                </a:solidFill>
              </a:rPr>
              <a:t>Соловьева</a:t>
            </a:r>
            <a:r>
              <a:rPr lang="ru-RU" baseline="0" dirty="0" smtClean="0">
                <a:solidFill>
                  <a:schemeClr val="tx1">
                    <a:alpha val="30000"/>
                  </a:schemeClr>
                </a:solidFill>
              </a:rPr>
              <a:t> Евгения Викторовна СОШ№1 </a:t>
            </a:r>
            <a:r>
              <a:rPr lang="ru-RU" baseline="0" dirty="0" err="1" smtClean="0">
                <a:solidFill>
                  <a:schemeClr val="tx1">
                    <a:alpha val="30000"/>
                  </a:schemeClr>
                </a:solidFill>
              </a:rPr>
              <a:t>с.В-Надеждинское</a:t>
            </a:r>
            <a:endParaRPr lang="ru-RU" dirty="0">
              <a:solidFill>
                <a:schemeClr val="tx1">
                  <a:alpha val="30000"/>
                </a:schemeClr>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0995290A-5AA0-4835-AFAF-EED360280DB0}" type="datetimeFigureOut">
              <a:rPr lang="ru-RU" smtClean="0"/>
              <a:t>31.10.2012</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8A350ECA-A919-4BF4-B7FC-265D8C1EF81F}"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995290A-5AA0-4835-AFAF-EED360280DB0}" type="datetimeFigureOut">
              <a:rPr lang="ru-RU" smtClean="0"/>
              <a:t>31.10.2012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350ECA-A919-4BF4-B7FC-265D8C1EF81F}"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
        <p:nvSpPr>
          <p:cNvPr id="12" name="TextBox 11"/>
          <p:cNvSpPr txBox="1"/>
          <p:nvPr userDrawn="1"/>
        </p:nvSpPr>
        <p:spPr>
          <a:xfrm>
            <a:off x="0" y="6488668"/>
            <a:ext cx="9144000" cy="369332"/>
          </a:xfrm>
          <a:prstGeom prst="rect">
            <a:avLst/>
          </a:prstGeom>
          <a:noFill/>
        </p:spPr>
        <p:txBody>
          <a:bodyPr wrap="square" rtlCol="0">
            <a:spAutoFit/>
          </a:bodyPr>
          <a:lstStyle/>
          <a:p>
            <a:pPr algn="ctr"/>
            <a:r>
              <a:rPr lang="ru-RU" dirty="0" smtClean="0">
                <a:solidFill>
                  <a:schemeClr val="tx1">
                    <a:alpha val="30000"/>
                  </a:schemeClr>
                </a:solidFill>
              </a:rPr>
              <a:t>Соловьева</a:t>
            </a:r>
            <a:r>
              <a:rPr lang="ru-RU" baseline="0" dirty="0" smtClean="0">
                <a:solidFill>
                  <a:schemeClr val="tx1">
                    <a:alpha val="30000"/>
                  </a:schemeClr>
                </a:solidFill>
              </a:rPr>
              <a:t> Евгения Викторовна СОШ№1 </a:t>
            </a:r>
            <a:r>
              <a:rPr lang="ru-RU" baseline="0" dirty="0" err="1" smtClean="0">
                <a:solidFill>
                  <a:schemeClr val="tx1">
                    <a:alpha val="30000"/>
                  </a:schemeClr>
                </a:solidFill>
              </a:rPr>
              <a:t>с.В-Надеждинское</a:t>
            </a:r>
            <a:endParaRPr lang="ru-RU" dirty="0">
              <a:solidFill>
                <a:schemeClr val="tx1">
                  <a:alpha val="30000"/>
                </a:schemeClr>
              </a:solidFill>
            </a:endParaRP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995290A-5AA0-4835-AFAF-EED360280DB0}" type="datetimeFigureOut">
              <a:rPr lang="ru-RU" smtClean="0"/>
              <a:t>31.10.2012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350ECA-A919-4BF4-B7FC-265D8C1EF81F}" type="slidenum">
              <a:rPr lang="ru-RU" smtClean="0"/>
              <a:t>‹#›</a:t>
            </a:fld>
            <a:endParaRPr lang="ru-RU"/>
          </a:p>
        </p:txBody>
      </p:sp>
      <p:sp>
        <p:nvSpPr>
          <p:cNvPr id="7" name="TextBox 6"/>
          <p:cNvSpPr txBox="1"/>
          <p:nvPr userDrawn="1"/>
        </p:nvSpPr>
        <p:spPr>
          <a:xfrm>
            <a:off x="0" y="6488668"/>
            <a:ext cx="9144000" cy="369332"/>
          </a:xfrm>
          <a:prstGeom prst="rect">
            <a:avLst/>
          </a:prstGeom>
          <a:noFill/>
        </p:spPr>
        <p:txBody>
          <a:bodyPr wrap="square" rtlCol="0">
            <a:spAutoFit/>
          </a:bodyPr>
          <a:lstStyle/>
          <a:p>
            <a:pPr algn="ctr"/>
            <a:r>
              <a:rPr lang="ru-RU" dirty="0" smtClean="0">
                <a:solidFill>
                  <a:schemeClr val="tx1">
                    <a:alpha val="30000"/>
                  </a:schemeClr>
                </a:solidFill>
              </a:rPr>
              <a:t>Соловьева</a:t>
            </a:r>
            <a:r>
              <a:rPr lang="ru-RU" baseline="0" dirty="0" smtClean="0">
                <a:solidFill>
                  <a:schemeClr val="tx1">
                    <a:alpha val="30000"/>
                  </a:schemeClr>
                </a:solidFill>
              </a:rPr>
              <a:t> Евгения Викторовна СОШ№1 </a:t>
            </a:r>
            <a:r>
              <a:rPr lang="ru-RU" baseline="0" dirty="0" err="1" smtClean="0">
                <a:solidFill>
                  <a:schemeClr val="tx1">
                    <a:alpha val="30000"/>
                  </a:schemeClr>
                </a:solidFill>
              </a:rPr>
              <a:t>с.В-Надеждинское</a:t>
            </a:r>
            <a:endParaRPr lang="ru-RU" dirty="0">
              <a:solidFill>
                <a:schemeClr val="tx1">
                  <a:alpha val="30000"/>
                </a:schemeClr>
              </a:solidFill>
            </a:endParaRP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995290A-5AA0-4835-AFAF-EED360280DB0}" type="datetimeFigureOut">
              <a:rPr lang="ru-RU" smtClean="0"/>
              <a:t>31.10.2012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350ECA-A919-4BF4-B7FC-265D8C1EF81F}" type="slidenum">
              <a:rPr lang="ru-RU" smtClean="0"/>
              <a:t>‹#›</a:t>
            </a:fld>
            <a:endParaRPr lang="ru-RU"/>
          </a:p>
        </p:txBody>
      </p:sp>
      <p:sp>
        <p:nvSpPr>
          <p:cNvPr id="7" name="TextBox 6"/>
          <p:cNvSpPr txBox="1"/>
          <p:nvPr userDrawn="1"/>
        </p:nvSpPr>
        <p:spPr>
          <a:xfrm>
            <a:off x="0" y="6488668"/>
            <a:ext cx="9144000" cy="369332"/>
          </a:xfrm>
          <a:prstGeom prst="rect">
            <a:avLst/>
          </a:prstGeom>
          <a:noFill/>
        </p:spPr>
        <p:txBody>
          <a:bodyPr wrap="square" rtlCol="0">
            <a:spAutoFit/>
          </a:bodyPr>
          <a:lstStyle/>
          <a:p>
            <a:pPr algn="ctr"/>
            <a:r>
              <a:rPr lang="ru-RU" dirty="0" smtClean="0">
                <a:solidFill>
                  <a:schemeClr val="tx1">
                    <a:alpha val="30000"/>
                  </a:schemeClr>
                </a:solidFill>
              </a:rPr>
              <a:t>Соловьева</a:t>
            </a:r>
            <a:r>
              <a:rPr lang="ru-RU" baseline="0" dirty="0" smtClean="0">
                <a:solidFill>
                  <a:schemeClr val="tx1">
                    <a:alpha val="30000"/>
                  </a:schemeClr>
                </a:solidFill>
              </a:rPr>
              <a:t> Евгения Викторовна СОШ№1 </a:t>
            </a:r>
            <a:r>
              <a:rPr lang="ru-RU" baseline="0" dirty="0" err="1" smtClean="0">
                <a:solidFill>
                  <a:schemeClr val="tx1">
                    <a:alpha val="30000"/>
                  </a:schemeClr>
                </a:solidFill>
              </a:rPr>
              <a:t>с.В-Надеждинское</a:t>
            </a:r>
            <a:endParaRPr lang="ru-RU" dirty="0">
              <a:solidFill>
                <a:schemeClr val="tx1">
                  <a:alpha val="30000"/>
                </a:schemeClr>
              </a:solidFill>
            </a:endParaRP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995290A-5AA0-4835-AFAF-EED360280DB0}" type="datetimeFigureOut">
              <a:rPr lang="ru-RU" smtClean="0"/>
              <a:t>31.10.2012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350ECA-A919-4BF4-B7FC-265D8C1EF81F}" type="slidenum">
              <a:rPr lang="ru-RU" smtClean="0"/>
              <a:t>‹#›</a:t>
            </a:fld>
            <a:endParaRPr lang="ru-RU"/>
          </a:p>
        </p:txBody>
      </p:sp>
      <p:sp>
        <p:nvSpPr>
          <p:cNvPr id="17" name="TextBox 16"/>
          <p:cNvSpPr txBox="1"/>
          <p:nvPr userDrawn="1"/>
        </p:nvSpPr>
        <p:spPr>
          <a:xfrm>
            <a:off x="0" y="6488668"/>
            <a:ext cx="9144000" cy="369332"/>
          </a:xfrm>
          <a:prstGeom prst="rect">
            <a:avLst/>
          </a:prstGeom>
          <a:noFill/>
        </p:spPr>
        <p:txBody>
          <a:bodyPr wrap="square" rtlCol="0">
            <a:spAutoFit/>
          </a:bodyPr>
          <a:lstStyle/>
          <a:p>
            <a:pPr algn="ctr"/>
            <a:r>
              <a:rPr lang="ru-RU" dirty="0" smtClean="0">
                <a:solidFill>
                  <a:schemeClr val="tx1">
                    <a:alpha val="30000"/>
                  </a:schemeClr>
                </a:solidFill>
              </a:rPr>
              <a:t>Соловьева</a:t>
            </a:r>
            <a:r>
              <a:rPr lang="ru-RU" baseline="0" dirty="0" smtClean="0">
                <a:solidFill>
                  <a:schemeClr val="tx1">
                    <a:alpha val="30000"/>
                  </a:schemeClr>
                </a:solidFill>
              </a:rPr>
              <a:t> Евгения Викторовна СОШ№1 </a:t>
            </a:r>
            <a:r>
              <a:rPr lang="ru-RU" baseline="0" dirty="0" err="1" smtClean="0">
                <a:solidFill>
                  <a:schemeClr val="tx1">
                    <a:alpha val="30000"/>
                  </a:schemeClr>
                </a:solidFill>
              </a:rPr>
              <a:t>с.В-Надеждинское</a:t>
            </a:r>
            <a:endParaRPr lang="ru-RU" dirty="0">
              <a:solidFill>
                <a:schemeClr val="tx1">
                  <a:alpha val="30000"/>
                </a:scheme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995290A-5AA0-4835-AFAF-EED360280DB0}" type="datetimeFigureOut">
              <a:rPr lang="ru-RU" smtClean="0"/>
              <a:t>31.10.2012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350ECA-A919-4BF4-B7FC-265D8C1EF81F}"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995290A-5AA0-4835-AFAF-EED360280DB0}" type="datetimeFigureOut">
              <a:rPr lang="ru-RU" smtClean="0"/>
              <a:t>31.10.2012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350ECA-A919-4BF4-B7FC-265D8C1EF81F}" type="slidenum">
              <a:rPr lang="ru-RU" smtClean="0"/>
              <a:t>‹#›</a:t>
            </a:fld>
            <a:endParaRPr lang="ru-RU"/>
          </a:p>
        </p:txBody>
      </p:sp>
      <p:sp>
        <p:nvSpPr>
          <p:cNvPr id="15" name="TextBox 14"/>
          <p:cNvSpPr txBox="1"/>
          <p:nvPr userDrawn="1"/>
        </p:nvSpPr>
        <p:spPr>
          <a:xfrm>
            <a:off x="0" y="6488668"/>
            <a:ext cx="9144000" cy="369332"/>
          </a:xfrm>
          <a:prstGeom prst="rect">
            <a:avLst/>
          </a:prstGeom>
          <a:noFill/>
        </p:spPr>
        <p:txBody>
          <a:bodyPr wrap="square" rtlCol="0">
            <a:spAutoFit/>
          </a:bodyPr>
          <a:lstStyle/>
          <a:p>
            <a:pPr algn="ctr"/>
            <a:r>
              <a:rPr lang="ru-RU" dirty="0" smtClean="0">
                <a:solidFill>
                  <a:schemeClr val="tx1">
                    <a:alpha val="30000"/>
                  </a:schemeClr>
                </a:solidFill>
              </a:rPr>
              <a:t>Соловьева</a:t>
            </a:r>
            <a:r>
              <a:rPr lang="ru-RU" baseline="0" dirty="0" smtClean="0">
                <a:solidFill>
                  <a:schemeClr val="tx1">
                    <a:alpha val="30000"/>
                  </a:schemeClr>
                </a:solidFill>
              </a:rPr>
              <a:t> Евгения Викторовна СОШ№1 </a:t>
            </a:r>
            <a:r>
              <a:rPr lang="ru-RU" baseline="0" dirty="0" err="1" smtClean="0">
                <a:solidFill>
                  <a:schemeClr val="tx1">
                    <a:alpha val="30000"/>
                  </a:schemeClr>
                </a:solidFill>
              </a:rPr>
              <a:t>с.В-Надеждинское</a:t>
            </a:r>
            <a:endParaRPr lang="ru-RU" dirty="0">
              <a:solidFill>
                <a:schemeClr val="tx1">
                  <a:alpha val="30000"/>
                </a:scheme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0995290A-5AA0-4835-AFAF-EED360280DB0}" type="datetimeFigureOut">
              <a:rPr lang="ru-RU" smtClean="0"/>
              <a:t>31.10.2012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350ECA-A919-4BF4-B7FC-265D8C1EF81F}"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995290A-5AA0-4835-AFAF-EED360280DB0}" type="datetimeFigureOut">
              <a:rPr lang="ru-RU" smtClean="0"/>
              <a:t>31.10.2012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A350ECA-A919-4BF4-B7FC-265D8C1EF81F}" type="slidenum">
              <a:rPr lang="ru-RU" smtClean="0"/>
              <a:t>‹#›</a:t>
            </a:fld>
            <a:endParaRPr lang="ru-RU"/>
          </a:p>
        </p:txBody>
      </p:sp>
      <p:sp>
        <p:nvSpPr>
          <p:cNvPr id="10" name="TextBox 9"/>
          <p:cNvSpPr txBox="1"/>
          <p:nvPr userDrawn="1"/>
        </p:nvSpPr>
        <p:spPr>
          <a:xfrm>
            <a:off x="0" y="6488668"/>
            <a:ext cx="9144000" cy="369332"/>
          </a:xfrm>
          <a:prstGeom prst="rect">
            <a:avLst/>
          </a:prstGeom>
          <a:noFill/>
        </p:spPr>
        <p:txBody>
          <a:bodyPr wrap="square" rtlCol="0">
            <a:spAutoFit/>
          </a:bodyPr>
          <a:lstStyle/>
          <a:p>
            <a:pPr algn="ctr"/>
            <a:r>
              <a:rPr lang="ru-RU" dirty="0" smtClean="0">
                <a:solidFill>
                  <a:schemeClr val="tx1">
                    <a:alpha val="30000"/>
                  </a:schemeClr>
                </a:solidFill>
              </a:rPr>
              <a:t>Соловьева</a:t>
            </a:r>
            <a:r>
              <a:rPr lang="ru-RU" baseline="0" dirty="0" smtClean="0">
                <a:solidFill>
                  <a:schemeClr val="tx1">
                    <a:alpha val="30000"/>
                  </a:schemeClr>
                </a:solidFill>
              </a:rPr>
              <a:t> Евгения Викторовна СОШ№1 </a:t>
            </a:r>
            <a:r>
              <a:rPr lang="ru-RU" baseline="0" dirty="0" err="1" smtClean="0">
                <a:solidFill>
                  <a:schemeClr val="tx1">
                    <a:alpha val="30000"/>
                  </a:schemeClr>
                </a:solidFill>
              </a:rPr>
              <a:t>с.В-Надеждинское</a:t>
            </a:r>
            <a:endParaRPr lang="ru-RU" dirty="0">
              <a:solidFill>
                <a:schemeClr val="tx1">
                  <a:alpha val="30000"/>
                </a:scheme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0995290A-5AA0-4835-AFAF-EED360280DB0}" type="datetimeFigureOut">
              <a:rPr lang="ru-RU" smtClean="0"/>
              <a:t>31.10.2012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A350ECA-A919-4BF4-B7FC-265D8C1EF81F}" type="slidenum">
              <a:rPr lang="ru-RU" smtClean="0"/>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10/31/2012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
        <p:nvSpPr>
          <p:cNvPr id="13" name="TextBox 12"/>
          <p:cNvSpPr txBox="1"/>
          <p:nvPr userDrawn="1"/>
        </p:nvSpPr>
        <p:spPr>
          <a:xfrm>
            <a:off x="0" y="6488668"/>
            <a:ext cx="9144000" cy="369332"/>
          </a:xfrm>
          <a:prstGeom prst="rect">
            <a:avLst/>
          </a:prstGeom>
          <a:noFill/>
        </p:spPr>
        <p:txBody>
          <a:bodyPr wrap="square" rtlCol="0">
            <a:spAutoFit/>
          </a:bodyPr>
          <a:lstStyle/>
          <a:p>
            <a:pPr algn="ctr"/>
            <a:r>
              <a:rPr lang="ru-RU" dirty="0" smtClean="0">
                <a:solidFill>
                  <a:schemeClr val="tx1">
                    <a:alpha val="30000"/>
                  </a:schemeClr>
                </a:solidFill>
              </a:rPr>
              <a:t>Соловьева</a:t>
            </a:r>
            <a:r>
              <a:rPr lang="ru-RU" baseline="0" dirty="0" smtClean="0">
                <a:solidFill>
                  <a:schemeClr val="tx1">
                    <a:alpha val="30000"/>
                  </a:schemeClr>
                </a:solidFill>
              </a:rPr>
              <a:t> Евгения Викторовна СОШ№1 </a:t>
            </a:r>
            <a:r>
              <a:rPr lang="ru-RU" baseline="0" dirty="0" err="1" smtClean="0">
                <a:solidFill>
                  <a:schemeClr val="tx1">
                    <a:alpha val="30000"/>
                  </a:schemeClr>
                </a:solidFill>
              </a:rPr>
              <a:t>с.В-Надеждинское</a:t>
            </a:r>
            <a:endParaRPr lang="ru-RU" dirty="0">
              <a:solidFill>
                <a:schemeClr val="tx1">
                  <a:alpha val="30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0995290A-5AA0-4835-AFAF-EED360280DB0}" type="datetimeFigureOut">
              <a:rPr lang="ru-RU" smtClean="0"/>
              <a:t>31.10.2012</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8A350ECA-A919-4BF4-B7FC-265D8C1EF81F}"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
        <p:nvSpPr>
          <p:cNvPr id="9" name="TextBox 8"/>
          <p:cNvSpPr txBox="1"/>
          <p:nvPr userDrawn="1"/>
        </p:nvSpPr>
        <p:spPr>
          <a:xfrm>
            <a:off x="0" y="6488668"/>
            <a:ext cx="9144000" cy="369332"/>
          </a:xfrm>
          <a:prstGeom prst="rect">
            <a:avLst/>
          </a:prstGeom>
          <a:noFill/>
        </p:spPr>
        <p:txBody>
          <a:bodyPr wrap="square" rtlCol="0">
            <a:spAutoFit/>
          </a:bodyPr>
          <a:lstStyle/>
          <a:p>
            <a:pPr algn="ctr"/>
            <a:r>
              <a:rPr lang="ru-RU" dirty="0" smtClean="0">
                <a:solidFill>
                  <a:schemeClr val="tx1">
                    <a:alpha val="30000"/>
                  </a:schemeClr>
                </a:solidFill>
              </a:rPr>
              <a:t>Соловьева</a:t>
            </a:r>
            <a:r>
              <a:rPr lang="ru-RU" baseline="0" dirty="0" smtClean="0">
                <a:solidFill>
                  <a:schemeClr val="tx1">
                    <a:alpha val="30000"/>
                  </a:schemeClr>
                </a:solidFill>
              </a:rPr>
              <a:t> Евгения Викторовна СОШ№1 </a:t>
            </a:r>
            <a:r>
              <a:rPr lang="ru-RU" baseline="0" dirty="0" err="1" smtClean="0">
                <a:solidFill>
                  <a:schemeClr val="tx1">
                    <a:alpha val="30000"/>
                  </a:schemeClr>
                </a:solidFill>
              </a:rPr>
              <a:t>с.В-Надеждинское</a:t>
            </a:r>
            <a:endParaRPr lang="ru-RU" dirty="0">
              <a:solidFill>
                <a:schemeClr val="tx1">
                  <a:alpha val="30000"/>
                </a:scheme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995290A-5AA0-4835-AFAF-EED360280DB0}" type="datetimeFigureOut">
              <a:rPr lang="ru-RU" smtClean="0"/>
              <a:t>31.10.2012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350ECA-A919-4BF4-B7FC-265D8C1EF81F}"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6" name="TextBox 15"/>
          <p:cNvSpPr txBox="1"/>
          <p:nvPr userDrawn="1"/>
        </p:nvSpPr>
        <p:spPr>
          <a:xfrm>
            <a:off x="0" y="6488668"/>
            <a:ext cx="9144000" cy="369332"/>
          </a:xfrm>
          <a:prstGeom prst="rect">
            <a:avLst/>
          </a:prstGeom>
          <a:noFill/>
        </p:spPr>
        <p:txBody>
          <a:bodyPr wrap="square" rtlCol="0">
            <a:spAutoFit/>
          </a:bodyPr>
          <a:lstStyle/>
          <a:p>
            <a:pPr algn="ctr"/>
            <a:r>
              <a:rPr lang="ru-RU" dirty="0" smtClean="0">
                <a:solidFill>
                  <a:schemeClr val="tx1">
                    <a:alpha val="30000"/>
                  </a:schemeClr>
                </a:solidFill>
              </a:rPr>
              <a:t>Соловьева</a:t>
            </a:r>
            <a:r>
              <a:rPr lang="ru-RU" baseline="0" dirty="0" smtClean="0">
                <a:solidFill>
                  <a:schemeClr val="tx1">
                    <a:alpha val="30000"/>
                  </a:schemeClr>
                </a:solidFill>
              </a:rPr>
              <a:t> Евгения Викторовна СОШ№1 </a:t>
            </a:r>
            <a:r>
              <a:rPr lang="ru-RU" baseline="0" dirty="0" err="1" smtClean="0">
                <a:solidFill>
                  <a:schemeClr val="tx1">
                    <a:alpha val="30000"/>
                  </a:schemeClr>
                </a:solidFill>
              </a:rPr>
              <a:t>с.В-Надеждинское</a:t>
            </a:r>
            <a:endParaRPr lang="ru-RU" dirty="0">
              <a:solidFill>
                <a:schemeClr val="tx1">
                  <a:alpha val="30000"/>
                </a:scheme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995290A-5AA0-4835-AFAF-EED360280DB0}" type="datetimeFigureOut">
              <a:rPr lang="ru-RU" smtClean="0"/>
              <a:t>31.10.2012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350ECA-A919-4BF4-B7FC-265D8C1EF81F}"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16" name="TextBox 15"/>
          <p:cNvSpPr txBox="1"/>
          <p:nvPr userDrawn="1"/>
        </p:nvSpPr>
        <p:spPr>
          <a:xfrm>
            <a:off x="0" y="6488668"/>
            <a:ext cx="9144000" cy="369332"/>
          </a:xfrm>
          <a:prstGeom prst="rect">
            <a:avLst/>
          </a:prstGeom>
          <a:noFill/>
        </p:spPr>
        <p:txBody>
          <a:bodyPr wrap="square" rtlCol="0">
            <a:spAutoFit/>
          </a:bodyPr>
          <a:lstStyle/>
          <a:p>
            <a:pPr algn="ctr"/>
            <a:r>
              <a:rPr lang="ru-RU" dirty="0" smtClean="0">
                <a:solidFill>
                  <a:schemeClr val="tx1">
                    <a:alpha val="30000"/>
                  </a:schemeClr>
                </a:solidFill>
              </a:rPr>
              <a:t>Соловьева</a:t>
            </a:r>
            <a:r>
              <a:rPr lang="ru-RU" baseline="0" dirty="0" smtClean="0">
                <a:solidFill>
                  <a:schemeClr val="tx1">
                    <a:alpha val="30000"/>
                  </a:schemeClr>
                </a:solidFill>
              </a:rPr>
              <a:t> Евгения Викторовна СОШ№1 </a:t>
            </a:r>
            <a:r>
              <a:rPr lang="ru-RU" baseline="0" dirty="0" err="1" smtClean="0">
                <a:solidFill>
                  <a:schemeClr val="tx1">
                    <a:alpha val="30000"/>
                  </a:schemeClr>
                </a:solidFill>
              </a:rPr>
              <a:t>с.В-Надеждинское</a:t>
            </a:r>
            <a:endParaRPr lang="ru-RU" dirty="0">
              <a:solidFill>
                <a:schemeClr val="tx1">
                  <a:alpha val="30000"/>
                </a:scheme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995290A-5AA0-4835-AFAF-EED360280DB0}" type="datetimeFigureOut">
              <a:rPr lang="ru-RU" smtClean="0"/>
              <a:t>31.10.2012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350ECA-A919-4BF4-B7FC-265D8C1EF81F}" type="slidenum">
              <a:rPr lang="ru-RU" smtClean="0"/>
              <a:t>‹#›</a:t>
            </a:fld>
            <a:endParaRPr lang="ru-RU"/>
          </a:p>
        </p:txBody>
      </p:sp>
      <p:sp>
        <p:nvSpPr>
          <p:cNvPr id="7" name="TextBox 6"/>
          <p:cNvSpPr txBox="1"/>
          <p:nvPr userDrawn="1"/>
        </p:nvSpPr>
        <p:spPr>
          <a:xfrm>
            <a:off x="0" y="6488668"/>
            <a:ext cx="9144000" cy="369332"/>
          </a:xfrm>
          <a:prstGeom prst="rect">
            <a:avLst/>
          </a:prstGeom>
          <a:noFill/>
        </p:spPr>
        <p:txBody>
          <a:bodyPr wrap="square" rtlCol="0">
            <a:spAutoFit/>
          </a:bodyPr>
          <a:lstStyle/>
          <a:p>
            <a:pPr algn="ctr"/>
            <a:r>
              <a:rPr lang="ru-RU" dirty="0" smtClean="0">
                <a:solidFill>
                  <a:schemeClr val="tx1">
                    <a:alpha val="30000"/>
                  </a:schemeClr>
                </a:solidFill>
              </a:rPr>
              <a:t>Соловьева</a:t>
            </a:r>
            <a:r>
              <a:rPr lang="ru-RU" baseline="0" dirty="0" smtClean="0">
                <a:solidFill>
                  <a:schemeClr val="tx1">
                    <a:alpha val="30000"/>
                  </a:schemeClr>
                </a:solidFill>
              </a:rPr>
              <a:t> Евгения Викторовна СОШ№1 </a:t>
            </a:r>
            <a:r>
              <a:rPr lang="ru-RU" baseline="0" dirty="0" err="1" smtClean="0">
                <a:solidFill>
                  <a:schemeClr val="tx1">
                    <a:alpha val="30000"/>
                  </a:schemeClr>
                </a:solidFill>
              </a:rPr>
              <a:t>с.В-Надеждинское</a:t>
            </a:r>
            <a:endParaRPr lang="ru-RU" dirty="0">
              <a:solidFill>
                <a:schemeClr val="tx1">
                  <a:alpha val="30000"/>
                </a:scheme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995290A-5AA0-4835-AFAF-EED360280DB0}" type="datetimeFigureOut">
              <a:rPr lang="ru-RU" smtClean="0"/>
              <a:t>31.10.2012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350ECA-A919-4BF4-B7FC-265D8C1EF81F}"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4" name="TextBox 13"/>
          <p:cNvSpPr txBox="1"/>
          <p:nvPr userDrawn="1"/>
        </p:nvSpPr>
        <p:spPr>
          <a:xfrm>
            <a:off x="0" y="6488668"/>
            <a:ext cx="9144000" cy="369332"/>
          </a:xfrm>
          <a:prstGeom prst="rect">
            <a:avLst/>
          </a:prstGeom>
          <a:noFill/>
        </p:spPr>
        <p:txBody>
          <a:bodyPr wrap="square" rtlCol="0">
            <a:spAutoFit/>
          </a:bodyPr>
          <a:lstStyle/>
          <a:p>
            <a:pPr algn="ctr"/>
            <a:r>
              <a:rPr lang="ru-RU" dirty="0" smtClean="0">
                <a:solidFill>
                  <a:schemeClr val="tx1">
                    <a:alpha val="30000"/>
                  </a:schemeClr>
                </a:solidFill>
              </a:rPr>
              <a:t>Соловьева</a:t>
            </a:r>
            <a:r>
              <a:rPr lang="ru-RU" baseline="0" dirty="0" smtClean="0">
                <a:solidFill>
                  <a:schemeClr val="tx1">
                    <a:alpha val="30000"/>
                  </a:schemeClr>
                </a:solidFill>
              </a:rPr>
              <a:t> Евгения Викторовна СОШ№1 </a:t>
            </a:r>
            <a:r>
              <a:rPr lang="ru-RU" baseline="0" dirty="0" err="1" smtClean="0">
                <a:solidFill>
                  <a:schemeClr val="tx1">
                    <a:alpha val="30000"/>
                  </a:schemeClr>
                </a:solidFill>
              </a:rPr>
              <a:t>с.В-Надеждинское</a:t>
            </a:r>
            <a:endParaRPr lang="ru-RU" dirty="0">
              <a:solidFill>
                <a:schemeClr val="tx1">
                  <a:alpha val="30000"/>
                </a:scheme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0995290A-5AA0-4835-AFAF-EED360280DB0}" type="datetimeFigureOut">
              <a:rPr lang="ru-RU" smtClean="0"/>
              <a:t>31.10.2012</a:t>
            </a:fld>
            <a:endParaRPr lang="ru-RU"/>
          </a:p>
        </p:txBody>
      </p:sp>
      <p:sp>
        <p:nvSpPr>
          <p:cNvPr id="16" name="Номер слайда 15"/>
          <p:cNvSpPr>
            <a:spLocks noGrp="1"/>
          </p:cNvSpPr>
          <p:nvPr>
            <p:ph type="sldNum" sz="quarter" idx="11"/>
          </p:nvPr>
        </p:nvSpPr>
        <p:spPr/>
        <p:txBody>
          <a:bodyPr/>
          <a:lstStyle/>
          <a:p>
            <a:fld id="{8A350ECA-A919-4BF4-B7FC-265D8C1EF81F}"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
        <p:nvSpPr>
          <p:cNvPr id="10" name="TextBox 9"/>
          <p:cNvSpPr txBox="1"/>
          <p:nvPr userDrawn="1"/>
        </p:nvSpPr>
        <p:spPr>
          <a:xfrm>
            <a:off x="0" y="6488668"/>
            <a:ext cx="9144000" cy="369332"/>
          </a:xfrm>
          <a:prstGeom prst="rect">
            <a:avLst/>
          </a:prstGeom>
          <a:noFill/>
        </p:spPr>
        <p:txBody>
          <a:bodyPr wrap="square" rtlCol="0">
            <a:spAutoFit/>
          </a:bodyPr>
          <a:lstStyle/>
          <a:p>
            <a:pPr algn="ctr"/>
            <a:r>
              <a:rPr lang="ru-RU" dirty="0" smtClean="0">
                <a:solidFill>
                  <a:schemeClr val="tx1">
                    <a:alpha val="30000"/>
                  </a:schemeClr>
                </a:solidFill>
              </a:rPr>
              <a:t>Соловьева</a:t>
            </a:r>
            <a:r>
              <a:rPr lang="ru-RU" baseline="0" dirty="0" smtClean="0">
                <a:solidFill>
                  <a:schemeClr val="tx1">
                    <a:alpha val="30000"/>
                  </a:schemeClr>
                </a:solidFill>
              </a:rPr>
              <a:t> Евгения Викторовна СОШ№1 </a:t>
            </a:r>
            <a:r>
              <a:rPr lang="ru-RU" baseline="0" dirty="0" err="1" smtClean="0">
                <a:solidFill>
                  <a:schemeClr val="tx1">
                    <a:alpha val="30000"/>
                  </a:schemeClr>
                </a:solidFill>
              </a:rPr>
              <a:t>с.В-Надеждинское</a:t>
            </a:r>
            <a:endParaRPr lang="ru-RU" dirty="0">
              <a:solidFill>
                <a:schemeClr val="tx1">
                  <a:alpha val="30000"/>
                </a:scheme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0995290A-5AA0-4835-AFAF-EED360280DB0}" type="datetimeFigureOut">
              <a:rPr lang="ru-RU" smtClean="0"/>
              <a:t>31.10.2012</a:t>
            </a:fld>
            <a:endParaRPr lang="ru-RU"/>
          </a:p>
        </p:txBody>
      </p:sp>
      <p:sp>
        <p:nvSpPr>
          <p:cNvPr id="15" name="Номер слайда 14"/>
          <p:cNvSpPr>
            <a:spLocks noGrp="1"/>
          </p:cNvSpPr>
          <p:nvPr>
            <p:ph type="sldNum" sz="quarter" idx="15"/>
          </p:nvPr>
        </p:nvSpPr>
        <p:spPr/>
        <p:txBody>
          <a:bodyPr/>
          <a:lstStyle>
            <a:lvl1pPr algn="ctr">
              <a:defRPr/>
            </a:lvl1pPr>
          </a:lstStyle>
          <a:p>
            <a:fld id="{8A350ECA-A919-4BF4-B7FC-265D8C1EF81F}"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0995290A-5AA0-4835-AFAF-EED360280DB0}" type="datetimeFigureOut">
              <a:rPr lang="ru-RU" smtClean="0"/>
              <a:t>31.10.2012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A350ECA-A919-4BF4-B7FC-265D8C1EF81F}"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0" y="6488668"/>
            <a:ext cx="9144000" cy="369332"/>
          </a:xfrm>
          <a:prstGeom prst="rect">
            <a:avLst/>
          </a:prstGeom>
          <a:noFill/>
        </p:spPr>
        <p:txBody>
          <a:bodyPr wrap="square" rtlCol="0">
            <a:spAutoFit/>
          </a:bodyPr>
          <a:lstStyle/>
          <a:p>
            <a:pPr algn="ctr"/>
            <a:r>
              <a:rPr lang="ru-RU" dirty="0" smtClean="0">
                <a:solidFill>
                  <a:schemeClr val="tx1">
                    <a:alpha val="30000"/>
                  </a:schemeClr>
                </a:solidFill>
              </a:rPr>
              <a:t>Соловьева</a:t>
            </a:r>
            <a:r>
              <a:rPr lang="ru-RU" baseline="0" dirty="0" smtClean="0">
                <a:solidFill>
                  <a:schemeClr val="tx1">
                    <a:alpha val="30000"/>
                  </a:schemeClr>
                </a:solidFill>
              </a:rPr>
              <a:t> Евгения Викторовна СОШ№1 </a:t>
            </a:r>
            <a:r>
              <a:rPr lang="ru-RU" baseline="0" dirty="0" err="1" smtClean="0">
                <a:solidFill>
                  <a:schemeClr val="tx1">
                    <a:alpha val="30000"/>
                  </a:schemeClr>
                </a:solidFill>
              </a:rPr>
              <a:t>с.В-Надеждинское</a:t>
            </a:r>
            <a:endParaRPr lang="ru-RU" dirty="0">
              <a:solidFill>
                <a:schemeClr val="tx1">
                  <a:alpha val="30000"/>
                </a:scheme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0995290A-5AA0-4835-AFAF-EED360280DB0}" type="datetimeFigureOut">
              <a:rPr lang="ru-RU" smtClean="0"/>
              <a:t>31.10.2012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A350ECA-A919-4BF4-B7FC-265D8C1EF81F}"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8A350ECA-A919-4BF4-B7FC-265D8C1EF81F}"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0995290A-5AA0-4835-AFAF-EED360280DB0}" type="datetimeFigureOut">
              <a:rPr lang="ru-RU" smtClean="0"/>
              <a:t>31.10.2012</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0" y="6488668"/>
            <a:ext cx="9144000" cy="369332"/>
          </a:xfrm>
          <a:prstGeom prst="rect">
            <a:avLst/>
          </a:prstGeom>
          <a:noFill/>
        </p:spPr>
        <p:txBody>
          <a:bodyPr wrap="square" rtlCol="0">
            <a:spAutoFit/>
          </a:bodyPr>
          <a:lstStyle/>
          <a:p>
            <a:pPr algn="ctr"/>
            <a:r>
              <a:rPr lang="ru-RU" dirty="0" smtClean="0">
                <a:solidFill>
                  <a:schemeClr val="tx1">
                    <a:alpha val="30000"/>
                  </a:schemeClr>
                </a:solidFill>
              </a:rPr>
              <a:t>Соловьева</a:t>
            </a:r>
            <a:r>
              <a:rPr lang="ru-RU" baseline="0" dirty="0" smtClean="0">
                <a:solidFill>
                  <a:schemeClr val="tx1">
                    <a:alpha val="30000"/>
                  </a:schemeClr>
                </a:solidFill>
              </a:rPr>
              <a:t> Евгения Викторовна СОШ№1 </a:t>
            </a:r>
            <a:r>
              <a:rPr lang="ru-RU" baseline="0" dirty="0" err="1" smtClean="0">
                <a:solidFill>
                  <a:schemeClr val="tx1">
                    <a:alpha val="30000"/>
                  </a:schemeClr>
                </a:solidFill>
              </a:rPr>
              <a:t>с.В-Надеждинское</a:t>
            </a:r>
            <a:endParaRPr lang="ru-RU" dirty="0">
              <a:solidFill>
                <a:schemeClr val="tx1">
                  <a:alpha val="30000"/>
                </a:scheme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995290A-5AA0-4835-AFAF-EED360280DB0}" type="datetimeFigureOut">
              <a:rPr lang="ru-RU" smtClean="0"/>
              <a:t>31.10.2012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A350ECA-A919-4BF4-B7FC-265D8C1EF81F}"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0995290A-5AA0-4835-AFAF-EED360280DB0}" type="datetimeFigureOut">
              <a:rPr lang="ru-RU" smtClean="0"/>
              <a:t>31.10.2012</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8A350ECA-A919-4BF4-B7FC-265D8C1EF81F}" type="slidenum">
              <a:rPr lang="ru-RU" smtClean="0"/>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8E80666-FB37-4B36-9149-507F3B0178E3}" type="datetimeFigureOut">
              <a:rPr lang="en-US" smtClean="0"/>
              <a:pPr/>
              <a:t>10/31/2012</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D7E63A33-8271-4DD0-9C48-789913D7C115}" type="slidenum">
              <a:rPr lang="en-US" smtClean="0"/>
              <a:pPr/>
              <a:t>‹#›</a:t>
            </a:fld>
            <a:endParaRPr lang="en-US"/>
          </a:p>
        </p:txBody>
      </p:sp>
      <p:sp>
        <p:nvSpPr>
          <p:cNvPr id="5" name="TextBox 4"/>
          <p:cNvSpPr txBox="1"/>
          <p:nvPr userDrawn="1"/>
        </p:nvSpPr>
        <p:spPr>
          <a:xfrm>
            <a:off x="0" y="6488668"/>
            <a:ext cx="9144000" cy="369332"/>
          </a:xfrm>
          <a:prstGeom prst="rect">
            <a:avLst/>
          </a:prstGeom>
          <a:noFill/>
        </p:spPr>
        <p:txBody>
          <a:bodyPr wrap="square" rtlCol="0">
            <a:spAutoFit/>
          </a:bodyPr>
          <a:lstStyle/>
          <a:p>
            <a:pPr algn="ctr"/>
            <a:r>
              <a:rPr lang="ru-RU" dirty="0" smtClean="0">
                <a:solidFill>
                  <a:schemeClr val="tx1">
                    <a:alpha val="30000"/>
                  </a:schemeClr>
                </a:solidFill>
              </a:rPr>
              <a:t>Соловьева</a:t>
            </a:r>
            <a:r>
              <a:rPr lang="ru-RU" baseline="0" dirty="0" smtClean="0">
                <a:solidFill>
                  <a:schemeClr val="tx1">
                    <a:alpha val="30000"/>
                  </a:schemeClr>
                </a:solidFill>
              </a:rPr>
              <a:t> Евгения Викторовна МКОУ СОШ№1 </a:t>
            </a:r>
            <a:r>
              <a:rPr lang="ru-RU" baseline="0" dirty="0" err="1" smtClean="0">
                <a:solidFill>
                  <a:schemeClr val="tx1">
                    <a:alpha val="30000"/>
                  </a:schemeClr>
                </a:solidFill>
              </a:rPr>
              <a:t>с.В-Надеждинское</a:t>
            </a:r>
            <a:endParaRPr lang="ru-RU" dirty="0">
              <a:solidFill>
                <a:schemeClr val="tx1">
                  <a:alpha val="30000"/>
                </a:scheme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0995290A-5AA0-4835-AFAF-EED360280DB0}" type="datetimeFigureOut">
              <a:rPr lang="ru-RU" smtClean="0"/>
              <a:t>31.10.2012</a:t>
            </a:fld>
            <a:endParaRPr lang="ru-RU"/>
          </a:p>
        </p:txBody>
      </p:sp>
      <p:sp>
        <p:nvSpPr>
          <p:cNvPr id="9" name="Номер слайда 8"/>
          <p:cNvSpPr>
            <a:spLocks noGrp="1"/>
          </p:cNvSpPr>
          <p:nvPr>
            <p:ph type="sldNum" sz="quarter" idx="15"/>
          </p:nvPr>
        </p:nvSpPr>
        <p:spPr/>
        <p:txBody>
          <a:bodyPr/>
          <a:lstStyle/>
          <a:p>
            <a:fld id="{8A350ECA-A919-4BF4-B7FC-265D8C1EF81F}"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
        <p:nvSpPr>
          <p:cNvPr id="11" name="TextBox 10"/>
          <p:cNvSpPr txBox="1"/>
          <p:nvPr userDrawn="1"/>
        </p:nvSpPr>
        <p:spPr>
          <a:xfrm>
            <a:off x="0" y="6488668"/>
            <a:ext cx="9144000" cy="369332"/>
          </a:xfrm>
          <a:prstGeom prst="rect">
            <a:avLst/>
          </a:prstGeom>
          <a:noFill/>
        </p:spPr>
        <p:txBody>
          <a:bodyPr wrap="square" rtlCol="0">
            <a:spAutoFit/>
          </a:bodyPr>
          <a:lstStyle/>
          <a:p>
            <a:pPr algn="ctr"/>
            <a:r>
              <a:rPr lang="ru-RU" dirty="0" smtClean="0">
                <a:solidFill>
                  <a:schemeClr val="tx1">
                    <a:alpha val="30000"/>
                  </a:schemeClr>
                </a:solidFill>
              </a:rPr>
              <a:t>Соловьева</a:t>
            </a:r>
            <a:r>
              <a:rPr lang="ru-RU" baseline="0" dirty="0" smtClean="0">
                <a:solidFill>
                  <a:schemeClr val="tx1">
                    <a:alpha val="30000"/>
                  </a:schemeClr>
                </a:solidFill>
              </a:rPr>
              <a:t> Евгения Викторовна СОШ№1 </a:t>
            </a:r>
            <a:r>
              <a:rPr lang="ru-RU" baseline="0" dirty="0" err="1" smtClean="0">
                <a:solidFill>
                  <a:schemeClr val="tx1">
                    <a:alpha val="30000"/>
                  </a:schemeClr>
                </a:solidFill>
              </a:rPr>
              <a:t>с.В-Надеждинское</a:t>
            </a:r>
            <a:endParaRPr lang="ru-RU" dirty="0">
              <a:solidFill>
                <a:schemeClr val="tx1">
                  <a:alpha val="30000"/>
                </a:scheme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0995290A-5AA0-4835-AFAF-EED360280DB0}" type="datetimeFigureOut">
              <a:rPr lang="ru-RU" smtClean="0"/>
              <a:t>31.10.2012</a:t>
            </a:fld>
            <a:endParaRPr lang="ru-RU"/>
          </a:p>
        </p:txBody>
      </p:sp>
      <p:sp>
        <p:nvSpPr>
          <p:cNvPr id="9" name="Номер слайда 8"/>
          <p:cNvSpPr>
            <a:spLocks noGrp="1"/>
          </p:cNvSpPr>
          <p:nvPr>
            <p:ph type="sldNum" sz="quarter" idx="11"/>
          </p:nvPr>
        </p:nvSpPr>
        <p:spPr/>
        <p:txBody>
          <a:bodyPr/>
          <a:lstStyle/>
          <a:p>
            <a:fld id="{8A350ECA-A919-4BF4-B7FC-265D8C1EF81F}"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
        <p:nvSpPr>
          <p:cNvPr id="11" name="TextBox 10"/>
          <p:cNvSpPr txBox="1"/>
          <p:nvPr userDrawn="1"/>
        </p:nvSpPr>
        <p:spPr>
          <a:xfrm>
            <a:off x="0" y="6488668"/>
            <a:ext cx="9144000" cy="369332"/>
          </a:xfrm>
          <a:prstGeom prst="rect">
            <a:avLst/>
          </a:prstGeom>
          <a:noFill/>
        </p:spPr>
        <p:txBody>
          <a:bodyPr wrap="square" rtlCol="0">
            <a:spAutoFit/>
          </a:bodyPr>
          <a:lstStyle/>
          <a:p>
            <a:pPr algn="ctr"/>
            <a:r>
              <a:rPr lang="ru-RU" dirty="0" smtClean="0">
                <a:solidFill>
                  <a:schemeClr val="tx1">
                    <a:alpha val="30000"/>
                  </a:schemeClr>
                </a:solidFill>
              </a:rPr>
              <a:t>Соловьева</a:t>
            </a:r>
            <a:r>
              <a:rPr lang="ru-RU" baseline="0" dirty="0" smtClean="0">
                <a:solidFill>
                  <a:schemeClr val="tx1">
                    <a:alpha val="30000"/>
                  </a:schemeClr>
                </a:solidFill>
              </a:rPr>
              <a:t> Евгения Викторовна СОШ№1 </a:t>
            </a:r>
            <a:r>
              <a:rPr lang="ru-RU" baseline="0" dirty="0" err="1" smtClean="0">
                <a:solidFill>
                  <a:schemeClr val="tx1">
                    <a:alpha val="30000"/>
                  </a:schemeClr>
                </a:solidFill>
              </a:rPr>
              <a:t>с.В-Надеждинское</a:t>
            </a:r>
            <a:endParaRPr lang="ru-RU" dirty="0">
              <a:solidFill>
                <a:schemeClr val="tx1">
                  <a:alpha val="30000"/>
                </a:scheme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995290A-5AA0-4835-AFAF-EED360280DB0}" type="datetimeFigureOut">
              <a:rPr lang="ru-RU" smtClean="0"/>
              <a:t>31.10.2012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A350ECA-A919-4BF4-B7FC-265D8C1EF81F}" type="slidenum">
              <a:rPr lang="ru-RU" smtClean="0"/>
              <a:t>‹#›</a:t>
            </a:fld>
            <a:endParaRPr lang="ru-RU"/>
          </a:p>
        </p:txBody>
      </p:sp>
      <p:sp>
        <p:nvSpPr>
          <p:cNvPr id="7" name="TextBox 6"/>
          <p:cNvSpPr txBox="1"/>
          <p:nvPr userDrawn="1"/>
        </p:nvSpPr>
        <p:spPr>
          <a:xfrm>
            <a:off x="0" y="6488668"/>
            <a:ext cx="9144000" cy="369332"/>
          </a:xfrm>
          <a:prstGeom prst="rect">
            <a:avLst/>
          </a:prstGeom>
          <a:noFill/>
        </p:spPr>
        <p:txBody>
          <a:bodyPr wrap="square" rtlCol="0">
            <a:spAutoFit/>
          </a:bodyPr>
          <a:lstStyle/>
          <a:p>
            <a:pPr algn="ctr"/>
            <a:r>
              <a:rPr lang="ru-RU" dirty="0" smtClean="0">
                <a:solidFill>
                  <a:schemeClr val="tx1">
                    <a:alpha val="30000"/>
                  </a:schemeClr>
                </a:solidFill>
              </a:rPr>
              <a:t>Соловьева</a:t>
            </a:r>
            <a:r>
              <a:rPr lang="ru-RU" baseline="0" dirty="0" smtClean="0">
                <a:solidFill>
                  <a:schemeClr val="tx1">
                    <a:alpha val="30000"/>
                  </a:schemeClr>
                </a:solidFill>
              </a:rPr>
              <a:t> Евгения Викторовна СОШ№1 </a:t>
            </a:r>
            <a:r>
              <a:rPr lang="ru-RU" baseline="0" dirty="0" err="1" smtClean="0">
                <a:solidFill>
                  <a:schemeClr val="tx1">
                    <a:alpha val="30000"/>
                  </a:schemeClr>
                </a:solidFill>
              </a:rPr>
              <a:t>с.В-Надеждинское</a:t>
            </a:r>
            <a:endParaRPr lang="ru-RU" dirty="0">
              <a:solidFill>
                <a:schemeClr val="tx1">
                  <a:alpha val="30000"/>
                </a:scheme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995290A-5AA0-4835-AFAF-EED360280DB0}" type="datetimeFigureOut">
              <a:rPr lang="ru-RU" smtClean="0"/>
              <a:t>31.10.2012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A350ECA-A919-4BF4-B7FC-265D8C1EF81F}" type="slidenum">
              <a:rPr lang="ru-RU" smtClean="0"/>
              <a:t>‹#›</a:t>
            </a:fld>
            <a:endParaRPr lang="ru-RU"/>
          </a:p>
        </p:txBody>
      </p:sp>
      <p:sp>
        <p:nvSpPr>
          <p:cNvPr id="7" name="TextBox 6"/>
          <p:cNvSpPr txBox="1"/>
          <p:nvPr userDrawn="1"/>
        </p:nvSpPr>
        <p:spPr>
          <a:xfrm>
            <a:off x="0" y="6488668"/>
            <a:ext cx="9144000" cy="369332"/>
          </a:xfrm>
          <a:prstGeom prst="rect">
            <a:avLst/>
          </a:prstGeom>
          <a:noFill/>
        </p:spPr>
        <p:txBody>
          <a:bodyPr wrap="square" rtlCol="0">
            <a:spAutoFit/>
          </a:bodyPr>
          <a:lstStyle/>
          <a:p>
            <a:pPr algn="ctr"/>
            <a:r>
              <a:rPr lang="ru-RU" dirty="0" smtClean="0">
                <a:solidFill>
                  <a:schemeClr val="tx1">
                    <a:alpha val="30000"/>
                  </a:schemeClr>
                </a:solidFill>
              </a:rPr>
              <a:t>Соловьева</a:t>
            </a:r>
            <a:r>
              <a:rPr lang="ru-RU" baseline="0" dirty="0" smtClean="0">
                <a:solidFill>
                  <a:schemeClr val="tx1">
                    <a:alpha val="30000"/>
                  </a:schemeClr>
                </a:solidFill>
              </a:rPr>
              <a:t> Евгения Викторовна СОШ№1 </a:t>
            </a:r>
            <a:r>
              <a:rPr lang="ru-RU" baseline="0" dirty="0" err="1" smtClean="0">
                <a:solidFill>
                  <a:schemeClr val="tx1">
                    <a:alpha val="30000"/>
                  </a:schemeClr>
                </a:solidFill>
              </a:rPr>
              <a:t>с.В-Надеждинское</a:t>
            </a:r>
            <a:endParaRPr lang="ru-RU" dirty="0">
              <a:solidFill>
                <a:schemeClr val="tx1">
                  <a:alpha val="30000"/>
                </a:scheme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0995290A-5AA0-4835-AFAF-EED360280DB0}" type="datetimeFigureOut">
              <a:rPr lang="ru-RU" smtClean="0"/>
              <a:t>31.10.2012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8A350ECA-A919-4BF4-B7FC-265D8C1EF81F}"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extBox 11"/>
          <p:cNvSpPr txBox="1"/>
          <p:nvPr userDrawn="1"/>
        </p:nvSpPr>
        <p:spPr>
          <a:xfrm>
            <a:off x="0" y="6488668"/>
            <a:ext cx="9144000" cy="369332"/>
          </a:xfrm>
          <a:prstGeom prst="rect">
            <a:avLst/>
          </a:prstGeom>
          <a:noFill/>
        </p:spPr>
        <p:txBody>
          <a:bodyPr wrap="square" rtlCol="0">
            <a:spAutoFit/>
          </a:bodyPr>
          <a:lstStyle/>
          <a:p>
            <a:pPr algn="ctr"/>
            <a:r>
              <a:rPr lang="ru-RU" dirty="0" smtClean="0">
                <a:solidFill>
                  <a:schemeClr val="tx1">
                    <a:alpha val="30000"/>
                  </a:schemeClr>
                </a:solidFill>
              </a:rPr>
              <a:t>Соловьева</a:t>
            </a:r>
            <a:r>
              <a:rPr lang="ru-RU" baseline="0" dirty="0" smtClean="0">
                <a:solidFill>
                  <a:schemeClr val="tx1">
                    <a:alpha val="30000"/>
                  </a:schemeClr>
                </a:solidFill>
              </a:rPr>
              <a:t> Евгения Викторовна СОШ№1 </a:t>
            </a:r>
            <a:r>
              <a:rPr lang="ru-RU" baseline="0" dirty="0" err="1" smtClean="0">
                <a:solidFill>
                  <a:schemeClr val="tx1">
                    <a:alpha val="30000"/>
                  </a:schemeClr>
                </a:solidFill>
              </a:rPr>
              <a:t>с.В-Надеждинское</a:t>
            </a:r>
            <a:endParaRPr lang="ru-RU" dirty="0">
              <a:solidFill>
                <a:schemeClr val="tx1">
                  <a:alpha val="30000"/>
                </a:scheme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0995290A-5AA0-4835-AFAF-EED360280DB0}" type="datetimeFigureOut">
              <a:rPr lang="ru-RU" smtClean="0"/>
              <a:t>31.10.2012</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A350ECA-A919-4BF4-B7FC-265D8C1EF81F}"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4" name="TextBox 3"/>
          <p:cNvSpPr txBox="1"/>
          <p:nvPr userDrawn="1"/>
        </p:nvSpPr>
        <p:spPr>
          <a:xfrm>
            <a:off x="0" y="6488668"/>
            <a:ext cx="9144000" cy="369332"/>
          </a:xfrm>
          <a:prstGeom prst="rect">
            <a:avLst/>
          </a:prstGeom>
          <a:noFill/>
        </p:spPr>
        <p:txBody>
          <a:bodyPr wrap="square" rtlCol="0">
            <a:spAutoFit/>
          </a:bodyPr>
          <a:lstStyle/>
          <a:p>
            <a:pPr algn="ctr"/>
            <a:r>
              <a:rPr lang="ru-RU" dirty="0" smtClean="0">
                <a:solidFill>
                  <a:schemeClr val="tx1">
                    <a:alpha val="30000"/>
                  </a:schemeClr>
                </a:solidFill>
              </a:rPr>
              <a:t>Соловьева</a:t>
            </a:r>
            <a:r>
              <a:rPr lang="ru-RU" baseline="0" dirty="0" smtClean="0">
                <a:solidFill>
                  <a:schemeClr val="tx1">
                    <a:alpha val="30000"/>
                  </a:schemeClr>
                </a:solidFill>
              </a:rPr>
              <a:t> Евгения Викторовна МКОУ СОШ№1 </a:t>
            </a:r>
            <a:r>
              <a:rPr lang="ru-RU" baseline="0" dirty="0" err="1" smtClean="0">
                <a:solidFill>
                  <a:schemeClr val="tx1">
                    <a:alpha val="30000"/>
                  </a:schemeClr>
                </a:solidFill>
              </a:rPr>
              <a:t>с.В-Надеждинское</a:t>
            </a:r>
            <a:endParaRPr lang="ru-RU" dirty="0">
              <a:solidFill>
                <a:schemeClr val="tx1">
                  <a:alpha val="30000"/>
                </a:scheme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0995290A-5AA0-4835-AFAF-EED360280DB0}" type="datetimeFigureOut">
              <a:rPr lang="ru-RU" smtClean="0"/>
              <a:t>31.10.2012</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A350ECA-A919-4BF4-B7FC-265D8C1EF81F}" type="slidenum">
              <a:rPr lang="ru-RU" smtClean="0"/>
              <a:t>‹#›</a:t>
            </a:fld>
            <a:endParaRPr lang="ru-RU"/>
          </a:p>
        </p:txBody>
      </p:sp>
      <p:sp>
        <p:nvSpPr>
          <p:cNvPr id="9" name="TextBox 8"/>
          <p:cNvSpPr txBox="1"/>
          <p:nvPr userDrawn="1"/>
        </p:nvSpPr>
        <p:spPr>
          <a:xfrm>
            <a:off x="0" y="6488668"/>
            <a:ext cx="9144000" cy="369332"/>
          </a:xfrm>
          <a:prstGeom prst="rect">
            <a:avLst/>
          </a:prstGeom>
          <a:noFill/>
        </p:spPr>
        <p:txBody>
          <a:bodyPr wrap="square" rtlCol="0">
            <a:spAutoFit/>
          </a:bodyPr>
          <a:lstStyle/>
          <a:p>
            <a:pPr algn="ctr"/>
            <a:r>
              <a:rPr lang="ru-RU" dirty="0" smtClean="0">
                <a:solidFill>
                  <a:schemeClr val="tx1">
                    <a:alpha val="30000"/>
                  </a:schemeClr>
                </a:solidFill>
              </a:rPr>
              <a:t>Соловьева</a:t>
            </a:r>
            <a:r>
              <a:rPr lang="ru-RU" baseline="0" dirty="0" smtClean="0">
                <a:solidFill>
                  <a:schemeClr val="tx1">
                    <a:alpha val="30000"/>
                  </a:schemeClr>
                </a:solidFill>
              </a:rPr>
              <a:t> Евгения Викторовна СОШ№1 </a:t>
            </a:r>
            <a:r>
              <a:rPr lang="ru-RU" baseline="0" dirty="0" err="1" smtClean="0">
                <a:solidFill>
                  <a:schemeClr val="tx1">
                    <a:alpha val="30000"/>
                  </a:schemeClr>
                </a:solidFill>
              </a:rPr>
              <a:t>с.В-Надеждинское</a:t>
            </a:r>
            <a:endParaRPr lang="ru-RU" dirty="0">
              <a:solidFill>
                <a:schemeClr val="tx1">
                  <a:alpha val="30000"/>
                </a:scheme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0995290A-5AA0-4835-AFAF-EED360280DB0}" type="datetimeFigureOut">
              <a:rPr lang="ru-RU" smtClean="0"/>
              <a:t>31.10.2012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8A350ECA-A919-4BF4-B7FC-265D8C1EF81F}"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TextBox 7"/>
          <p:cNvSpPr txBox="1"/>
          <p:nvPr userDrawn="1"/>
        </p:nvSpPr>
        <p:spPr>
          <a:xfrm>
            <a:off x="0" y="6488668"/>
            <a:ext cx="9144000" cy="369332"/>
          </a:xfrm>
          <a:prstGeom prst="rect">
            <a:avLst/>
          </a:prstGeom>
          <a:noFill/>
        </p:spPr>
        <p:txBody>
          <a:bodyPr wrap="square" rtlCol="0">
            <a:spAutoFit/>
          </a:bodyPr>
          <a:lstStyle/>
          <a:p>
            <a:pPr algn="ctr"/>
            <a:r>
              <a:rPr lang="ru-RU" dirty="0" smtClean="0">
                <a:solidFill>
                  <a:schemeClr val="tx1">
                    <a:alpha val="30000"/>
                  </a:schemeClr>
                </a:solidFill>
              </a:rPr>
              <a:t>Соловьева</a:t>
            </a:r>
            <a:r>
              <a:rPr lang="ru-RU" baseline="0" dirty="0" smtClean="0">
                <a:solidFill>
                  <a:schemeClr val="tx1">
                    <a:alpha val="30000"/>
                  </a:schemeClr>
                </a:solidFill>
              </a:rPr>
              <a:t> Евгения Викторовна СОШ№1 </a:t>
            </a:r>
            <a:r>
              <a:rPr lang="ru-RU" baseline="0" dirty="0" err="1" smtClean="0">
                <a:solidFill>
                  <a:schemeClr val="tx1">
                    <a:alpha val="30000"/>
                  </a:schemeClr>
                </a:solidFill>
              </a:rPr>
              <a:t>с.В-Надеждинское</a:t>
            </a:r>
            <a:endParaRPr lang="ru-RU" dirty="0">
              <a:solidFill>
                <a:schemeClr val="tx1">
                  <a:alpha val="30000"/>
                </a:scheme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995290A-5AA0-4835-AFAF-EED360280DB0}" type="datetimeFigureOut">
              <a:rPr lang="ru-RU" smtClean="0"/>
              <a:t>31.10.2012</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A350ECA-A919-4BF4-B7FC-265D8C1EF81F}"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TextBox 12"/>
          <p:cNvSpPr txBox="1"/>
          <p:nvPr/>
        </p:nvSpPr>
        <p:spPr>
          <a:xfrm>
            <a:off x="0" y="6488668"/>
            <a:ext cx="9144000" cy="369332"/>
          </a:xfrm>
          <a:prstGeom prst="rect">
            <a:avLst/>
          </a:prstGeom>
          <a:noFill/>
        </p:spPr>
        <p:txBody>
          <a:bodyPr wrap="square" rtlCol="0">
            <a:spAutoFit/>
          </a:bodyPr>
          <a:lstStyle/>
          <a:p>
            <a:pPr algn="ctr"/>
            <a:r>
              <a:rPr lang="ru-RU" dirty="0" smtClean="0">
                <a:solidFill>
                  <a:schemeClr val="tx1">
                    <a:alpha val="30000"/>
                  </a:schemeClr>
                </a:solidFill>
              </a:rPr>
              <a:t>Соловьева</a:t>
            </a:r>
            <a:r>
              <a:rPr lang="ru-RU" baseline="0" dirty="0" smtClean="0">
                <a:solidFill>
                  <a:schemeClr val="tx1">
                    <a:alpha val="30000"/>
                  </a:schemeClr>
                </a:solidFill>
              </a:rPr>
              <a:t> Евгения Викторовна МКОУ СОШ№1 </a:t>
            </a:r>
            <a:r>
              <a:rPr lang="ru-RU" baseline="0" dirty="0" err="1" smtClean="0">
                <a:solidFill>
                  <a:schemeClr val="tx1">
                    <a:alpha val="30000"/>
                  </a:schemeClr>
                </a:solidFill>
              </a:rPr>
              <a:t>с.В-Надеждинское</a:t>
            </a:r>
            <a:endParaRPr lang="ru-RU" dirty="0">
              <a:solidFill>
                <a:schemeClr val="tx1">
                  <a:alpha val="30000"/>
                </a:scheme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995290A-5AA0-4835-AFAF-EED360280DB0}" type="datetimeFigureOut">
              <a:rPr lang="ru-RU" smtClean="0"/>
              <a:t>31.10.2012</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A350ECA-A919-4BF4-B7FC-265D8C1EF81F}"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0995290A-5AA0-4835-AFAF-EED360280DB0}" type="datetimeFigureOut">
              <a:rPr lang="ru-RU" smtClean="0"/>
              <a:t>31.10.2012</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A350ECA-A919-4BF4-B7FC-265D8C1EF81F}"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995290A-5AA0-4835-AFAF-EED360280DB0}" type="datetimeFigureOut">
              <a:rPr lang="ru-RU" smtClean="0"/>
              <a:t>31.10.2012</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A350ECA-A919-4BF4-B7FC-265D8C1EF81F}"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37.gif"/><Relationship Id="rId5" Type="http://schemas.openxmlformats.org/officeDocument/2006/relationships/image" Target="../media/image7.gif"/><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40.gif"/><Relationship Id="rId5" Type="http://schemas.openxmlformats.org/officeDocument/2006/relationships/image" Target="../media/image14.png"/><Relationship Id="rId4" Type="http://schemas.openxmlformats.org/officeDocument/2006/relationships/image" Target="../media/image39.gif"/></Relationships>
</file>

<file path=ppt/slides/_rels/slide1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0.xml"/><Relationship Id="rId1" Type="http://schemas.openxmlformats.org/officeDocument/2006/relationships/slideLayout" Target="../slideLayouts/slideLayout40.xml"/><Relationship Id="rId5" Type="http://schemas.openxmlformats.org/officeDocument/2006/relationships/image" Target="../media/image43.jpg"/><Relationship Id="rId4" Type="http://schemas.openxmlformats.org/officeDocument/2006/relationships/image" Target="../media/image42.gif"/></Relationships>
</file>

<file path=ppt/slides/_rels/slide2.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gif"/><Relationship Id="rId7" Type="http://schemas.openxmlformats.org/officeDocument/2006/relationships/image" Target="../media/image11.gi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 Id="rId9" Type="http://schemas.openxmlformats.org/officeDocument/2006/relationships/image" Target="../media/image13.gif"/></Relationships>
</file>

<file path=ppt/slides/_rels/slide20.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jpg"/><Relationship Id="rId1" Type="http://schemas.openxmlformats.org/officeDocument/2006/relationships/slideLayout" Target="../slideLayouts/slideLayout40.xml"/><Relationship Id="rId4" Type="http://schemas.openxmlformats.org/officeDocument/2006/relationships/image" Target="../media/image43.jpg"/></Relationships>
</file>

<file path=ppt/slides/_rels/slide21.xml.rels><?xml version="1.0" encoding="UTF-8" standalone="yes"?>
<Relationships xmlns="http://schemas.openxmlformats.org/package/2006/relationships"><Relationship Id="rId3" Type="http://schemas.openxmlformats.org/officeDocument/2006/relationships/hyperlink" Target="http://gifgallery.narod.ru/ludi.htm" TargetMode="External"/><Relationship Id="rId2" Type="http://schemas.openxmlformats.org/officeDocument/2006/relationships/hyperlink" Target="http://le-savchen.ucoz.ru/load/4-1-0-198"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7.gif"/><Relationship Id="rId5" Type="http://schemas.openxmlformats.org/officeDocument/2006/relationships/image" Target="../media/image9.gif"/><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18.png"/><Relationship Id="rId7" Type="http://schemas.openxmlformats.org/officeDocument/2006/relationships/image" Target="../media/image20.gif"/><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1.gif"/><Relationship Id="rId5" Type="http://schemas.openxmlformats.org/officeDocument/2006/relationships/image" Target="../media/image9.gif"/><Relationship Id="rId4" Type="http://schemas.openxmlformats.org/officeDocument/2006/relationships/image" Target="../media/image19.png"/><Relationship Id="rId9" Type="http://schemas.openxmlformats.org/officeDocument/2006/relationships/image" Target="../media/image13.gif"/></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9.gif"/><Relationship Id="rId1" Type="http://schemas.openxmlformats.org/officeDocument/2006/relationships/slideLayout" Target="../slideLayouts/slideLayout18.xml"/><Relationship Id="rId4" Type="http://schemas.openxmlformats.org/officeDocument/2006/relationships/image" Target="../media/image17.gif"/></Relationships>
</file>

<file path=ppt/slides/_rels/slide8.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14.png"/><Relationship Id="rId7" Type="http://schemas.openxmlformats.org/officeDocument/2006/relationships/image" Target="../media/image25.gif"/><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24.gif"/><Relationship Id="rId5" Type="http://schemas.openxmlformats.org/officeDocument/2006/relationships/image" Target="../media/image23.gif"/><Relationship Id="rId4" Type="http://schemas.openxmlformats.org/officeDocument/2006/relationships/image" Target="../media/image22.gif"/></Relationships>
</file>

<file path=ppt/slides/_rels/slide9.xml.rels><?xml version="1.0" encoding="UTF-8" standalone="yes"?>
<Relationships xmlns="http://schemas.openxmlformats.org/package/2006/relationships"><Relationship Id="rId8" Type="http://schemas.openxmlformats.org/officeDocument/2006/relationships/image" Target="../media/image30.gif"/><Relationship Id="rId13" Type="http://schemas.openxmlformats.org/officeDocument/2006/relationships/image" Target="../media/image34.gif"/><Relationship Id="rId3" Type="http://schemas.openxmlformats.org/officeDocument/2006/relationships/image" Target="../media/image14.png"/><Relationship Id="rId7" Type="http://schemas.openxmlformats.org/officeDocument/2006/relationships/image" Target="../media/image29.gif"/><Relationship Id="rId12" Type="http://schemas.openxmlformats.org/officeDocument/2006/relationships/image" Target="../media/image33.gif"/><Relationship Id="rId2" Type="http://schemas.openxmlformats.org/officeDocument/2006/relationships/notesSlide" Target="../notesSlides/notesSlide6.xml"/><Relationship Id="rId16" Type="http://schemas.openxmlformats.org/officeDocument/2006/relationships/image" Target="../media/image23.gif"/><Relationship Id="rId1" Type="http://schemas.openxmlformats.org/officeDocument/2006/relationships/slideLayout" Target="../slideLayouts/slideLayout18.xml"/><Relationship Id="rId6" Type="http://schemas.openxmlformats.org/officeDocument/2006/relationships/image" Target="../media/image28.gif"/><Relationship Id="rId11" Type="http://schemas.openxmlformats.org/officeDocument/2006/relationships/image" Target="../media/image32.gif"/><Relationship Id="rId5" Type="http://schemas.openxmlformats.org/officeDocument/2006/relationships/image" Target="../media/image27.gif"/><Relationship Id="rId15" Type="http://schemas.openxmlformats.org/officeDocument/2006/relationships/image" Target="../media/image36.gif"/><Relationship Id="rId10" Type="http://schemas.openxmlformats.org/officeDocument/2006/relationships/image" Target="../media/image31.gif"/><Relationship Id="rId4" Type="http://schemas.openxmlformats.org/officeDocument/2006/relationships/image" Target="../media/image25.gif"/><Relationship Id="rId9" Type="http://schemas.openxmlformats.org/officeDocument/2006/relationships/image" Target="../media/image22.gif"/><Relationship Id="rId14" Type="http://schemas.openxmlformats.org/officeDocument/2006/relationships/image" Target="../media/image3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13"/>
          <p:cNvSpPr>
            <a:spLocks noChangeArrowheads="1" noChangeShapeType="1" noTextEdit="1"/>
          </p:cNvSpPr>
          <p:nvPr/>
        </p:nvSpPr>
        <p:spPr bwMode="auto">
          <a:xfrm>
            <a:off x="685800" y="1143000"/>
            <a:ext cx="8153400" cy="2971800"/>
          </a:xfrm>
          <a:prstGeom prst="rect">
            <a:avLst/>
          </a:prstGeom>
        </p:spPr>
        <p:txBody>
          <a:bodyPr wrap="none" fromWordArt="1">
            <a:prstTxWarp prst="textChevron">
              <a:avLst>
                <a:gd name="adj" fmla="val 25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600" b="1" kern="10" spc="50" dirty="0" smtClean="0">
                <a:ln w="11430"/>
                <a:gradFill>
                  <a:gsLst>
                    <a:gs pos="25000">
                      <a:srgbClr val="4584D3">
                        <a:satMod val="155000"/>
                      </a:srgbClr>
                    </a:gs>
                    <a:gs pos="100000">
                      <a:srgbClr val="4584D3">
                        <a:shade val="45000"/>
                        <a:satMod val="165000"/>
                      </a:srgbClr>
                    </a:gs>
                  </a:gsLst>
                  <a:lin ang="5400000"/>
                </a:gradFill>
                <a:effectLst>
                  <a:outerShdw blurRad="76200" dist="50800" dir="5400000" algn="tl" rotWithShape="0">
                    <a:srgbClr val="000000">
                      <a:alpha val="65000"/>
                    </a:srgbClr>
                  </a:outerShdw>
                </a:effectLst>
                <a:latin typeface="Times New Roman"/>
                <a:cs typeface="Times New Roman"/>
              </a:rPr>
              <a:t>Координатная плоскость </a:t>
            </a:r>
            <a:endParaRPr lang="ru-RU" sz="6600" b="1" kern="10" spc="50" dirty="0">
              <a:ln w="11430"/>
              <a:gradFill>
                <a:gsLst>
                  <a:gs pos="25000">
                    <a:srgbClr val="4584D3">
                      <a:satMod val="155000"/>
                    </a:srgbClr>
                  </a:gs>
                  <a:gs pos="100000">
                    <a:srgbClr val="4584D3">
                      <a:shade val="45000"/>
                      <a:satMod val="165000"/>
                    </a:srgbClr>
                  </a:gs>
                </a:gsLst>
                <a:lin ang="5400000"/>
              </a:gradFill>
              <a:effectLst>
                <a:outerShdw blurRad="76200" dist="50800" dir="5400000" algn="tl" rotWithShape="0">
                  <a:srgbClr val="000000">
                    <a:alpha val="65000"/>
                  </a:srgbClr>
                </a:outerShdw>
              </a:effectLst>
              <a:latin typeface="Times New Roman"/>
              <a:cs typeface="Times New Roman"/>
            </a:endParaRPr>
          </a:p>
        </p:txBody>
      </p:sp>
      <p:sp>
        <p:nvSpPr>
          <p:cNvPr id="4" name="WordArt 17"/>
          <p:cNvSpPr>
            <a:spLocks noChangeArrowheads="1" noChangeShapeType="1" noTextEdit="1"/>
          </p:cNvSpPr>
          <p:nvPr/>
        </p:nvSpPr>
        <p:spPr bwMode="auto">
          <a:xfrm>
            <a:off x="2209800" y="4035152"/>
            <a:ext cx="4495800" cy="762000"/>
          </a:xfrm>
          <a:prstGeom prst="rect">
            <a:avLst/>
          </a:prstGeom>
        </p:spPr>
        <p:txBody>
          <a:bodyPr wrap="none" fromWordArt="1">
            <a:prstTxWarp prst="textPlain">
              <a:avLst>
                <a:gd name="adj" fmla="val 50000"/>
              </a:avLst>
            </a:prstTxWarp>
          </a:bodyPr>
          <a:lstStyle/>
          <a:p>
            <a:pPr algn="ctr"/>
            <a:r>
              <a:rPr lang="ru-RU" sz="3600" b="1" kern="10" dirty="0" smtClean="0">
                <a:ln w="1905"/>
                <a:gradFill>
                  <a:gsLst>
                    <a:gs pos="0">
                      <a:srgbClr val="05E0DB">
                        <a:shade val="20000"/>
                        <a:satMod val="200000"/>
                      </a:srgbClr>
                    </a:gs>
                    <a:gs pos="78000">
                      <a:srgbClr val="05E0DB">
                        <a:tint val="90000"/>
                        <a:shade val="89000"/>
                        <a:satMod val="220000"/>
                      </a:srgbClr>
                    </a:gs>
                    <a:gs pos="100000">
                      <a:srgbClr val="05E0DB">
                        <a:tint val="12000"/>
                        <a:satMod val="255000"/>
                      </a:srgbClr>
                    </a:gs>
                  </a:gsLst>
                  <a:lin ang="5400000"/>
                </a:gradFill>
                <a:effectLst>
                  <a:innerShdw blurRad="69850" dist="43180" dir="5400000">
                    <a:srgbClr val="000000">
                      <a:alpha val="65000"/>
                    </a:srgbClr>
                  </a:innerShdw>
                </a:effectLst>
                <a:latin typeface="Times New Roman"/>
                <a:cs typeface="Times New Roman"/>
              </a:rPr>
              <a:t>Математика 6 </a:t>
            </a:r>
            <a:r>
              <a:rPr lang="ru-RU" sz="3600" b="1" kern="10" dirty="0">
                <a:ln w="1905"/>
                <a:gradFill>
                  <a:gsLst>
                    <a:gs pos="0">
                      <a:srgbClr val="05E0DB">
                        <a:shade val="20000"/>
                        <a:satMod val="200000"/>
                      </a:srgbClr>
                    </a:gs>
                    <a:gs pos="78000">
                      <a:srgbClr val="05E0DB">
                        <a:tint val="90000"/>
                        <a:shade val="89000"/>
                        <a:satMod val="220000"/>
                      </a:srgbClr>
                    </a:gs>
                    <a:gs pos="100000">
                      <a:srgbClr val="05E0DB">
                        <a:tint val="12000"/>
                        <a:satMod val="255000"/>
                      </a:srgbClr>
                    </a:gs>
                  </a:gsLst>
                  <a:lin ang="5400000"/>
                </a:gradFill>
                <a:effectLst>
                  <a:innerShdw blurRad="69850" dist="43180" dir="5400000">
                    <a:srgbClr val="000000">
                      <a:alpha val="65000"/>
                    </a:srgbClr>
                  </a:innerShdw>
                </a:effectLst>
                <a:latin typeface="Times New Roman"/>
                <a:cs typeface="Times New Roman"/>
              </a:rPr>
              <a:t>класс</a:t>
            </a:r>
          </a:p>
        </p:txBody>
      </p:sp>
      <p:sp>
        <p:nvSpPr>
          <p:cNvPr id="5" name="WordArt 3"/>
          <p:cNvSpPr>
            <a:spLocks noChangeArrowheads="1" noChangeShapeType="1" noTextEdit="1"/>
          </p:cNvSpPr>
          <p:nvPr/>
        </p:nvSpPr>
        <p:spPr bwMode="auto">
          <a:xfrm>
            <a:off x="533400" y="5228304"/>
            <a:ext cx="8305800" cy="11652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ru-RU" sz="3600" b="1" kern="10" dirty="0">
                <a:ln w="1905"/>
                <a:gradFill>
                  <a:gsLst>
                    <a:gs pos="0">
                      <a:srgbClr val="05E0DB">
                        <a:shade val="20000"/>
                        <a:satMod val="200000"/>
                      </a:srgbClr>
                    </a:gs>
                    <a:gs pos="78000">
                      <a:srgbClr val="05E0DB">
                        <a:tint val="90000"/>
                        <a:shade val="89000"/>
                        <a:satMod val="220000"/>
                      </a:srgbClr>
                    </a:gs>
                    <a:gs pos="100000">
                      <a:srgbClr val="05E0DB">
                        <a:tint val="12000"/>
                        <a:satMod val="255000"/>
                      </a:srgbClr>
                    </a:gs>
                  </a:gsLst>
                  <a:lin ang="5400000"/>
                </a:gradFill>
                <a:effectLst>
                  <a:innerShdw blurRad="69850" dist="43180" dir="5400000">
                    <a:srgbClr val="000000">
                      <a:alpha val="65000"/>
                    </a:srgbClr>
                  </a:innerShdw>
                </a:effectLst>
                <a:latin typeface="Arial"/>
                <a:cs typeface="Arial"/>
              </a:rPr>
              <a:t>Методическая разработка </a:t>
            </a:r>
            <a:r>
              <a:rPr lang="ru-RU" sz="3600" b="1" kern="10" dirty="0" smtClean="0">
                <a:ln w="1905"/>
                <a:gradFill>
                  <a:gsLst>
                    <a:gs pos="0">
                      <a:srgbClr val="05E0DB">
                        <a:shade val="20000"/>
                        <a:satMod val="200000"/>
                      </a:srgbClr>
                    </a:gs>
                    <a:gs pos="78000">
                      <a:srgbClr val="05E0DB">
                        <a:tint val="90000"/>
                        <a:shade val="89000"/>
                        <a:satMod val="220000"/>
                      </a:srgbClr>
                    </a:gs>
                    <a:gs pos="100000">
                      <a:srgbClr val="05E0DB">
                        <a:tint val="12000"/>
                        <a:satMod val="255000"/>
                      </a:srgbClr>
                    </a:gs>
                  </a:gsLst>
                  <a:lin ang="5400000"/>
                </a:gradFill>
                <a:effectLst>
                  <a:innerShdw blurRad="69850" dist="43180" dir="5400000">
                    <a:srgbClr val="000000">
                      <a:alpha val="65000"/>
                    </a:srgbClr>
                  </a:innerShdw>
                </a:effectLst>
                <a:latin typeface="Arial"/>
                <a:cs typeface="Arial"/>
              </a:rPr>
              <a:t>Соловьевой Е.В.</a:t>
            </a:r>
            <a:endParaRPr lang="ru-RU" sz="3600" b="1" kern="10" dirty="0">
              <a:ln w="1905"/>
              <a:gradFill>
                <a:gsLst>
                  <a:gs pos="0">
                    <a:srgbClr val="05E0DB">
                      <a:shade val="20000"/>
                      <a:satMod val="200000"/>
                    </a:srgbClr>
                  </a:gs>
                  <a:gs pos="78000">
                    <a:srgbClr val="05E0DB">
                      <a:tint val="90000"/>
                      <a:shade val="89000"/>
                      <a:satMod val="220000"/>
                    </a:srgbClr>
                  </a:gs>
                  <a:gs pos="100000">
                    <a:srgbClr val="05E0DB">
                      <a:tint val="12000"/>
                      <a:satMod val="255000"/>
                    </a:srgbClr>
                  </a:gs>
                </a:gsLst>
                <a:lin ang="5400000"/>
              </a:gradFill>
              <a:effectLst>
                <a:innerShdw blurRad="69850" dist="43180" dir="5400000">
                  <a:srgbClr val="000000">
                    <a:alpha val="65000"/>
                  </a:srgbClr>
                </a:innerShdw>
              </a:effectLst>
              <a:latin typeface="Arial"/>
              <a:cs typeface="Arial"/>
            </a:endParaRPr>
          </a:p>
          <a:p>
            <a:pPr algn="ctr"/>
            <a:r>
              <a:rPr lang="ru-RU" sz="3600" b="1" kern="10" dirty="0" smtClean="0">
                <a:ln w="1905"/>
                <a:gradFill>
                  <a:gsLst>
                    <a:gs pos="0">
                      <a:srgbClr val="05E0DB">
                        <a:shade val="20000"/>
                        <a:satMod val="200000"/>
                      </a:srgbClr>
                    </a:gs>
                    <a:gs pos="78000">
                      <a:srgbClr val="05E0DB">
                        <a:tint val="90000"/>
                        <a:shade val="89000"/>
                        <a:satMod val="220000"/>
                      </a:srgbClr>
                    </a:gs>
                    <a:gs pos="100000">
                      <a:srgbClr val="05E0DB">
                        <a:tint val="12000"/>
                        <a:satMod val="255000"/>
                      </a:srgbClr>
                    </a:gs>
                  </a:gsLst>
                  <a:lin ang="5400000"/>
                </a:gradFill>
                <a:effectLst>
                  <a:innerShdw blurRad="69850" dist="43180" dir="5400000">
                    <a:srgbClr val="000000">
                      <a:alpha val="65000"/>
                    </a:srgbClr>
                  </a:innerShdw>
                </a:effectLst>
                <a:latin typeface="Arial"/>
                <a:cs typeface="Arial"/>
              </a:rPr>
              <a:t>МКОУ СОШ №</a:t>
            </a:r>
            <a:r>
              <a:rPr lang="ru-RU" sz="3600" b="1" kern="10" dirty="0">
                <a:ln w="1905"/>
                <a:gradFill>
                  <a:gsLst>
                    <a:gs pos="0">
                      <a:srgbClr val="05E0DB">
                        <a:shade val="20000"/>
                        <a:satMod val="200000"/>
                      </a:srgbClr>
                    </a:gs>
                    <a:gs pos="78000">
                      <a:srgbClr val="05E0DB">
                        <a:tint val="90000"/>
                        <a:shade val="89000"/>
                        <a:satMod val="220000"/>
                      </a:srgbClr>
                    </a:gs>
                    <a:gs pos="100000">
                      <a:srgbClr val="05E0DB">
                        <a:tint val="12000"/>
                        <a:satMod val="255000"/>
                      </a:srgbClr>
                    </a:gs>
                  </a:gsLst>
                  <a:lin ang="5400000"/>
                </a:gradFill>
                <a:effectLst>
                  <a:innerShdw blurRad="69850" dist="43180" dir="5400000">
                    <a:srgbClr val="000000">
                      <a:alpha val="65000"/>
                    </a:srgbClr>
                  </a:innerShdw>
                </a:effectLst>
                <a:latin typeface="Arial"/>
                <a:cs typeface="Arial"/>
              </a:rPr>
              <a:t>1, </a:t>
            </a:r>
            <a:r>
              <a:rPr lang="ru-RU" sz="3600" b="1" kern="10" dirty="0" smtClean="0">
                <a:ln w="1905"/>
                <a:gradFill>
                  <a:gsLst>
                    <a:gs pos="0">
                      <a:srgbClr val="05E0DB">
                        <a:shade val="20000"/>
                        <a:satMod val="200000"/>
                      </a:srgbClr>
                    </a:gs>
                    <a:gs pos="78000">
                      <a:srgbClr val="05E0DB">
                        <a:tint val="90000"/>
                        <a:shade val="89000"/>
                        <a:satMod val="220000"/>
                      </a:srgbClr>
                    </a:gs>
                    <a:gs pos="100000">
                      <a:srgbClr val="05E0DB">
                        <a:tint val="12000"/>
                        <a:satMod val="255000"/>
                      </a:srgbClr>
                    </a:gs>
                  </a:gsLst>
                  <a:lin ang="5400000"/>
                </a:gradFill>
                <a:effectLst>
                  <a:innerShdw blurRad="69850" dist="43180" dir="5400000">
                    <a:srgbClr val="000000">
                      <a:alpha val="65000"/>
                    </a:srgbClr>
                  </a:innerShdw>
                </a:effectLst>
                <a:latin typeface="Arial"/>
                <a:cs typeface="Arial"/>
              </a:rPr>
              <a:t>с. Вольно-</a:t>
            </a:r>
            <a:r>
              <a:rPr lang="ru-RU" sz="3600" b="1" kern="10" dirty="0" err="1" smtClean="0">
                <a:ln w="1905"/>
                <a:gradFill>
                  <a:gsLst>
                    <a:gs pos="0">
                      <a:srgbClr val="05E0DB">
                        <a:shade val="20000"/>
                        <a:satMod val="200000"/>
                      </a:srgbClr>
                    </a:gs>
                    <a:gs pos="78000">
                      <a:srgbClr val="05E0DB">
                        <a:tint val="90000"/>
                        <a:shade val="89000"/>
                        <a:satMod val="220000"/>
                      </a:srgbClr>
                    </a:gs>
                    <a:gs pos="100000">
                      <a:srgbClr val="05E0DB">
                        <a:tint val="12000"/>
                        <a:satMod val="255000"/>
                      </a:srgbClr>
                    </a:gs>
                  </a:gsLst>
                  <a:lin ang="5400000"/>
                </a:gradFill>
                <a:effectLst>
                  <a:innerShdw blurRad="69850" dist="43180" dir="5400000">
                    <a:srgbClr val="000000">
                      <a:alpha val="65000"/>
                    </a:srgbClr>
                  </a:innerShdw>
                </a:effectLst>
                <a:latin typeface="Arial"/>
                <a:cs typeface="Arial"/>
              </a:rPr>
              <a:t>Надеждинское</a:t>
            </a:r>
            <a:r>
              <a:rPr lang="ru-RU" sz="3600" b="1" kern="10" dirty="0" smtClean="0">
                <a:ln w="1905"/>
                <a:gradFill>
                  <a:gsLst>
                    <a:gs pos="0">
                      <a:srgbClr val="05E0DB">
                        <a:shade val="20000"/>
                        <a:satMod val="200000"/>
                      </a:srgbClr>
                    </a:gs>
                    <a:gs pos="78000">
                      <a:srgbClr val="05E0DB">
                        <a:tint val="90000"/>
                        <a:shade val="89000"/>
                        <a:satMod val="220000"/>
                      </a:srgbClr>
                    </a:gs>
                    <a:gs pos="100000">
                      <a:srgbClr val="05E0DB">
                        <a:tint val="12000"/>
                        <a:satMod val="255000"/>
                      </a:srgbClr>
                    </a:gs>
                  </a:gsLst>
                  <a:lin ang="5400000"/>
                </a:gradFill>
                <a:effectLst>
                  <a:innerShdw blurRad="69850" dist="43180" dir="5400000">
                    <a:srgbClr val="000000">
                      <a:alpha val="65000"/>
                    </a:srgbClr>
                  </a:innerShdw>
                </a:effectLst>
                <a:latin typeface="Arial"/>
                <a:cs typeface="Arial"/>
              </a:rPr>
              <a:t>, </a:t>
            </a:r>
            <a:r>
              <a:rPr lang="ru-RU" sz="3600" b="1" kern="10" dirty="0" err="1" smtClean="0">
                <a:ln w="1905"/>
                <a:gradFill>
                  <a:gsLst>
                    <a:gs pos="0">
                      <a:srgbClr val="05E0DB">
                        <a:shade val="20000"/>
                        <a:satMod val="200000"/>
                      </a:srgbClr>
                    </a:gs>
                    <a:gs pos="78000">
                      <a:srgbClr val="05E0DB">
                        <a:tint val="90000"/>
                        <a:shade val="89000"/>
                        <a:satMod val="220000"/>
                      </a:srgbClr>
                    </a:gs>
                    <a:gs pos="100000">
                      <a:srgbClr val="05E0DB">
                        <a:tint val="12000"/>
                        <a:satMod val="255000"/>
                      </a:srgbClr>
                    </a:gs>
                  </a:gsLst>
                  <a:lin ang="5400000"/>
                </a:gradFill>
                <a:effectLst>
                  <a:innerShdw blurRad="69850" dist="43180" dir="5400000">
                    <a:srgbClr val="000000">
                      <a:alpha val="65000"/>
                    </a:srgbClr>
                  </a:innerShdw>
                </a:effectLst>
                <a:latin typeface="Arial"/>
                <a:cs typeface="Arial"/>
              </a:rPr>
              <a:t>Надеждинского</a:t>
            </a:r>
            <a:r>
              <a:rPr lang="ru-RU" sz="3600" b="1" kern="10" dirty="0" smtClean="0">
                <a:ln w="1905"/>
                <a:gradFill>
                  <a:gsLst>
                    <a:gs pos="0">
                      <a:srgbClr val="05E0DB">
                        <a:shade val="20000"/>
                        <a:satMod val="200000"/>
                      </a:srgbClr>
                    </a:gs>
                    <a:gs pos="78000">
                      <a:srgbClr val="05E0DB">
                        <a:tint val="90000"/>
                        <a:shade val="89000"/>
                        <a:satMod val="220000"/>
                      </a:srgbClr>
                    </a:gs>
                    <a:gs pos="100000">
                      <a:srgbClr val="05E0DB">
                        <a:tint val="12000"/>
                        <a:satMod val="255000"/>
                      </a:srgbClr>
                    </a:gs>
                  </a:gsLst>
                  <a:lin ang="5400000"/>
                </a:gradFill>
                <a:effectLst>
                  <a:innerShdw blurRad="69850" dist="43180" dir="5400000">
                    <a:srgbClr val="000000">
                      <a:alpha val="65000"/>
                    </a:srgbClr>
                  </a:innerShdw>
                </a:effectLst>
                <a:latin typeface="Arial"/>
                <a:cs typeface="Arial"/>
              </a:rPr>
              <a:t> района,</a:t>
            </a:r>
            <a:endParaRPr lang="en-US" sz="3600" b="1" kern="10" dirty="0" smtClean="0">
              <a:ln w="1905"/>
              <a:gradFill>
                <a:gsLst>
                  <a:gs pos="0">
                    <a:srgbClr val="05E0DB">
                      <a:shade val="20000"/>
                      <a:satMod val="200000"/>
                    </a:srgbClr>
                  </a:gs>
                  <a:gs pos="78000">
                    <a:srgbClr val="05E0DB">
                      <a:tint val="90000"/>
                      <a:shade val="89000"/>
                      <a:satMod val="220000"/>
                    </a:srgbClr>
                  </a:gs>
                  <a:gs pos="100000">
                    <a:srgbClr val="05E0DB">
                      <a:tint val="12000"/>
                      <a:satMod val="255000"/>
                    </a:srgbClr>
                  </a:gs>
                </a:gsLst>
                <a:lin ang="5400000"/>
              </a:gradFill>
              <a:effectLst>
                <a:innerShdw blurRad="69850" dist="43180" dir="5400000">
                  <a:srgbClr val="000000">
                    <a:alpha val="65000"/>
                  </a:srgbClr>
                </a:innerShdw>
              </a:effectLst>
              <a:latin typeface="Arial"/>
              <a:cs typeface="Arial"/>
            </a:endParaRPr>
          </a:p>
          <a:p>
            <a:pPr algn="ctr"/>
            <a:r>
              <a:rPr lang="ru-RU" sz="3600" b="1" kern="10" dirty="0" smtClean="0">
                <a:ln w="1905"/>
                <a:gradFill>
                  <a:gsLst>
                    <a:gs pos="0">
                      <a:srgbClr val="05E0DB">
                        <a:shade val="20000"/>
                        <a:satMod val="200000"/>
                      </a:srgbClr>
                    </a:gs>
                    <a:gs pos="78000">
                      <a:srgbClr val="05E0DB">
                        <a:tint val="90000"/>
                        <a:shade val="89000"/>
                        <a:satMod val="220000"/>
                      </a:srgbClr>
                    </a:gs>
                    <a:gs pos="100000">
                      <a:srgbClr val="05E0DB">
                        <a:tint val="12000"/>
                        <a:satMod val="255000"/>
                      </a:srgbClr>
                    </a:gs>
                  </a:gsLst>
                  <a:lin ang="5400000"/>
                </a:gradFill>
                <a:effectLst>
                  <a:innerShdw blurRad="69850" dist="43180" dir="5400000">
                    <a:srgbClr val="000000">
                      <a:alpha val="65000"/>
                    </a:srgbClr>
                  </a:innerShdw>
                </a:effectLst>
                <a:latin typeface="Arial"/>
                <a:cs typeface="Arial"/>
              </a:rPr>
              <a:t>Приморского края. </a:t>
            </a:r>
            <a:endParaRPr lang="ru-RU" sz="3600" b="1" kern="10" dirty="0">
              <a:ln w="1905"/>
              <a:gradFill>
                <a:gsLst>
                  <a:gs pos="0">
                    <a:srgbClr val="05E0DB">
                      <a:shade val="20000"/>
                      <a:satMod val="200000"/>
                    </a:srgbClr>
                  </a:gs>
                  <a:gs pos="78000">
                    <a:srgbClr val="05E0DB">
                      <a:tint val="90000"/>
                      <a:shade val="89000"/>
                      <a:satMod val="220000"/>
                    </a:srgbClr>
                  </a:gs>
                  <a:gs pos="100000">
                    <a:srgbClr val="05E0DB">
                      <a:tint val="12000"/>
                      <a:satMod val="255000"/>
                    </a:srgbClr>
                  </a:gs>
                </a:gsLst>
                <a:lin ang="5400000"/>
              </a:gradFill>
              <a:effectLst>
                <a:innerShdw blurRad="69850" dist="43180" dir="5400000">
                  <a:srgbClr val="000000">
                    <a:alpha val="65000"/>
                  </a:srgbClr>
                </a:innerShdw>
              </a:effectLst>
              <a:latin typeface="Arial"/>
              <a:cs typeface="Arial"/>
            </a:endParaRPr>
          </a:p>
        </p:txBody>
      </p:sp>
      <p:sp>
        <p:nvSpPr>
          <p:cNvPr id="6" name="Полилиния 5"/>
          <p:cNvSpPr/>
          <p:nvPr/>
        </p:nvSpPr>
        <p:spPr>
          <a:xfrm>
            <a:off x="232229" y="242554"/>
            <a:ext cx="8694056" cy="6477559"/>
          </a:xfrm>
          <a:custGeom>
            <a:avLst/>
            <a:gdLst>
              <a:gd name="connsiteX0" fmla="*/ 0 w 8737600"/>
              <a:gd name="connsiteY0" fmla="*/ 0 h 4789714"/>
              <a:gd name="connsiteX1" fmla="*/ 0 w 8737600"/>
              <a:gd name="connsiteY1" fmla="*/ 4238171 h 4789714"/>
              <a:gd name="connsiteX2" fmla="*/ 391886 w 8737600"/>
              <a:gd name="connsiteY2" fmla="*/ 4325257 h 4789714"/>
              <a:gd name="connsiteX3" fmla="*/ 406400 w 8737600"/>
              <a:gd name="connsiteY3" fmla="*/ 4775200 h 4789714"/>
              <a:gd name="connsiteX4" fmla="*/ 8476343 w 8737600"/>
              <a:gd name="connsiteY4" fmla="*/ 4789714 h 4789714"/>
              <a:gd name="connsiteX5" fmla="*/ 8461828 w 8737600"/>
              <a:gd name="connsiteY5" fmla="*/ 4310743 h 4789714"/>
              <a:gd name="connsiteX6" fmla="*/ 8737600 w 8737600"/>
              <a:gd name="connsiteY6" fmla="*/ 4325257 h 4789714"/>
              <a:gd name="connsiteX7" fmla="*/ 8650514 w 8737600"/>
              <a:gd name="connsiteY7" fmla="*/ 275771 h 4789714"/>
              <a:gd name="connsiteX0" fmla="*/ 0 w 8737600"/>
              <a:gd name="connsiteY0" fmla="*/ 0 h 4789714"/>
              <a:gd name="connsiteX1" fmla="*/ 0 w 8737600"/>
              <a:gd name="connsiteY1" fmla="*/ 4238171 h 4789714"/>
              <a:gd name="connsiteX2" fmla="*/ 333829 w 8737600"/>
              <a:gd name="connsiteY2" fmla="*/ 4412343 h 4789714"/>
              <a:gd name="connsiteX3" fmla="*/ 406400 w 8737600"/>
              <a:gd name="connsiteY3" fmla="*/ 4775200 h 4789714"/>
              <a:gd name="connsiteX4" fmla="*/ 8476343 w 8737600"/>
              <a:gd name="connsiteY4" fmla="*/ 4789714 h 4789714"/>
              <a:gd name="connsiteX5" fmla="*/ 8461828 w 8737600"/>
              <a:gd name="connsiteY5" fmla="*/ 4310743 h 4789714"/>
              <a:gd name="connsiteX6" fmla="*/ 8737600 w 8737600"/>
              <a:gd name="connsiteY6" fmla="*/ 4325257 h 4789714"/>
              <a:gd name="connsiteX7" fmla="*/ 8650514 w 8737600"/>
              <a:gd name="connsiteY7" fmla="*/ 275771 h 4789714"/>
              <a:gd name="connsiteX0" fmla="*/ 0 w 8737600"/>
              <a:gd name="connsiteY0" fmla="*/ 0 h 4789714"/>
              <a:gd name="connsiteX1" fmla="*/ 0 w 8737600"/>
              <a:gd name="connsiteY1" fmla="*/ 4238171 h 4789714"/>
              <a:gd name="connsiteX2" fmla="*/ 333829 w 8737600"/>
              <a:gd name="connsiteY2" fmla="*/ 4412343 h 4789714"/>
              <a:gd name="connsiteX3" fmla="*/ 406400 w 8737600"/>
              <a:gd name="connsiteY3" fmla="*/ 4775200 h 4789714"/>
              <a:gd name="connsiteX4" fmla="*/ 8229601 w 8737600"/>
              <a:gd name="connsiteY4" fmla="*/ 4789714 h 4789714"/>
              <a:gd name="connsiteX5" fmla="*/ 8461828 w 8737600"/>
              <a:gd name="connsiteY5" fmla="*/ 4310743 h 4789714"/>
              <a:gd name="connsiteX6" fmla="*/ 8737600 w 8737600"/>
              <a:gd name="connsiteY6" fmla="*/ 4325257 h 4789714"/>
              <a:gd name="connsiteX7" fmla="*/ 8650514 w 8737600"/>
              <a:gd name="connsiteY7" fmla="*/ 275771 h 4789714"/>
              <a:gd name="connsiteX0" fmla="*/ 0 w 8737600"/>
              <a:gd name="connsiteY0" fmla="*/ 0 h 4789714"/>
              <a:gd name="connsiteX1" fmla="*/ 0 w 8737600"/>
              <a:gd name="connsiteY1" fmla="*/ 4238171 h 4789714"/>
              <a:gd name="connsiteX2" fmla="*/ 406400 w 8737600"/>
              <a:gd name="connsiteY2" fmla="*/ 4775200 h 4789714"/>
              <a:gd name="connsiteX3" fmla="*/ 8229601 w 8737600"/>
              <a:gd name="connsiteY3" fmla="*/ 4789714 h 4789714"/>
              <a:gd name="connsiteX4" fmla="*/ 8461828 w 8737600"/>
              <a:gd name="connsiteY4" fmla="*/ 4310743 h 4789714"/>
              <a:gd name="connsiteX5" fmla="*/ 8737600 w 8737600"/>
              <a:gd name="connsiteY5" fmla="*/ 4325257 h 4789714"/>
              <a:gd name="connsiteX6" fmla="*/ 8650514 w 8737600"/>
              <a:gd name="connsiteY6" fmla="*/ 275771 h 4789714"/>
              <a:gd name="connsiteX0" fmla="*/ 0 w 8737600"/>
              <a:gd name="connsiteY0" fmla="*/ 0 h 4789714"/>
              <a:gd name="connsiteX1" fmla="*/ 0 w 8737600"/>
              <a:gd name="connsiteY1" fmla="*/ 4238171 h 4789714"/>
              <a:gd name="connsiteX2" fmla="*/ 406400 w 8737600"/>
              <a:gd name="connsiteY2" fmla="*/ 4775200 h 4789714"/>
              <a:gd name="connsiteX3" fmla="*/ 8229601 w 8737600"/>
              <a:gd name="connsiteY3" fmla="*/ 4789714 h 4789714"/>
              <a:gd name="connsiteX4" fmla="*/ 8737600 w 8737600"/>
              <a:gd name="connsiteY4" fmla="*/ 4325257 h 4789714"/>
              <a:gd name="connsiteX5" fmla="*/ 8650514 w 8737600"/>
              <a:gd name="connsiteY5" fmla="*/ 275771 h 4789714"/>
              <a:gd name="connsiteX0" fmla="*/ 0 w 8737600"/>
              <a:gd name="connsiteY0" fmla="*/ 0 h 4789714"/>
              <a:gd name="connsiteX1" fmla="*/ 0 w 8737600"/>
              <a:gd name="connsiteY1" fmla="*/ 4238171 h 4789714"/>
              <a:gd name="connsiteX2" fmla="*/ 406400 w 8737600"/>
              <a:gd name="connsiteY2" fmla="*/ 4775200 h 4789714"/>
              <a:gd name="connsiteX3" fmla="*/ 8229601 w 8737600"/>
              <a:gd name="connsiteY3" fmla="*/ 4789714 h 4789714"/>
              <a:gd name="connsiteX4" fmla="*/ 8737600 w 8737600"/>
              <a:gd name="connsiteY4" fmla="*/ 4093029 h 4789714"/>
              <a:gd name="connsiteX5" fmla="*/ 8650514 w 8737600"/>
              <a:gd name="connsiteY5" fmla="*/ 275771 h 4789714"/>
              <a:gd name="connsiteX0" fmla="*/ 0 w 8723086"/>
              <a:gd name="connsiteY0" fmla="*/ 0 h 4789714"/>
              <a:gd name="connsiteX1" fmla="*/ 0 w 8723086"/>
              <a:gd name="connsiteY1" fmla="*/ 4238171 h 4789714"/>
              <a:gd name="connsiteX2" fmla="*/ 406400 w 8723086"/>
              <a:gd name="connsiteY2" fmla="*/ 4775200 h 4789714"/>
              <a:gd name="connsiteX3" fmla="*/ 8229601 w 8723086"/>
              <a:gd name="connsiteY3" fmla="*/ 4789714 h 4789714"/>
              <a:gd name="connsiteX4" fmla="*/ 8723086 w 8723086"/>
              <a:gd name="connsiteY4" fmla="*/ 4252686 h 4789714"/>
              <a:gd name="connsiteX5" fmla="*/ 8650514 w 8723086"/>
              <a:gd name="connsiteY5" fmla="*/ 275771 h 4789714"/>
              <a:gd name="connsiteX0" fmla="*/ 0 w 8679543"/>
              <a:gd name="connsiteY0" fmla="*/ 0 h 4789714"/>
              <a:gd name="connsiteX1" fmla="*/ 0 w 8679543"/>
              <a:gd name="connsiteY1" fmla="*/ 4238171 h 4789714"/>
              <a:gd name="connsiteX2" fmla="*/ 406400 w 8679543"/>
              <a:gd name="connsiteY2" fmla="*/ 4775200 h 4789714"/>
              <a:gd name="connsiteX3" fmla="*/ 8229601 w 8679543"/>
              <a:gd name="connsiteY3" fmla="*/ 4789714 h 4789714"/>
              <a:gd name="connsiteX4" fmla="*/ 8679543 w 8679543"/>
              <a:gd name="connsiteY4" fmla="*/ 4281715 h 4789714"/>
              <a:gd name="connsiteX5" fmla="*/ 8650514 w 8679543"/>
              <a:gd name="connsiteY5" fmla="*/ 275771 h 4789714"/>
              <a:gd name="connsiteX0" fmla="*/ 0 w 8679543"/>
              <a:gd name="connsiteY0" fmla="*/ 0 h 4789714"/>
              <a:gd name="connsiteX1" fmla="*/ 0 w 8679543"/>
              <a:gd name="connsiteY1" fmla="*/ 4238171 h 4789714"/>
              <a:gd name="connsiteX2" fmla="*/ 406400 w 8679543"/>
              <a:gd name="connsiteY2" fmla="*/ 4775200 h 4789714"/>
              <a:gd name="connsiteX3" fmla="*/ 8302173 w 8679543"/>
              <a:gd name="connsiteY3" fmla="*/ 4789714 h 4789714"/>
              <a:gd name="connsiteX4" fmla="*/ 8679543 w 8679543"/>
              <a:gd name="connsiteY4" fmla="*/ 4281715 h 4789714"/>
              <a:gd name="connsiteX5" fmla="*/ 8650514 w 8679543"/>
              <a:gd name="connsiteY5" fmla="*/ 275771 h 4789714"/>
              <a:gd name="connsiteX0" fmla="*/ 0 w 8679543"/>
              <a:gd name="connsiteY0" fmla="*/ 43543 h 4833257"/>
              <a:gd name="connsiteX1" fmla="*/ 1 w 8679543"/>
              <a:gd name="connsiteY1" fmla="*/ 0 h 4833257"/>
              <a:gd name="connsiteX2" fmla="*/ 0 w 8679543"/>
              <a:gd name="connsiteY2" fmla="*/ 4281714 h 4833257"/>
              <a:gd name="connsiteX3" fmla="*/ 406400 w 8679543"/>
              <a:gd name="connsiteY3" fmla="*/ 4818743 h 4833257"/>
              <a:gd name="connsiteX4" fmla="*/ 8302173 w 8679543"/>
              <a:gd name="connsiteY4" fmla="*/ 4833257 h 4833257"/>
              <a:gd name="connsiteX5" fmla="*/ 8679543 w 8679543"/>
              <a:gd name="connsiteY5" fmla="*/ 4325258 h 4833257"/>
              <a:gd name="connsiteX6" fmla="*/ 8650514 w 8679543"/>
              <a:gd name="connsiteY6" fmla="*/ 319314 h 4833257"/>
              <a:gd name="connsiteX0" fmla="*/ 0 w 8679543"/>
              <a:gd name="connsiteY0" fmla="*/ 211 h 4789925"/>
              <a:gd name="connsiteX1" fmla="*/ 1 w 8679543"/>
              <a:gd name="connsiteY1" fmla="*/ 711411 h 4789925"/>
              <a:gd name="connsiteX2" fmla="*/ 0 w 8679543"/>
              <a:gd name="connsiteY2" fmla="*/ 4238382 h 4789925"/>
              <a:gd name="connsiteX3" fmla="*/ 406400 w 8679543"/>
              <a:gd name="connsiteY3" fmla="*/ 4775411 h 4789925"/>
              <a:gd name="connsiteX4" fmla="*/ 8302173 w 8679543"/>
              <a:gd name="connsiteY4" fmla="*/ 4789925 h 4789925"/>
              <a:gd name="connsiteX5" fmla="*/ 8679543 w 8679543"/>
              <a:gd name="connsiteY5" fmla="*/ 4281926 h 4789925"/>
              <a:gd name="connsiteX6" fmla="*/ 8650514 w 8679543"/>
              <a:gd name="connsiteY6" fmla="*/ 275982 h 4789925"/>
              <a:gd name="connsiteX0" fmla="*/ 8621486 w 8679543"/>
              <a:gd name="connsiteY0" fmla="*/ 65 h 6444407"/>
              <a:gd name="connsiteX1" fmla="*/ 1 w 8679543"/>
              <a:gd name="connsiteY1" fmla="*/ 2365893 h 6444407"/>
              <a:gd name="connsiteX2" fmla="*/ 0 w 8679543"/>
              <a:gd name="connsiteY2" fmla="*/ 5892864 h 6444407"/>
              <a:gd name="connsiteX3" fmla="*/ 406400 w 8679543"/>
              <a:gd name="connsiteY3" fmla="*/ 6429893 h 6444407"/>
              <a:gd name="connsiteX4" fmla="*/ 8302173 w 8679543"/>
              <a:gd name="connsiteY4" fmla="*/ 6444407 h 6444407"/>
              <a:gd name="connsiteX5" fmla="*/ 8679543 w 8679543"/>
              <a:gd name="connsiteY5" fmla="*/ 5936408 h 6444407"/>
              <a:gd name="connsiteX6" fmla="*/ 8650514 w 8679543"/>
              <a:gd name="connsiteY6" fmla="*/ 1930464 h 6444407"/>
              <a:gd name="connsiteX0" fmla="*/ 8635999 w 8694056"/>
              <a:gd name="connsiteY0" fmla="*/ 29029 h 6473371"/>
              <a:gd name="connsiteX1" fmla="*/ 0 w 8694056"/>
              <a:gd name="connsiteY1" fmla="*/ 0 h 6473371"/>
              <a:gd name="connsiteX2" fmla="*/ 14513 w 8694056"/>
              <a:gd name="connsiteY2" fmla="*/ 5921828 h 6473371"/>
              <a:gd name="connsiteX3" fmla="*/ 420913 w 8694056"/>
              <a:gd name="connsiteY3" fmla="*/ 6458857 h 6473371"/>
              <a:gd name="connsiteX4" fmla="*/ 8316686 w 8694056"/>
              <a:gd name="connsiteY4" fmla="*/ 6473371 h 6473371"/>
              <a:gd name="connsiteX5" fmla="*/ 8694056 w 8694056"/>
              <a:gd name="connsiteY5" fmla="*/ 5965372 h 6473371"/>
              <a:gd name="connsiteX6" fmla="*/ 8665027 w 8694056"/>
              <a:gd name="connsiteY6" fmla="*/ 1959428 h 6473371"/>
              <a:gd name="connsiteX0" fmla="*/ 8635999 w 8694056"/>
              <a:gd name="connsiteY0" fmla="*/ 29029 h 6473371"/>
              <a:gd name="connsiteX1" fmla="*/ 0 w 8694056"/>
              <a:gd name="connsiteY1" fmla="*/ 0 h 6473371"/>
              <a:gd name="connsiteX2" fmla="*/ 14513 w 8694056"/>
              <a:gd name="connsiteY2" fmla="*/ 5921828 h 6473371"/>
              <a:gd name="connsiteX3" fmla="*/ 420913 w 8694056"/>
              <a:gd name="connsiteY3" fmla="*/ 6458857 h 6473371"/>
              <a:gd name="connsiteX4" fmla="*/ 8316686 w 8694056"/>
              <a:gd name="connsiteY4" fmla="*/ 6473371 h 6473371"/>
              <a:gd name="connsiteX5" fmla="*/ 8694056 w 8694056"/>
              <a:gd name="connsiteY5" fmla="*/ 5965372 h 6473371"/>
              <a:gd name="connsiteX6" fmla="*/ 8694055 w 8694056"/>
              <a:gd name="connsiteY6" fmla="*/ 14514 h 6473371"/>
              <a:gd name="connsiteX0" fmla="*/ 8635999 w 8694056"/>
              <a:gd name="connsiteY0" fmla="*/ 29029 h 6473371"/>
              <a:gd name="connsiteX1" fmla="*/ 0 w 8694056"/>
              <a:gd name="connsiteY1" fmla="*/ 0 h 6473371"/>
              <a:gd name="connsiteX2" fmla="*/ 14513 w 8694056"/>
              <a:gd name="connsiteY2" fmla="*/ 5921828 h 6473371"/>
              <a:gd name="connsiteX3" fmla="*/ 420913 w 8694056"/>
              <a:gd name="connsiteY3" fmla="*/ 6458857 h 6473371"/>
              <a:gd name="connsiteX4" fmla="*/ 8316686 w 8694056"/>
              <a:gd name="connsiteY4" fmla="*/ 6473371 h 6473371"/>
              <a:gd name="connsiteX5" fmla="*/ 8694056 w 8694056"/>
              <a:gd name="connsiteY5" fmla="*/ 5965372 h 6473371"/>
              <a:gd name="connsiteX6" fmla="*/ 8694055 w 8694056"/>
              <a:gd name="connsiteY6" fmla="*/ 14514 h 6473371"/>
              <a:gd name="connsiteX7" fmla="*/ 8635999 w 8694056"/>
              <a:gd name="connsiteY7" fmla="*/ 29029 h 6473371"/>
              <a:gd name="connsiteX0" fmla="*/ 8650513 w 8694056"/>
              <a:gd name="connsiteY0" fmla="*/ 4189 h 6477559"/>
              <a:gd name="connsiteX1" fmla="*/ 0 w 8694056"/>
              <a:gd name="connsiteY1" fmla="*/ 4188 h 6477559"/>
              <a:gd name="connsiteX2" fmla="*/ 14513 w 8694056"/>
              <a:gd name="connsiteY2" fmla="*/ 5926016 h 6477559"/>
              <a:gd name="connsiteX3" fmla="*/ 420913 w 8694056"/>
              <a:gd name="connsiteY3" fmla="*/ 6463045 h 6477559"/>
              <a:gd name="connsiteX4" fmla="*/ 8316686 w 8694056"/>
              <a:gd name="connsiteY4" fmla="*/ 6477559 h 6477559"/>
              <a:gd name="connsiteX5" fmla="*/ 8694056 w 8694056"/>
              <a:gd name="connsiteY5" fmla="*/ 5969560 h 6477559"/>
              <a:gd name="connsiteX6" fmla="*/ 8694055 w 8694056"/>
              <a:gd name="connsiteY6" fmla="*/ 18702 h 6477559"/>
              <a:gd name="connsiteX7" fmla="*/ 8650513 w 8694056"/>
              <a:gd name="connsiteY7" fmla="*/ 4189 h 647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94056" h="6477559">
                <a:moveTo>
                  <a:pt x="8650513" y="4189"/>
                </a:moveTo>
                <a:cubicBezTo>
                  <a:pt x="8650513" y="-10325"/>
                  <a:pt x="0" y="18702"/>
                  <a:pt x="0" y="4188"/>
                </a:cubicBezTo>
                <a:cubicBezTo>
                  <a:pt x="0" y="1431426"/>
                  <a:pt x="14513" y="4498778"/>
                  <a:pt x="14513" y="5926016"/>
                </a:cubicBezTo>
                <a:lnTo>
                  <a:pt x="420913" y="6463045"/>
                </a:lnTo>
                <a:lnTo>
                  <a:pt x="8316686" y="6477559"/>
                </a:lnTo>
                <a:lnTo>
                  <a:pt x="8694056" y="5969560"/>
                </a:lnTo>
                <a:cubicBezTo>
                  <a:pt x="8694056" y="3985941"/>
                  <a:pt x="8694055" y="2002321"/>
                  <a:pt x="8694055" y="18702"/>
                </a:cubicBezTo>
                <a:lnTo>
                  <a:pt x="8650513" y="4189"/>
                </a:lnTo>
                <a:close/>
              </a:path>
            </a:pathLst>
          </a:cu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val="1874547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195" y="116632"/>
            <a:ext cx="6436387" cy="4840163"/>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76847" flipH="1">
            <a:off x="6480664" y="4258013"/>
            <a:ext cx="2853377" cy="2367246"/>
          </a:xfrm>
          <a:prstGeom prst="rect">
            <a:avLst/>
          </a:prstGeom>
          <a:solidFill>
            <a:schemeClr val="bg1">
              <a:alpha val="0"/>
            </a:schemeClr>
          </a:solidFill>
        </p:spPr>
      </p:pic>
      <p:pic>
        <p:nvPicPr>
          <p:cNvPr id="5" name="Picture 8" descr="P:\214\анимация\32m5.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693992" y="5157192"/>
            <a:ext cx="1090952" cy="850608"/>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9038" y="3140968"/>
            <a:ext cx="1538894" cy="1699195"/>
          </a:xfrm>
          <a:prstGeom prst="rect">
            <a:avLst/>
          </a:prstGeom>
        </p:spPr>
      </p:pic>
      <p:sp>
        <p:nvSpPr>
          <p:cNvPr id="3" name="Выноска-облако 2"/>
          <p:cNvSpPr/>
          <p:nvPr/>
        </p:nvSpPr>
        <p:spPr>
          <a:xfrm>
            <a:off x="3901378" y="0"/>
            <a:ext cx="5112568" cy="2447465"/>
          </a:xfrm>
          <a:prstGeom prst="cloudCallout">
            <a:avLst>
              <a:gd name="adj1" fmla="val -40422"/>
              <a:gd name="adj2" fmla="val 76733"/>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2400" dirty="0">
                <a:solidFill>
                  <a:prstClr val="white"/>
                </a:solidFill>
              </a:rPr>
              <a:t>Ребята, </a:t>
            </a:r>
            <a:r>
              <a:rPr lang="ru-RU" sz="2400" dirty="0" smtClean="0">
                <a:solidFill>
                  <a:prstClr val="white"/>
                </a:solidFill>
              </a:rPr>
              <a:t>мы отдадим вам </a:t>
            </a:r>
            <a:r>
              <a:rPr lang="ru-RU" sz="2400" dirty="0">
                <a:solidFill>
                  <a:prstClr val="white"/>
                </a:solidFill>
              </a:rPr>
              <a:t>карту сокровищ, если пройдете </a:t>
            </a:r>
            <a:r>
              <a:rPr lang="ru-RU" sz="2400" dirty="0" smtClean="0">
                <a:solidFill>
                  <a:prstClr val="white"/>
                </a:solidFill>
              </a:rPr>
              <a:t>тест.</a:t>
            </a:r>
            <a:endParaRPr lang="ru-RU" sz="2400" dirty="0">
              <a:solidFill>
                <a:prstClr val="white"/>
              </a:solidFill>
            </a:endParaRPr>
          </a:p>
        </p:txBody>
      </p:sp>
      <p:sp>
        <p:nvSpPr>
          <p:cNvPr id="8" name="Выноска-облако 7"/>
          <p:cNvSpPr/>
          <p:nvPr/>
        </p:nvSpPr>
        <p:spPr>
          <a:xfrm>
            <a:off x="-136196" y="836712"/>
            <a:ext cx="3576849" cy="2447465"/>
          </a:xfrm>
          <a:prstGeom prst="cloudCallout">
            <a:avLst>
              <a:gd name="adj1" fmla="val 49298"/>
              <a:gd name="adj2" fmla="val 56521"/>
            </a:avLst>
          </a:prstGeom>
          <a:solidFill>
            <a:schemeClr val="accent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2400" dirty="0" smtClean="0">
                <a:solidFill>
                  <a:prstClr val="white"/>
                </a:solidFill>
              </a:rPr>
              <a:t>Говорят, вы знатоки координатной плоскости.</a:t>
            </a:r>
            <a:endParaRPr lang="ru-RU" sz="2400" dirty="0">
              <a:solidFill>
                <a:prstClr val="white"/>
              </a:solidFill>
            </a:endParaRPr>
          </a:p>
        </p:txBody>
      </p:sp>
      <p:sp>
        <p:nvSpPr>
          <p:cNvPr id="9" name="Выноска-облако 8"/>
          <p:cNvSpPr/>
          <p:nvPr/>
        </p:nvSpPr>
        <p:spPr>
          <a:xfrm>
            <a:off x="5033639" y="1267952"/>
            <a:ext cx="3576849" cy="2016225"/>
          </a:xfrm>
          <a:prstGeom prst="cloudCallout">
            <a:avLst>
              <a:gd name="adj1" fmla="val -58641"/>
              <a:gd name="adj2" fmla="val 60079"/>
            </a:avLst>
          </a:prstGeom>
          <a:solidFill>
            <a:schemeClr val="accent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2400" dirty="0" smtClean="0">
                <a:solidFill>
                  <a:prstClr val="white"/>
                </a:solidFill>
              </a:rPr>
              <a:t>Давайте проверим.</a:t>
            </a:r>
            <a:endParaRPr lang="ru-RU" sz="2400" dirty="0">
              <a:solidFill>
                <a:prstClr val="white"/>
              </a:solidFill>
            </a:endParaRPr>
          </a:p>
        </p:txBody>
      </p:sp>
    </p:spTree>
    <p:extLst>
      <p:ext uri="{BB962C8B-B14F-4D97-AF65-F5344CB8AC3E}">
        <p14:creationId xmlns:p14="http://schemas.microsoft.com/office/powerpoint/2010/main" val="4022326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30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5000"/>
                            </p:stCondLst>
                            <p:childTnLst>
                              <p:par>
                                <p:cTn id="17" presetID="10" presetClass="exit" presetSubtype="0" fill="hold" grpId="1" nodeType="afterEffect">
                                  <p:stCondLst>
                                    <p:cond delay="250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10" presetClass="exit" presetSubtype="0" fill="hold" grpId="1" nodeType="withEffect">
                                  <p:stCondLst>
                                    <p:cond delay="250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par>
                          <p:cTn id="23" fill="hold">
                            <p:stCondLst>
                              <p:cond delay="8000"/>
                            </p:stCondLst>
                            <p:childTnLst>
                              <p:par>
                                <p:cTn id="24" presetID="42"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8" grpId="1" animBg="1"/>
      <p:bldP spid="9" grpId="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вопрос 2"/>
          <p:cNvSpPr txBox="1"/>
          <p:nvPr/>
        </p:nvSpPr>
        <p:spPr>
          <a:xfrm>
            <a:off x="467544" y="188640"/>
            <a:ext cx="8305104" cy="1077218"/>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3200" dirty="0" smtClean="0"/>
              <a:t>На сколько частей прямоугольная система координат делит плоскость?</a:t>
            </a:r>
            <a:endParaRPr lang="ru-RU" sz="3200" dirty="0"/>
          </a:p>
        </p:txBody>
      </p:sp>
      <p:sp>
        <p:nvSpPr>
          <p:cNvPr id="3" name="AutoShape 197">
            <a:hlinkClick r:id="" action="ppaction://noaction" highlightClick="1"/>
          </p:cNvPr>
          <p:cNvSpPr>
            <a:spLocks noChangeArrowheads="1"/>
          </p:cNvSpPr>
          <p:nvPr/>
        </p:nvSpPr>
        <p:spPr bwMode="auto">
          <a:xfrm>
            <a:off x="821645" y="2225021"/>
            <a:ext cx="360363" cy="503237"/>
          </a:xfrm>
          <a:prstGeom prst="actionButtonBlank">
            <a:avLst/>
          </a:prstGeom>
          <a:gradFill rotWithShape="1">
            <a:gsLst>
              <a:gs pos="0">
                <a:schemeClr val="bg1"/>
              </a:gs>
              <a:gs pos="100000">
                <a:srgbClr val="00CC00"/>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sz="2400" b="1" dirty="0"/>
              <a:t>1</a:t>
            </a:r>
          </a:p>
        </p:txBody>
      </p:sp>
      <p:sp>
        <p:nvSpPr>
          <p:cNvPr id="4" name="AutoShape 196">
            <a:hlinkClick r:id="" action="ppaction://noaction" highlightClick="1"/>
          </p:cNvPr>
          <p:cNvSpPr>
            <a:spLocks noChangeArrowheads="1"/>
          </p:cNvSpPr>
          <p:nvPr/>
        </p:nvSpPr>
        <p:spPr bwMode="auto">
          <a:xfrm>
            <a:off x="821645" y="3600793"/>
            <a:ext cx="360362" cy="503237"/>
          </a:xfrm>
          <a:prstGeom prst="actionButtonBlank">
            <a:avLst/>
          </a:prstGeom>
          <a:gradFill rotWithShape="1">
            <a:gsLst>
              <a:gs pos="0">
                <a:schemeClr val="bg1"/>
              </a:gs>
              <a:gs pos="100000">
                <a:srgbClr val="00CC00"/>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dirty="0"/>
              <a:t>2</a:t>
            </a:r>
            <a:endParaRPr lang="ru-RU" sz="2400" b="1" dirty="0"/>
          </a:p>
        </p:txBody>
      </p:sp>
      <p:sp>
        <p:nvSpPr>
          <p:cNvPr id="5" name="AutoShape 198">
            <a:hlinkClick r:id="" action="ppaction://noaction" highlightClick="1"/>
          </p:cNvPr>
          <p:cNvSpPr>
            <a:spLocks noChangeArrowheads="1"/>
          </p:cNvSpPr>
          <p:nvPr/>
        </p:nvSpPr>
        <p:spPr bwMode="auto">
          <a:xfrm>
            <a:off x="821645" y="5013325"/>
            <a:ext cx="360362" cy="503238"/>
          </a:xfrm>
          <a:prstGeom prst="actionButtonBlank">
            <a:avLst/>
          </a:prstGeom>
          <a:gradFill rotWithShape="1">
            <a:gsLst>
              <a:gs pos="0">
                <a:schemeClr val="bg1"/>
              </a:gs>
              <a:gs pos="100000">
                <a:srgbClr val="00CC00"/>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sz="2400" b="1" dirty="0"/>
              <a:t>3</a:t>
            </a:r>
          </a:p>
        </p:txBody>
      </p:sp>
      <p:sp>
        <p:nvSpPr>
          <p:cNvPr id="6" name="AutoShape 199"/>
          <p:cNvSpPr>
            <a:spLocks noChangeArrowheads="1"/>
          </p:cNvSpPr>
          <p:nvPr/>
        </p:nvSpPr>
        <p:spPr bwMode="auto">
          <a:xfrm>
            <a:off x="3635896" y="2633104"/>
            <a:ext cx="2160588" cy="576263"/>
          </a:xfrm>
          <a:prstGeom prst="wedgeEllipseCallout">
            <a:avLst>
              <a:gd name="adj1" fmla="val -81791"/>
              <a:gd name="adj2" fmla="val 190995"/>
            </a:avLst>
          </a:prstGeom>
          <a:gradFill rotWithShape="1">
            <a:gsLst>
              <a:gs pos="0">
                <a:srgbClr val="00FFCC"/>
              </a:gs>
              <a:gs pos="50000">
                <a:srgbClr val="FFFFFF"/>
              </a:gs>
              <a:gs pos="100000">
                <a:srgbClr val="00FFCC"/>
              </a:gs>
            </a:gsLst>
            <a:lin ang="189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pPr algn="ctr"/>
            <a:r>
              <a:rPr lang="ru-RU" sz="2000" b="1" dirty="0"/>
              <a:t>ПОДУМАЙ!</a:t>
            </a:r>
          </a:p>
        </p:txBody>
      </p:sp>
      <p:sp>
        <p:nvSpPr>
          <p:cNvPr id="7" name="AutoShape 200"/>
          <p:cNvSpPr>
            <a:spLocks noChangeArrowheads="1"/>
          </p:cNvSpPr>
          <p:nvPr/>
        </p:nvSpPr>
        <p:spPr bwMode="auto">
          <a:xfrm>
            <a:off x="3851796" y="4069197"/>
            <a:ext cx="1944688" cy="720725"/>
          </a:xfrm>
          <a:prstGeom prst="wedgeEllipseCallout">
            <a:avLst>
              <a:gd name="adj1" fmla="val -100625"/>
              <a:gd name="adj2" fmla="val 129273"/>
            </a:avLst>
          </a:prstGeom>
          <a:gradFill rotWithShape="1">
            <a:gsLst>
              <a:gs pos="0">
                <a:srgbClr val="FF00FF"/>
              </a:gs>
              <a:gs pos="50000">
                <a:srgbClr val="FFFFFF"/>
              </a:gs>
              <a:gs pos="100000">
                <a:srgbClr val="FF00FF"/>
              </a:gs>
            </a:gsLst>
            <a:lin ang="189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00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pPr algn="ctr"/>
            <a:r>
              <a:rPr lang="ru-RU" sz="2400" b="1" dirty="0">
                <a:solidFill>
                  <a:srgbClr val="FF0000"/>
                </a:solidFill>
              </a:rPr>
              <a:t>ВЕРНО!</a:t>
            </a:r>
          </a:p>
        </p:txBody>
      </p:sp>
      <p:sp>
        <p:nvSpPr>
          <p:cNvPr id="8" name="AutoShape 201"/>
          <p:cNvSpPr>
            <a:spLocks noChangeArrowheads="1"/>
          </p:cNvSpPr>
          <p:nvPr/>
        </p:nvSpPr>
        <p:spPr bwMode="auto">
          <a:xfrm>
            <a:off x="3923928" y="1327931"/>
            <a:ext cx="2160587" cy="576263"/>
          </a:xfrm>
          <a:prstGeom prst="wedgeEllipseCallout">
            <a:avLst>
              <a:gd name="adj1" fmla="val -81152"/>
              <a:gd name="adj2" fmla="val 134661"/>
            </a:avLst>
          </a:prstGeom>
          <a:gradFill rotWithShape="1">
            <a:gsLst>
              <a:gs pos="0">
                <a:srgbClr val="00FFCC"/>
              </a:gs>
              <a:gs pos="50000">
                <a:srgbClr val="FFFFFF"/>
              </a:gs>
              <a:gs pos="100000">
                <a:srgbClr val="00FFCC"/>
              </a:gs>
            </a:gsLst>
            <a:lin ang="189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pPr algn="ctr"/>
            <a:r>
              <a:rPr lang="ru-RU" sz="2000" b="1" dirty="0"/>
              <a:t>ПОДУМАЙ!</a:t>
            </a:r>
          </a:p>
        </p:txBody>
      </p:sp>
      <p:sp>
        <p:nvSpPr>
          <p:cNvPr id="9" name="TextBox 8"/>
          <p:cNvSpPr txBox="1"/>
          <p:nvPr/>
        </p:nvSpPr>
        <p:spPr>
          <a:xfrm>
            <a:off x="1547664" y="2205038"/>
            <a:ext cx="1598515" cy="523220"/>
          </a:xfrm>
          <a:prstGeom prst="rect">
            <a:avLst/>
          </a:prstGeom>
          <a:noFill/>
        </p:spPr>
        <p:txBody>
          <a:bodyPr wrap="none" rtlCol="0">
            <a:spAutoFit/>
          </a:bodyPr>
          <a:lstStyle/>
          <a:p>
            <a:r>
              <a:rPr lang="ru-RU" sz="2800" dirty="0" smtClean="0"/>
              <a:t>5 частей</a:t>
            </a:r>
            <a:endParaRPr lang="ru-RU" sz="2800" dirty="0"/>
          </a:p>
        </p:txBody>
      </p:sp>
      <p:sp>
        <p:nvSpPr>
          <p:cNvPr id="10" name="TextBox 9"/>
          <p:cNvSpPr txBox="1"/>
          <p:nvPr/>
        </p:nvSpPr>
        <p:spPr>
          <a:xfrm>
            <a:off x="1547664" y="3580810"/>
            <a:ext cx="1401346" cy="523220"/>
          </a:xfrm>
          <a:prstGeom prst="rect">
            <a:avLst/>
          </a:prstGeom>
          <a:noFill/>
        </p:spPr>
        <p:txBody>
          <a:bodyPr wrap="none" rtlCol="0">
            <a:spAutoFit/>
          </a:bodyPr>
          <a:lstStyle/>
          <a:p>
            <a:r>
              <a:rPr lang="ru-RU" sz="2800" dirty="0" smtClean="0"/>
              <a:t>2 части</a:t>
            </a:r>
            <a:endParaRPr lang="ru-RU" sz="2800" dirty="0"/>
          </a:p>
        </p:txBody>
      </p:sp>
      <p:sp>
        <p:nvSpPr>
          <p:cNvPr id="11" name="TextBox 10"/>
          <p:cNvSpPr txBox="1"/>
          <p:nvPr/>
        </p:nvSpPr>
        <p:spPr>
          <a:xfrm>
            <a:off x="1547664" y="4993343"/>
            <a:ext cx="1401346" cy="523220"/>
          </a:xfrm>
          <a:prstGeom prst="rect">
            <a:avLst/>
          </a:prstGeom>
          <a:noFill/>
        </p:spPr>
        <p:txBody>
          <a:bodyPr wrap="none" rtlCol="0">
            <a:spAutoFit/>
          </a:bodyPr>
          <a:lstStyle/>
          <a:p>
            <a:r>
              <a:rPr lang="ru-RU" sz="2800" dirty="0" smtClean="0"/>
              <a:t>4 части</a:t>
            </a:r>
            <a:endParaRPr lang="ru-RU" sz="2800" dirty="0"/>
          </a:p>
        </p:txBody>
      </p:sp>
      <p:sp>
        <p:nvSpPr>
          <p:cNvPr id="12" name="AutoShape 59">
            <a:hlinkClick r:id="" action="ppaction://hlinkshowjump?jump=nextslide" highlightClick="1"/>
          </p:cNvPr>
          <p:cNvSpPr>
            <a:spLocks noChangeArrowheads="1"/>
          </p:cNvSpPr>
          <p:nvPr/>
        </p:nvSpPr>
        <p:spPr bwMode="auto">
          <a:xfrm>
            <a:off x="7926907" y="5677236"/>
            <a:ext cx="576263" cy="576263"/>
          </a:xfrm>
          <a:prstGeom prst="actionButtonForwardNext">
            <a:avLst/>
          </a:prstGeom>
          <a:gradFill rotWithShape="1">
            <a:gsLst>
              <a:gs pos="0">
                <a:schemeClr val="bg1"/>
              </a:gs>
              <a:gs pos="100000">
                <a:schemeClr val="tx2">
                  <a:lumMod val="60000"/>
                  <a:lumOff val="40000"/>
                </a:schemeClr>
              </a:gs>
            </a:gsLst>
            <a:path path="rect">
              <a:fillToRect l="50000" t="50000" r="50000" b="50000"/>
            </a:path>
          </a:gradFill>
          <a:ln>
            <a:noFill/>
          </a:ln>
          <a:effectLst/>
          <a:extLst/>
        </p:spPr>
        <p:txBody>
          <a:bodyPr wrap="none" anchor="ctr"/>
          <a:lstStyle/>
          <a:p>
            <a:pPr algn="ctr"/>
            <a:endParaRPr lang="ru-RU"/>
          </a:p>
        </p:txBody>
      </p:sp>
    </p:spTree>
    <p:extLst>
      <p:ext uri="{BB962C8B-B14F-4D97-AF65-F5344CB8AC3E}">
        <p14:creationId xmlns:p14="http://schemas.microsoft.com/office/powerpoint/2010/main" val="41545481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par>
                          <p:cTn id="22" fill="hold">
                            <p:stCondLst>
                              <p:cond delay="500"/>
                            </p:stCondLst>
                            <p:childTnLst>
                              <p:par>
                                <p:cTn id="23" presetID="10" presetClass="exit" presetSubtype="0" fill="hold" grpId="1" nodeType="afterEffect">
                                  <p:stCondLst>
                                    <p:cond delay="50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par>
                          <p:cTn id="32" fill="hold">
                            <p:stCondLst>
                              <p:cond delay="500"/>
                            </p:stCondLst>
                            <p:childTnLst>
                              <p:par>
                                <p:cTn id="33" presetID="10" presetClass="exit" presetSubtype="0" fill="hold" grpId="1" nodeType="afterEffect">
                                  <p:stCondLst>
                                    <p:cond delay="50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6" grpId="0" animBg="1"/>
      <p:bldP spid="6" grpId="1" animBg="1"/>
      <p:bldP spid="7" grpId="0" animBg="1"/>
      <p:bldP spid="8" grpId="0" animBg="1"/>
      <p:bldP spid="8" grpId="1"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вопрос 2"/>
          <p:cNvSpPr txBox="1"/>
          <p:nvPr/>
        </p:nvSpPr>
        <p:spPr>
          <a:xfrm>
            <a:off x="467544" y="188640"/>
            <a:ext cx="8305104" cy="584775"/>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3200" dirty="0" smtClean="0"/>
              <a:t>Как называются эти части?</a:t>
            </a:r>
            <a:endParaRPr lang="ru-RU" sz="3200" dirty="0"/>
          </a:p>
        </p:txBody>
      </p:sp>
      <p:sp>
        <p:nvSpPr>
          <p:cNvPr id="3" name="AutoShape 197">
            <a:hlinkClick r:id="" action="ppaction://noaction" highlightClick="1"/>
          </p:cNvPr>
          <p:cNvSpPr>
            <a:spLocks noChangeArrowheads="1"/>
          </p:cNvSpPr>
          <p:nvPr/>
        </p:nvSpPr>
        <p:spPr bwMode="auto">
          <a:xfrm>
            <a:off x="821645" y="2225021"/>
            <a:ext cx="360363" cy="503237"/>
          </a:xfrm>
          <a:prstGeom prst="actionButtonBlank">
            <a:avLst/>
          </a:prstGeom>
          <a:gradFill rotWithShape="1">
            <a:gsLst>
              <a:gs pos="0">
                <a:schemeClr val="bg1"/>
              </a:gs>
              <a:gs pos="100000">
                <a:srgbClr val="00CC00"/>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sz="2400" b="1" dirty="0"/>
              <a:t>1</a:t>
            </a:r>
          </a:p>
        </p:txBody>
      </p:sp>
      <p:sp>
        <p:nvSpPr>
          <p:cNvPr id="4" name="AutoShape 196">
            <a:hlinkClick r:id="" action="ppaction://noaction" highlightClick="1"/>
          </p:cNvPr>
          <p:cNvSpPr>
            <a:spLocks noChangeArrowheads="1"/>
          </p:cNvSpPr>
          <p:nvPr/>
        </p:nvSpPr>
        <p:spPr bwMode="auto">
          <a:xfrm>
            <a:off x="821645" y="3600793"/>
            <a:ext cx="360362" cy="503237"/>
          </a:xfrm>
          <a:prstGeom prst="actionButtonBlank">
            <a:avLst/>
          </a:prstGeom>
          <a:gradFill rotWithShape="1">
            <a:gsLst>
              <a:gs pos="0">
                <a:schemeClr val="bg1"/>
              </a:gs>
              <a:gs pos="100000">
                <a:srgbClr val="00CC00"/>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dirty="0"/>
              <a:t>2</a:t>
            </a:r>
            <a:endParaRPr lang="ru-RU" sz="2400" b="1" dirty="0"/>
          </a:p>
        </p:txBody>
      </p:sp>
      <p:sp>
        <p:nvSpPr>
          <p:cNvPr id="5" name="AutoShape 198">
            <a:hlinkClick r:id="" action="ppaction://noaction" highlightClick="1"/>
          </p:cNvPr>
          <p:cNvSpPr>
            <a:spLocks noChangeArrowheads="1"/>
          </p:cNvSpPr>
          <p:nvPr/>
        </p:nvSpPr>
        <p:spPr bwMode="auto">
          <a:xfrm>
            <a:off x="821645" y="5013325"/>
            <a:ext cx="360362" cy="503238"/>
          </a:xfrm>
          <a:prstGeom prst="actionButtonBlank">
            <a:avLst/>
          </a:prstGeom>
          <a:gradFill rotWithShape="1">
            <a:gsLst>
              <a:gs pos="0">
                <a:schemeClr val="bg1"/>
              </a:gs>
              <a:gs pos="100000">
                <a:srgbClr val="00CC00"/>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sz="2400" b="1"/>
              <a:t>3</a:t>
            </a:r>
          </a:p>
        </p:txBody>
      </p:sp>
      <p:sp>
        <p:nvSpPr>
          <p:cNvPr id="6" name="AutoShape 199"/>
          <p:cNvSpPr>
            <a:spLocks noChangeArrowheads="1"/>
          </p:cNvSpPr>
          <p:nvPr/>
        </p:nvSpPr>
        <p:spPr bwMode="auto">
          <a:xfrm>
            <a:off x="4861522" y="4220889"/>
            <a:ext cx="2160588" cy="576263"/>
          </a:xfrm>
          <a:prstGeom prst="wedgeEllipseCallout">
            <a:avLst>
              <a:gd name="adj1" fmla="val -106399"/>
              <a:gd name="adj2" fmla="val 120604"/>
            </a:avLst>
          </a:prstGeom>
          <a:gradFill rotWithShape="1">
            <a:gsLst>
              <a:gs pos="0">
                <a:srgbClr val="00FFCC"/>
              </a:gs>
              <a:gs pos="50000">
                <a:srgbClr val="FFFFFF"/>
              </a:gs>
              <a:gs pos="100000">
                <a:srgbClr val="00FFCC"/>
              </a:gs>
            </a:gsLst>
            <a:lin ang="189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pPr algn="ctr"/>
            <a:r>
              <a:rPr lang="ru-RU" sz="2000" b="1" dirty="0"/>
              <a:t>ПОДУМАЙ!</a:t>
            </a:r>
          </a:p>
        </p:txBody>
      </p:sp>
      <p:sp>
        <p:nvSpPr>
          <p:cNvPr id="7" name="AutoShape 200"/>
          <p:cNvSpPr>
            <a:spLocks noChangeArrowheads="1"/>
          </p:cNvSpPr>
          <p:nvPr/>
        </p:nvSpPr>
        <p:spPr bwMode="auto">
          <a:xfrm>
            <a:off x="6675831" y="1245545"/>
            <a:ext cx="1944688" cy="720725"/>
          </a:xfrm>
          <a:prstGeom prst="wedgeEllipseCallout">
            <a:avLst>
              <a:gd name="adj1" fmla="val -107224"/>
              <a:gd name="adj2" fmla="val 107015"/>
            </a:avLst>
          </a:prstGeom>
          <a:gradFill rotWithShape="1">
            <a:gsLst>
              <a:gs pos="0">
                <a:srgbClr val="FF00FF"/>
              </a:gs>
              <a:gs pos="50000">
                <a:srgbClr val="FFFFFF"/>
              </a:gs>
              <a:gs pos="100000">
                <a:srgbClr val="FF00FF"/>
              </a:gs>
            </a:gsLst>
            <a:lin ang="189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00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pPr algn="ctr"/>
            <a:r>
              <a:rPr lang="ru-RU" sz="2400" b="1" dirty="0">
                <a:solidFill>
                  <a:srgbClr val="FF0000"/>
                </a:solidFill>
              </a:rPr>
              <a:t>ВЕРНО!</a:t>
            </a:r>
          </a:p>
        </p:txBody>
      </p:sp>
      <p:sp>
        <p:nvSpPr>
          <p:cNvPr id="8" name="AutoShape 201"/>
          <p:cNvSpPr>
            <a:spLocks noChangeArrowheads="1"/>
          </p:cNvSpPr>
          <p:nvPr/>
        </p:nvSpPr>
        <p:spPr bwMode="auto">
          <a:xfrm>
            <a:off x="6675831" y="2516262"/>
            <a:ext cx="2160587" cy="576263"/>
          </a:xfrm>
          <a:prstGeom prst="wedgeEllipseCallout">
            <a:avLst>
              <a:gd name="adj1" fmla="val -87198"/>
              <a:gd name="adj2" fmla="val 159053"/>
            </a:avLst>
          </a:prstGeom>
          <a:gradFill rotWithShape="1">
            <a:gsLst>
              <a:gs pos="0">
                <a:srgbClr val="00FFCC"/>
              </a:gs>
              <a:gs pos="50000">
                <a:srgbClr val="FFFFFF"/>
              </a:gs>
              <a:gs pos="100000">
                <a:srgbClr val="00FFCC"/>
              </a:gs>
            </a:gsLst>
            <a:lin ang="189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pPr algn="ctr"/>
            <a:r>
              <a:rPr lang="ru-RU" sz="2000" b="1" dirty="0"/>
              <a:t>ПОДУМАЙ!</a:t>
            </a:r>
          </a:p>
        </p:txBody>
      </p:sp>
      <p:sp>
        <p:nvSpPr>
          <p:cNvPr id="9" name="TextBox 8"/>
          <p:cNvSpPr txBox="1"/>
          <p:nvPr/>
        </p:nvSpPr>
        <p:spPr>
          <a:xfrm>
            <a:off x="1547664" y="2205038"/>
            <a:ext cx="4204997" cy="523220"/>
          </a:xfrm>
          <a:prstGeom prst="rect">
            <a:avLst/>
          </a:prstGeom>
          <a:noFill/>
        </p:spPr>
        <p:txBody>
          <a:bodyPr wrap="none" rtlCol="0">
            <a:spAutoFit/>
          </a:bodyPr>
          <a:lstStyle/>
          <a:p>
            <a:r>
              <a:rPr lang="ru-RU" sz="2800" dirty="0" smtClean="0"/>
              <a:t>Координатные четверти</a:t>
            </a:r>
            <a:endParaRPr lang="ru-RU" sz="2800" dirty="0"/>
          </a:p>
        </p:txBody>
      </p:sp>
      <p:sp>
        <p:nvSpPr>
          <p:cNvPr id="10" name="TextBox 9"/>
          <p:cNvSpPr txBox="1"/>
          <p:nvPr/>
        </p:nvSpPr>
        <p:spPr>
          <a:xfrm>
            <a:off x="1547664" y="3580810"/>
            <a:ext cx="4394152" cy="523220"/>
          </a:xfrm>
          <a:prstGeom prst="rect">
            <a:avLst/>
          </a:prstGeom>
          <a:noFill/>
        </p:spPr>
        <p:txBody>
          <a:bodyPr wrap="none" rtlCol="0">
            <a:spAutoFit/>
          </a:bodyPr>
          <a:lstStyle/>
          <a:p>
            <a:r>
              <a:rPr lang="ru-RU" sz="2800" dirty="0" smtClean="0"/>
              <a:t>Координатные плоскости</a:t>
            </a:r>
            <a:endParaRPr lang="ru-RU" sz="2800" dirty="0"/>
          </a:p>
        </p:txBody>
      </p:sp>
      <p:sp>
        <p:nvSpPr>
          <p:cNvPr id="11" name="TextBox 10"/>
          <p:cNvSpPr txBox="1"/>
          <p:nvPr/>
        </p:nvSpPr>
        <p:spPr>
          <a:xfrm>
            <a:off x="1547664" y="4993343"/>
            <a:ext cx="2303836" cy="523220"/>
          </a:xfrm>
          <a:prstGeom prst="rect">
            <a:avLst/>
          </a:prstGeom>
          <a:noFill/>
        </p:spPr>
        <p:txBody>
          <a:bodyPr wrap="none" rtlCol="0">
            <a:spAutoFit/>
          </a:bodyPr>
          <a:lstStyle/>
          <a:p>
            <a:r>
              <a:rPr lang="ru-RU" sz="2800" dirty="0" smtClean="0"/>
              <a:t>Четвертинки</a:t>
            </a:r>
            <a:endParaRPr lang="ru-RU" sz="2800" dirty="0"/>
          </a:p>
        </p:txBody>
      </p:sp>
      <p:sp>
        <p:nvSpPr>
          <p:cNvPr id="12" name="AutoShape 59">
            <a:hlinkClick r:id="" action="ppaction://hlinkshowjump?jump=nextslide" highlightClick="1"/>
          </p:cNvPr>
          <p:cNvSpPr>
            <a:spLocks noChangeArrowheads="1"/>
          </p:cNvSpPr>
          <p:nvPr/>
        </p:nvSpPr>
        <p:spPr bwMode="auto">
          <a:xfrm>
            <a:off x="7926907" y="5677236"/>
            <a:ext cx="576263" cy="576263"/>
          </a:xfrm>
          <a:prstGeom prst="actionButtonForwardNext">
            <a:avLst/>
          </a:prstGeom>
          <a:gradFill rotWithShape="1">
            <a:gsLst>
              <a:gs pos="0">
                <a:schemeClr val="bg1"/>
              </a:gs>
              <a:gs pos="100000">
                <a:schemeClr val="tx2">
                  <a:lumMod val="60000"/>
                  <a:lumOff val="40000"/>
                </a:schemeClr>
              </a:gs>
            </a:gsLst>
            <a:path path="rect">
              <a:fillToRect l="50000" t="50000" r="50000" b="50000"/>
            </a:path>
          </a:gradFill>
          <a:ln>
            <a:noFill/>
          </a:ln>
          <a:effectLst/>
          <a:extLst/>
        </p:spPr>
        <p:txBody>
          <a:bodyPr wrap="none" anchor="ctr"/>
          <a:lstStyle/>
          <a:p>
            <a:pPr algn="ctr"/>
            <a:endParaRPr lang="ru-RU"/>
          </a:p>
        </p:txBody>
      </p:sp>
    </p:spTree>
    <p:extLst>
      <p:ext uri="{BB962C8B-B14F-4D97-AF65-F5344CB8AC3E}">
        <p14:creationId xmlns:p14="http://schemas.microsoft.com/office/powerpoint/2010/main" val="12828907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500"/>
                            </p:stCondLst>
                            <p:childTnLst>
                              <p:par>
                                <p:cTn id="17" presetID="10" presetClass="exit" presetSubtype="0" fill="hold" grpId="1" nodeType="afterEffect">
                                  <p:stCondLst>
                                    <p:cond delay="50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3"/>
                    </p:tgtEl>
                  </p:cond>
                </p:stCondLst>
                <p:endSync evt="end" delay="0">
                  <p:rtn val="all"/>
                </p:endSync>
                <p:childTnLst>
                  <p:par>
                    <p:cTn id="21" fill="hold">
                      <p:stCondLst>
                        <p:cond delay="0"/>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childTnLst>
              </p:cTn>
              <p:nextCondLst>
                <p:cond evt="onClick" delay="0">
                  <p:tgtEl>
                    <p:spTgt spid="3"/>
                  </p:tgtEl>
                </p:cond>
              </p:nextCondLst>
            </p:seq>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par>
                          <p:cTn id="32" fill="hold">
                            <p:stCondLst>
                              <p:cond delay="500"/>
                            </p:stCondLst>
                            <p:childTnLst>
                              <p:par>
                                <p:cTn id="33" presetID="10" presetClass="exit" presetSubtype="0" fill="hold" grpId="1" nodeType="afterEffect">
                                  <p:stCondLst>
                                    <p:cond delay="50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6" grpId="0" animBg="1"/>
      <p:bldP spid="6" grpId="1" animBg="1"/>
      <p:bldP spid="7" grpId="0" animBg="1"/>
      <p:bldP spid="8" grpId="0" animBg="1"/>
      <p:bldP spid="8" grpId="1"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вопрос 2"/>
          <p:cNvSpPr txBox="1"/>
          <p:nvPr/>
        </p:nvSpPr>
        <p:spPr>
          <a:xfrm>
            <a:off x="467544" y="188640"/>
            <a:ext cx="8305104" cy="1077218"/>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3200" dirty="0" smtClean="0"/>
              <a:t>Где на координатной плоскости лежат точки, ординаты которых равны нулю?</a:t>
            </a:r>
            <a:endParaRPr lang="ru-RU" sz="3200" dirty="0"/>
          </a:p>
        </p:txBody>
      </p:sp>
      <p:sp>
        <p:nvSpPr>
          <p:cNvPr id="3" name="AutoShape 197">
            <a:hlinkClick r:id="" action="ppaction://noaction" highlightClick="1"/>
          </p:cNvPr>
          <p:cNvSpPr>
            <a:spLocks noChangeArrowheads="1"/>
          </p:cNvSpPr>
          <p:nvPr/>
        </p:nvSpPr>
        <p:spPr bwMode="auto">
          <a:xfrm>
            <a:off x="821645" y="2225021"/>
            <a:ext cx="360363" cy="503237"/>
          </a:xfrm>
          <a:prstGeom prst="actionButtonBlank">
            <a:avLst/>
          </a:prstGeom>
          <a:gradFill rotWithShape="1">
            <a:gsLst>
              <a:gs pos="0">
                <a:schemeClr val="bg1"/>
              </a:gs>
              <a:gs pos="100000">
                <a:srgbClr val="00CC00"/>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sz="2400" b="1" dirty="0"/>
              <a:t>1</a:t>
            </a:r>
          </a:p>
        </p:txBody>
      </p:sp>
      <p:sp>
        <p:nvSpPr>
          <p:cNvPr id="4" name="AutoShape 196">
            <a:hlinkClick r:id="" action="ppaction://noaction" highlightClick="1"/>
          </p:cNvPr>
          <p:cNvSpPr>
            <a:spLocks noChangeArrowheads="1"/>
          </p:cNvSpPr>
          <p:nvPr/>
        </p:nvSpPr>
        <p:spPr bwMode="auto">
          <a:xfrm>
            <a:off x="821645" y="3600793"/>
            <a:ext cx="360362" cy="503237"/>
          </a:xfrm>
          <a:prstGeom prst="actionButtonBlank">
            <a:avLst/>
          </a:prstGeom>
          <a:gradFill rotWithShape="1">
            <a:gsLst>
              <a:gs pos="0">
                <a:schemeClr val="bg1"/>
              </a:gs>
              <a:gs pos="100000">
                <a:srgbClr val="00CC00"/>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dirty="0"/>
              <a:t>2</a:t>
            </a:r>
            <a:endParaRPr lang="ru-RU" sz="2400" b="1" dirty="0"/>
          </a:p>
        </p:txBody>
      </p:sp>
      <p:sp>
        <p:nvSpPr>
          <p:cNvPr id="5" name="AutoShape 198">
            <a:hlinkClick r:id="" action="ppaction://noaction" highlightClick="1"/>
          </p:cNvPr>
          <p:cNvSpPr>
            <a:spLocks noChangeArrowheads="1"/>
          </p:cNvSpPr>
          <p:nvPr/>
        </p:nvSpPr>
        <p:spPr bwMode="auto">
          <a:xfrm>
            <a:off x="821645" y="5013325"/>
            <a:ext cx="360362" cy="503238"/>
          </a:xfrm>
          <a:prstGeom prst="actionButtonBlank">
            <a:avLst/>
          </a:prstGeom>
          <a:gradFill rotWithShape="1">
            <a:gsLst>
              <a:gs pos="0">
                <a:schemeClr val="bg1"/>
              </a:gs>
              <a:gs pos="100000">
                <a:srgbClr val="00CC00"/>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sz="2400" b="1"/>
              <a:t>3</a:t>
            </a:r>
          </a:p>
        </p:txBody>
      </p:sp>
      <p:sp>
        <p:nvSpPr>
          <p:cNvPr id="6" name="AutoShape 199"/>
          <p:cNvSpPr>
            <a:spLocks noChangeArrowheads="1"/>
          </p:cNvSpPr>
          <p:nvPr/>
        </p:nvSpPr>
        <p:spPr bwMode="auto">
          <a:xfrm>
            <a:off x="5436096" y="4220889"/>
            <a:ext cx="2160588" cy="576263"/>
          </a:xfrm>
          <a:prstGeom prst="wedgeEllipseCallout">
            <a:avLst>
              <a:gd name="adj1" fmla="val -106399"/>
              <a:gd name="adj2" fmla="val 120604"/>
            </a:avLst>
          </a:prstGeom>
          <a:gradFill rotWithShape="1">
            <a:gsLst>
              <a:gs pos="0">
                <a:srgbClr val="00FFCC"/>
              </a:gs>
              <a:gs pos="50000">
                <a:srgbClr val="FFFFFF"/>
              </a:gs>
              <a:gs pos="100000">
                <a:srgbClr val="00FFCC"/>
              </a:gs>
            </a:gsLst>
            <a:lin ang="189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pPr algn="ctr"/>
            <a:r>
              <a:rPr lang="ru-RU" sz="2000" b="1" dirty="0"/>
              <a:t>ПОДУМАЙ!</a:t>
            </a:r>
          </a:p>
        </p:txBody>
      </p:sp>
      <p:sp>
        <p:nvSpPr>
          <p:cNvPr id="7" name="AutoShape 200"/>
          <p:cNvSpPr>
            <a:spLocks noChangeArrowheads="1"/>
          </p:cNvSpPr>
          <p:nvPr/>
        </p:nvSpPr>
        <p:spPr bwMode="auto">
          <a:xfrm>
            <a:off x="5363616" y="1268760"/>
            <a:ext cx="1944688" cy="720725"/>
          </a:xfrm>
          <a:prstGeom prst="wedgeEllipseCallout">
            <a:avLst>
              <a:gd name="adj1" fmla="val -107224"/>
              <a:gd name="adj2" fmla="val 107015"/>
            </a:avLst>
          </a:prstGeom>
          <a:gradFill rotWithShape="1">
            <a:gsLst>
              <a:gs pos="0">
                <a:srgbClr val="FF00FF"/>
              </a:gs>
              <a:gs pos="50000">
                <a:srgbClr val="FFFFFF"/>
              </a:gs>
              <a:gs pos="100000">
                <a:srgbClr val="FF00FF"/>
              </a:gs>
            </a:gsLst>
            <a:lin ang="189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00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pPr algn="ctr"/>
            <a:r>
              <a:rPr lang="ru-RU" sz="2400" b="1" dirty="0">
                <a:solidFill>
                  <a:srgbClr val="FF0000"/>
                </a:solidFill>
              </a:rPr>
              <a:t>ВЕРНО!</a:t>
            </a:r>
          </a:p>
        </p:txBody>
      </p:sp>
      <p:sp>
        <p:nvSpPr>
          <p:cNvPr id="8" name="AutoShape 201"/>
          <p:cNvSpPr>
            <a:spLocks noChangeArrowheads="1"/>
          </p:cNvSpPr>
          <p:nvPr/>
        </p:nvSpPr>
        <p:spPr bwMode="auto">
          <a:xfrm>
            <a:off x="6675831" y="2516262"/>
            <a:ext cx="2160587" cy="576263"/>
          </a:xfrm>
          <a:prstGeom prst="wedgeEllipseCallout">
            <a:avLst>
              <a:gd name="adj1" fmla="val -87198"/>
              <a:gd name="adj2" fmla="val 159053"/>
            </a:avLst>
          </a:prstGeom>
          <a:gradFill rotWithShape="1">
            <a:gsLst>
              <a:gs pos="0">
                <a:srgbClr val="00FFCC"/>
              </a:gs>
              <a:gs pos="50000">
                <a:srgbClr val="FFFFFF"/>
              </a:gs>
              <a:gs pos="100000">
                <a:srgbClr val="00FFCC"/>
              </a:gs>
            </a:gsLst>
            <a:lin ang="189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pPr algn="ctr"/>
            <a:r>
              <a:rPr lang="ru-RU" sz="2000" b="1" dirty="0"/>
              <a:t>ПОДУМАЙ!</a:t>
            </a:r>
          </a:p>
        </p:txBody>
      </p:sp>
      <p:sp>
        <p:nvSpPr>
          <p:cNvPr id="9" name="TextBox 8"/>
          <p:cNvSpPr txBox="1"/>
          <p:nvPr/>
        </p:nvSpPr>
        <p:spPr>
          <a:xfrm>
            <a:off x="1547664" y="2205038"/>
            <a:ext cx="2710999" cy="523220"/>
          </a:xfrm>
          <a:prstGeom prst="rect">
            <a:avLst/>
          </a:prstGeom>
          <a:noFill/>
        </p:spPr>
        <p:txBody>
          <a:bodyPr wrap="none" rtlCol="0">
            <a:spAutoFit/>
          </a:bodyPr>
          <a:lstStyle/>
          <a:p>
            <a:r>
              <a:rPr lang="ru-RU" sz="2800" dirty="0" smtClean="0"/>
              <a:t>На оси абсцисс</a:t>
            </a:r>
            <a:endParaRPr lang="ru-RU" sz="2800" dirty="0"/>
          </a:p>
        </p:txBody>
      </p:sp>
      <p:sp>
        <p:nvSpPr>
          <p:cNvPr id="10" name="TextBox 9"/>
          <p:cNvSpPr txBox="1"/>
          <p:nvPr/>
        </p:nvSpPr>
        <p:spPr>
          <a:xfrm>
            <a:off x="1547664" y="3580810"/>
            <a:ext cx="4855816" cy="523220"/>
          </a:xfrm>
          <a:prstGeom prst="rect">
            <a:avLst/>
          </a:prstGeom>
          <a:noFill/>
        </p:spPr>
        <p:txBody>
          <a:bodyPr wrap="none" rtlCol="0">
            <a:spAutoFit/>
          </a:bodyPr>
          <a:lstStyle/>
          <a:p>
            <a:r>
              <a:rPr lang="ru-RU" sz="2800" dirty="0"/>
              <a:t>В </a:t>
            </a:r>
            <a:r>
              <a:rPr lang="en-US" sz="2800" dirty="0"/>
              <a:t>IV </a:t>
            </a:r>
            <a:r>
              <a:rPr lang="ru-RU" sz="2800" dirty="0"/>
              <a:t>координатной </a:t>
            </a:r>
            <a:r>
              <a:rPr lang="ru-RU" sz="2800" dirty="0" smtClean="0"/>
              <a:t>четверти</a:t>
            </a:r>
            <a:endParaRPr lang="ru-RU" sz="2800" dirty="0"/>
          </a:p>
        </p:txBody>
      </p:sp>
      <p:sp>
        <p:nvSpPr>
          <p:cNvPr id="11" name="TextBox 10"/>
          <p:cNvSpPr txBox="1"/>
          <p:nvPr/>
        </p:nvSpPr>
        <p:spPr>
          <a:xfrm>
            <a:off x="1547664" y="4993343"/>
            <a:ext cx="2747868" cy="523220"/>
          </a:xfrm>
          <a:prstGeom prst="rect">
            <a:avLst/>
          </a:prstGeom>
          <a:noFill/>
        </p:spPr>
        <p:txBody>
          <a:bodyPr wrap="none" rtlCol="0">
            <a:spAutoFit/>
          </a:bodyPr>
          <a:lstStyle/>
          <a:p>
            <a:r>
              <a:rPr lang="ru-RU" sz="2800" dirty="0"/>
              <a:t>На оси </a:t>
            </a:r>
            <a:r>
              <a:rPr lang="ru-RU" sz="2800" dirty="0" smtClean="0"/>
              <a:t>ординат</a:t>
            </a:r>
            <a:endParaRPr lang="ru-RU" sz="2800" dirty="0"/>
          </a:p>
        </p:txBody>
      </p:sp>
      <p:sp>
        <p:nvSpPr>
          <p:cNvPr id="12" name="AutoShape 59">
            <a:hlinkClick r:id="" action="ppaction://hlinkshowjump?jump=nextslide" highlightClick="1"/>
          </p:cNvPr>
          <p:cNvSpPr>
            <a:spLocks noChangeArrowheads="1"/>
          </p:cNvSpPr>
          <p:nvPr/>
        </p:nvSpPr>
        <p:spPr bwMode="auto">
          <a:xfrm>
            <a:off x="7926907" y="5677236"/>
            <a:ext cx="576263" cy="576263"/>
          </a:xfrm>
          <a:prstGeom prst="actionButtonForwardNext">
            <a:avLst/>
          </a:prstGeom>
          <a:gradFill rotWithShape="1">
            <a:gsLst>
              <a:gs pos="0">
                <a:schemeClr val="bg1"/>
              </a:gs>
              <a:gs pos="100000">
                <a:schemeClr val="tx2">
                  <a:lumMod val="60000"/>
                  <a:lumOff val="40000"/>
                </a:schemeClr>
              </a:gs>
            </a:gsLst>
            <a:path path="rect">
              <a:fillToRect l="50000" t="50000" r="50000" b="50000"/>
            </a:path>
          </a:gradFill>
          <a:ln>
            <a:noFill/>
          </a:ln>
          <a:effectLst/>
          <a:extLst/>
        </p:spPr>
        <p:txBody>
          <a:bodyPr wrap="none" anchor="ctr"/>
          <a:lstStyle/>
          <a:p>
            <a:pPr algn="ctr"/>
            <a:endParaRPr lang="ru-RU"/>
          </a:p>
        </p:txBody>
      </p:sp>
    </p:spTree>
    <p:extLst>
      <p:ext uri="{BB962C8B-B14F-4D97-AF65-F5344CB8AC3E}">
        <p14:creationId xmlns:p14="http://schemas.microsoft.com/office/powerpoint/2010/main" val="35933710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500"/>
                            </p:stCondLst>
                            <p:childTnLst>
                              <p:par>
                                <p:cTn id="17" presetID="10" presetClass="exit" presetSubtype="0" fill="hold" grpId="1" nodeType="afterEffect">
                                  <p:stCondLst>
                                    <p:cond delay="50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3"/>
                    </p:tgtEl>
                  </p:cond>
                </p:stCondLst>
                <p:endSync evt="end" delay="0">
                  <p:rtn val="all"/>
                </p:endSync>
                <p:childTnLst>
                  <p:par>
                    <p:cTn id="21" fill="hold">
                      <p:stCondLst>
                        <p:cond delay="0"/>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childTnLst>
              </p:cTn>
              <p:nextCondLst>
                <p:cond evt="onClick" delay="0">
                  <p:tgtEl>
                    <p:spTgt spid="3"/>
                  </p:tgtEl>
                </p:cond>
              </p:nextCondLst>
            </p:seq>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par>
                          <p:cTn id="32" fill="hold">
                            <p:stCondLst>
                              <p:cond delay="500"/>
                            </p:stCondLst>
                            <p:childTnLst>
                              <p:par>
                                <p:cTn id="33" presetID="10" presetClass="exit" presetSubtype="0" fill="hold" grpId="1" nodeType="afterEffect">
                                  <p:stCondLst>
                                    <p:cond delay="50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6" grpId="0" animBg="1"/>
      <p:bldP spid="6" grpId="1" animBg="1"/>
      <p:bldP spid="7" grpId="0" animBg="1"/>
      <p:bldP spid="8" grpId="0" animBg="1"/>
      <p:bldP spid="8" grpId="1"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вопрос 2"/>
          <p:cNvSpPr txBox="1"/>
          <p:nvPr/>
        </p:nvSpPr>
        <p:spPr>
          <a:xfrm>
            <a:off x="467544" y="188640"/>
            <a:ext cx="8305104" cy="1077218"/>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3200" dirty="0"/>
              <a:t>В какой координатной четверти лежит точка </a:t>
            </a:r>
            <a:r>
              <a:rPr lang="ru-RU" sz="3200" dirty="0" smtClean="0"/>
              <a:t>К(4;-7)?</a:t>
            </a:r>
            <a:endParaRPr lang="ru-RU" sz="3200" dirty="0"/>
          </a:p>
        </p:txBody>
      </p:sp>
      <p:sp>
        <p:nvSpPr>
          <p:cNvPr id="3" name="AutoShape 197">
            <a:hlinkClick r:id="" action="ppaction://noaction" highlightClick="1"/>
          </p:cNvPr>
          <p:cNvSpPr>
            <a:spLocks noChangeArrowheads="1"/>
          </p:cNvSpPr>
          <p:nvPr/>
        </p:nvSpPr>
        <p:spPr bwMode="auto">
          <a:xfrm>
            <a:off x="821645" y="2225021"/>
            <a:ext cx="360363" cy="503237"/>
          </a:xfrm>
          <a:prstGeom prst="actionButtonBlank">
            <a:avLst/>
          </a:prstGeom>
          <a:gradFill rotWithShape="1">
            <a:gsLst>
              <a:gs pos="0">
                <a:schemeClr val="bg1"/>
              </a:gs>
              <a:gs pos="100000">
                <a:srgbClr val="00CC00"/>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sz="2400" b="1" dirty="0"/>
              <a:t>1</a:t>
            </a:r>
          </a:p>
        </p:txBody>
      </p:sp>
      <p:sp>
        <p:nvSpPr>
          <p:cNvPr id="4" name="AutoShape 196">
            <a:hlinkClick r:id="" action="ppaction://noaction" highlightClick="1"/>
          </p:cNvPr>
          <p:cNvSpPr>
            <a:spLocks noChangeArrowheads="1"/>
          </p:cNvSpPr>
          <p:nvPr/>
        </p:nvSpPr>
        <p:spPr bwMode="auto">
          <a:xfrm>
            <a:off x="821645" y="3600793"/>
            <a:ext cx="360362" cy="503237"/>
          </a:xfrm>
          <a:prstGeom prst="actionButtonBlank">
            <a:avLst/>
          </a:prstGeom>
          <a:gradFill rotWithShape="1">
            <a:gsLst>
              <a:gs pos="0">
                <a:schemeClr val="bg1"/>
              </a:gs>
              <a:gs pos="100000">
                <a:srgbClr val="00CC00"/>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2</a:t>
            </a:r>
            <a:endParaRPr lang="ru-RU" sz="2400" b="1"/>
          </a:p>
        </p:txBody>
      </p:sp>
      <p:sp>
        <p:nvSpPr>
          <p:cNvPr id="5" name="AutoShape 198">
            <a:hlinkClick r:id="" action="ppaction://noaction" highlightClick="1"/>
          </p:cNvPr>
          <p:cNvSpPr>
            <a:spLocks noChangeArrowheads="1"/>
          </p:cNvSpPr>
          <p:nvPr/>
        </p:nvSpPr>
        <p:spPr bwMode="auto">
          <a:xfrm>
            <a:off x="821645" y="5013325"/>
            <a:ext cx="360362" cy="503238"/>
          </a:xfrm>
          <a:prstGeom prst="actionButtonBlank">
            <a:avLst/>
          </a:prstGeom>
          <a:gradFill rotWithShape="1">
            <a:gsLst>
              <a:gs pos="0">
                <a:schemeClr val="bg1"/>
              </a:gs>
              <a:gs pos="100000">
                <a:srgbClr val="00CC00"/>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sz="2400" b="1"/>
              <a:t>3</a:t>
            </a:r>
          </a:p>
        </p:txBody>
      </p:sp>
      <p:sp>
        <p:nvSpPr>
          <p:cNvPr id="6" name="AutoShape 199"/>
          <p:cNvSpPr>
            <a:spLocks noChangeArrowheads="1"/>
          </p:cNvSpPr>
          <p:nvPr/>
        </p:nvSpPr>
        <p:spPr bwMode="auto">
          <a:xfrm>
            <a:off x="6612060" y="4104030"/>
            <a:ext cx="2160588" cy="576263"/>
          </a:xfrm>
          <a:prstGeom prst="wedgeEllipseCallout">
            <a:avLst>
              <a:gd name="adj1" fmla="val -61744"/>
              <a:gd name="adj2" fmla="val 138102"/>
            </a:avLst>
          </a:prstGeom>
          <a:gradFill rotWithShape="1">
            <a:gsLst>
              <a:gs pos="0">
                <a:srgbClr val="00FFCC"/>
              </a:gs>
              <a:gs pos="50000">
                <a:srgbClr val="FFFFFF"/>
              </a:gs>
              <a:gs pos="100000">
                <a:srgbClr val="00FFCC"/>
              </a:gs>
            </a:gsLst>
            <a:lin ang="189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pPr algn="ctr"/>
            <a:r>
              <a:rPr lang="ru-RU" sz="2000" b="1" dirty="0"/>
              <a:t>ПОДУМАЙ!</a:t>
            </a:r>
          </a:p>
        </p:txBody>
      </p:sp>
      <p:sp>
        <p:nvSpPr>
          <p:cNvPr id="7" name="AutoShape 200"/>
          <p:cNvSpPr>
            <a:spLocks noChangeArrowheads="1"/>
          </p:cNvSpPr>
          <p:nvPr/>
        </p:nvSpPr>
        <p:spPr bwMode="auto">
          <a:xfrm>
            <a:off x="6948264" y="2477739"/>
            <a:ext cx="1944688" cy="720725"/>
          </a:xfrm>
          <a:prstGeom prst="wedgeEllipseCallout">
            <a:avLst>
              <a:gd name="adj1" fmla="val -107224"/>
              <a:gd name="adj2" fmla="val 107015"/>
            </a:avLst>
          </a:prstGeom>
          <a:gradFill rotWithShape="1">
            <a:gsLst>
              <a:gs pos="0">
                <a:srgbClr val="FF00FF"/>
              </a:gs>
              <a:gs pos="50000">
                <a:srgbClr val="FFFFFF"/>
              </a:gs>
              <a:gs pos="100000">
                <a:srgbClr val="FF00FF"/>
              </a:gs>
            </a:gsLst>
            <a:lin ang="189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00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pPr algn="ctr"/>
            <a:r>
              <a:rPr lang="ru-RU" sz="2400" b="1" dirty="0">
                <a:solidFill>
                  <a:srgbClr val="FF0000"/>
                </a:solidFill>
              </a:rPr>
              <a:t>ВЕРНО!</a:t>
            </a:r>
          </a:p>
        </p:txBody>
      </p:sp>
      <p:sp>
        <p:nvSpPr>
          <p:cNvPr id="8" name="AutoShape 201"/>
          <p:cNvSpPr>
            <a:spLocks noChangeArrowheads="1"/>
          </p:cNvSpPr>
          <p:nvPr/>
        </p:nvSpPr>
        <p:spPr bwMode="auto">
          <a:xfrm>
            <a:off x="6248625" y="1233147"/>
            <a:ext cx="2160587" cy="576263"/>
          </a:xfrm>
          <a:prstGeom prst="wedgeEllipseCallout">
            <a:avLst>
              <a:gd name="adj1" fmla="val -80409"/>
              <a:gd name="adj2" fmla="val 129093"/>
            </a:avLst>
          </a:prstGeom>
          <a:gradFill rotWithShape="1">
            <a:gsLst>
              <a:gs pos="0">
                <a:srgbClr val="00FFCC"/>
              </a:gs>
              <a:gs pos="50000">
                <a:srgbClr val="FFFFFF"/>
              </a:gs>
              <a:gs pos="100000">
                <a:srgbClr val="00FFCC"/>
              </a:gs>
            </a:gsLst>
            <a:lin ang="189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pPr algn="ctr"/>
            <a:r>
              <a:rPr lang="ru-RU" sz="2000" b="1" dirty="0"/>
              <a:t>ПОДУМАЙ!</a:t>
            </a:r>
          </a:p>
        </p:txBody>
      </p:sp>
      <p:sp>
        <p:nvSpPr>
          <p:cNvPr id="9" name="TextBox 8"/>
          <p:cNvSpPr txBox="1"/>
          <p:nvPr/>
        </p:nvSpPr>
        <p:spPr>
          <a:xfrm>
            <a:off x="1547664" y="2205038"/>
            <a:ext cx="4644220" cy="523220"/>
          </a:xfrm>
          <a:prstGeom prst="rect">
            <a:avLst/>
          </a:prstGeom>
          <a:noFill/>
        </p:spPr>
        <p:txBody>
          <a:bodyPr wrap="none" rtlCol="0">
            <a:spAutoFit/>
          </a:bodyPr>
          <a:lstStyle/>
          <a:p>
            <a:r>
              <a:rPr lang="ru-RU" sz="2800" dirty="0"/>
              <a:t>В </a:t>
            </a:r>
            <a:r>
              <a:rPr lang="en-US" sz="2800" dirty="0" smtClean="0"/>
              <a:t>I </a:t>
            </a:r>
            <a:r>
              <a:rPr lang="ru-RU" sz="2800" dirty="0"/>
              <a:t>координатной четверти</a:t>
            </a:r>
          </a:p>
        </p:txBody>
      </p:sp>
      <p:sp>
        <p:nvSpPr>
          <p:cNvPr id="10" name="TextBox 9"/>
          <p:cNvSpPr txBox="1"/>
          <p:nvPr/>
        </p:nvSpPr>
        <p:spPr>
          <a:xfrm>
            <a:off x="1547664" y="3580810"/>
            <a:ext cx="4855816" cy="523220"/>
          </a:xfrm>
          <a:prstGeom prst="rect">
            <a:avLst/>
          </a:prstGeom>
          <a:noFill/>
        </p:spPr>
        <p:txBody>
          <a:bodyPr wrap="none" rtlCol="0">
            <a:spAutoFit/>
          </a:bodyPr>
          <a:lstStyle/>
          <a:p>
            <a:r>
              <a:rPr lang="ru-RU" sz="2800" dirty="0"/>
              <a:t>В </a:t>
            </a:r>
            <a:r>
              <a:rPr lang="en-US" sz="2800" dirty="0"/>
              <a:t>IV </a:t>
            </a:r>
            <a:r>
              <a:rPr lang="ru-RU" sz="2800" dirty="0"/>
              <a:t>координатной четверти</a:t>
            </a:r>
          </a:p>
        </p:txBody>
      </p:sp>
      <p:sp>
        <p:nvSpPr>
          <p:cNvPr id="11" name="TextBox 10"/>
          <p:cNvSpPr txBox="1"/>
          <p:nvPr/>
        </p:nvSpPr>
        <p:spPr>
          <a:xfrm>
            <a:off x="1547664" y="4993343"/>
            <a:ext cx="4842992" cy="523220"/>
          </a:xfrm>
          <a:prstGeom prst="rect">
            <a:avLst/>
          </a:prstGeom>
          <a:noFill/>
        </p:spPr>
        <p:txBody>
          <a:bodyPr wrap="none" rtlCol="0">
            <a:spAutoFit/>
          </a:bodyPr>
          <a:lstStyle/>
          <a:p>
            <a:r>
              <a:rPr lang="ru-RU" sz="2800" dirty="0" smtClean="0"/>
              <a:t>В </a:t>
            </a:r>
            <a:r>
              <a:rPr lang="en-US" sz="2800" dirty="0" smtClean="0"/>
              <a:t>III </a:t>
            </a:r>
            <a:r>
              <a:rPr lang="ru-RU" sz="2800" dirty="0" smtClean="0"/>
              <a:t>координатной четверти</a:t>
            </a:r>
            <a:endParaRPr lang="ru-RU" sz="2800" dirty="0"/>
          </a:p>
        </p:txBody>
      </p:sp>
      <p:sp>
        <p:nvSpPr>
          <p:cNvPr id="12" name="AutoShape 59">
            <a:hlinkClick r:id="" action="ppaction://hlinkshowjump?jump=nextslide" highlightClick="1"/>
          </p:cNvPr>
          <p:cNvSpPr>
            <a:spLocks noChangeArrowheads="1"/>
          </p:cNvSpPr>
          <p:nvPr/>
        </p:nvSpPr>
        <p:spPr bwMode="auto">
          <a:xfrm>
            <a:off x="7926907" y="5677236"/>
            <a:ext cx="576263" cy="576263"/>
          </a:xfrm>
          <a:prstGeom prst="actionButtonForwardNext">
            <a:avLst/>
          </a:prstGeom>
          <a:gradFill rotWithShape="1">
            <a:gsLst>
              <a:gs pos="0">
                <a:schemeClr val="bg1"/>
              </a:gs>
              <a:gs pos="100000">
                <a:schemeClr val="tx2">
                  <a:lumMod val="60000"/>
                  <a:lumOff val="40000"/>
                </a:schemeClr>
              </a:gs>
            </a:gsLst>
            <a:path path="rect">
              <a:fillToRect l="50000" t="50000" r="50000" b="50000"/>
            </a:path>
          </a:gradFill>
          <a:ln>
            <a:noFill/>
          </a:ln>
          <a:effectLst/>
          <a:extLst/>
        </p:spPr>
        <p:txBody>
          <a:bodyPr wrap="none" anchor="ctr"/>
          <a:lstStyle/>
          <a:p>
            <a:pPr algn="ctr"/>
            <a:endParaRPr lang="ru-RU"/>
          </a:p>
        </p:txBody>
      </p:sp>
    </p:spTree>
    <p:extLst>
      <p:ext uri="{BB962C8B-B14F-4D97-AF65-F5344CB8AC3E}">
        <p14:creationId xmlns:p14="http://schemas.microsoft.com/office/powerpoint/2010/main" val="37877816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par>
                          <p:cTn id="22" fill="hold">
                            <p:stCondLst>
                              <p:cond delay="500"/>
                            </p:stCondLst>
                            <p:childTnLst>
                              <p:par>
                                <p:cTn id="23" presetID="10" presetClass="exit" presetSubtype="0" fill="hold" grpId="1" nodeType="afterEffect">
                                  <p:stCondLst>
                                    <p:cond delay="50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6" restart="whenNotActive" fill="hold" evtFilter="cancelBubble" nodeType="interactiveSeq">
                <p:stCondLst>
                  <p:cond evt="onClick" delay="0">
                    <p:tgtEl>
                      <p:spTgt spid="3"/>
                    </p:tgtEl>
                  </p:cond>
                </p:stCondLst>
                <p:endSync evt="end" delay="0">
                  <p:rtn val="all"/>
                </p:endSync>
                <p:childTnLst>
                  <p:par>
                    <p:cTn id="27" fill="hold">
                      <p:stCondLst>
                        <p:cond delay="0"/>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par>
                          <p:cTn id="32" fill="hold">
                            <p:stCondLst>
                              <p:cond delay="500"/>
                            </p:stCondLst>
                            <p:childTnLst>
                              <p:par>
                                <p:cTn id="33" presetID="10" presetClass="exit" presetSubtype="0" fill="hold" grpId="1" nodeType="afterEffect">
                                  <p:stCondLst>
                                    <p:cond delay="50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6" grpId="0" animBg="1"/>
      <p:bldP spid="6" grpId="1" animBg="1"/>
      <p:bldP spid="7" grpId="0" animBg="1"/>
      <p:bldP spid="8" grpId="0" animBg="1"/>
      <p:bldP spid="8" grpId="1"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вопрос 2"/>
          <p:cNvSpPr txBox="1"/>
          <p:nvPr/>
        </p:nvSpPr>
        <p:spPr>
          <a:xfrm>
            <a:off x="467544" y="188640"/>
            <a:ext cx="8305104" cy="1077218"/>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3200" dirty="0" smtClean="0"/>
              <a:t>В какой координатной четверти лежит точка М(-5;8)?</a:t>
            </a:r>
            <a:endParaRPr lang="ru-RU" sz="3200" dirty="0"/>
          </a:p>
        </p:txBody>
      </p:sp>
      <p:sp>
        <p:nvSpPr>
          <p:cNvPr id="3" name="AutoShape 197">
            <a:hlinkClick r:id="" action="ppaction://noaction" highlightClick="1"/>
          </p:cNvPr>
          <p:cNvSpPr>
            <a:spLocks noChangeArrowheads="1"/>
          </p:cNvSpPr>
          <p:nvPr/>
        </p:nvSpPr>
        <p:spPr bwMode="auto">
          <a:xfrm>
            <a:off x="821645" y="2225021"/>
            <a:ext cx="360363" cy="503237"/>
          </a:xfrm>
          <a:prstGeom prst="actionButtonBlank">
            <a:avLst/>
          </a:prstGeom>
          <a:gradFill rotWithShape="1">
            <a:gsLst>
              <a:gs pos="0">
                <a:schemeClr val="bg1"/>
              </a:gs>
              <a:gs pos="100000">
                <a:srgbClr val="00CC00"/>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sz="2400" b="1" dirty="0"/>
              <a:t>1</a:t>
            </a:r>
          </a:p>
        </p:txBody>
      </p:sp>
      <p:sp>
        <p:nvSpPr>
          <p:cNvPr id="4" name="AutoShape 196">
            <a:hlinkClick r:id="" action="ppaction://noaction" highlightClick="1"/>
          </p:cNvPr>
          <p:cNvSpPr>
            <a:spLocks noChangeArrowheads="1"/>
          </p:cNvSpPr>
          <p:nvPr/>
        </p:nvSpPr>
        <p:spPr bwMode="auto">
          <a:xfrm>
            <a:off x="821645" y="3600793"/>
            <a:ext cx="360362" cy="503237"/>
          </a:xfrm>
          <a:prstGeom prst="actionButtonBlank">
            <a:avLst/>
          </a:prstGeom>
          <a:gradFill rotWithShape="1">
            <a:gsLst>
              <a:gs pos="0">
                <a:schemeClr val="bg1"/>
              </a:gs>
              <a:gs pos="100000">
                <a:srgbClr val="00CC00"/>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dirty="0"/>
              <a:t>2</a:t>
            </a:r>
            <a:endParaRPr lang="ru-RU" sz="2400" b="1" dirty="0"/>
          </a:p>
        </p:txBody>
      </p:sp>
      <p:sp>
        <p:nvSpPr>
          <p:cNvPr id="5" name="AutoShape 198">
            <a:hlinkClick r:id="" action="ppaction://noaction" highlightClick="1"/>
          </p:cNvPr>
          <p:cNvSpPr>
            <a:spLocks noChangeArrowheads="1"/>
          </p:cNvSpPr>
          <p:nvPr/>
        </p:nvSpPr>
        <p:spPr bwMode="auto">
          <a:xfrm>
            <a:off x="821645" y="5013325"/>
            <a:ext cx="360362" cy="503238"/>
          </a:xfrm>
          <a:prstGeom prst="actionButtonBlank">
            <a:avLst/>
          </a:prstGeom>
          <a:gradFill rotWithShape="1">
            <a:gsLst>
              <a:gs pos="0">
                <a:schemeClr val="bg1"/>
              </a:gs>
              <a:gs pos="100000">
                <a:srgbClr val="00CC00"/>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sz="2400" b="1" dirty="0"/>
              <a:t>3</a:t>
            </a:r>
          </a:p>
        </p:txBody>
      </p:sp>
      <p:sp>
        <p:nvSpPr>
          <p:cNvPr id="6" name="AutoShape 199"/>
          <p:cNvSpPr>
            <a:spLocks noChangeArrowheads="1"/>
          </p:cNvSpPr>
          <p:nvPr/>
        </p:nvSpPr>
        <p:spPr bwMode="auto">
          <a:xfrm>
            <a:off x="6612060" y="2344973"/>
            <a:ext cx="2160588" cy="576263"/>
          </a:xfrm>
          <a:prstGeom prst="wedgeEllipseCallout">
            <a:avLst>
              <a:gd name="adj1" fmla="val -81791"/>
              <a:gd name="adj2" fmla="val 190995"/>
            </a:avLst>
          </a:prstGeom>
          <a:gradFill rotWithShape="1">
            <a:gsLst>
              <a:gs pos="0">
                <a:srgbClr val="00FFCC"/>
              </a:gs>
              <a:gs pos="50000">
                <a:srgbClr val="FFFFFF"/>
              </a:gs>
              <a:gs pos="100000">
                <a:srgbClr val="00FFCC"/>
              </a:gs>
            </a:gsLst>
            <a:lin ang="189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pPr algn="ctr"/>
            <a:r>
              <a:rPr lang="ru-RU" sz="2000" b="1" dirty="0"/>
              <a:t>ПОДУМАЙ!</a:t>
            </a:r>
          </a:p>
        </p:txBody>
      </p:sp>
      <p:sp>
        <p:nvSpPr>
          <p:cNvPr id="7" name="AutoShape 200"/>
          <p:cNvSpPr>
            <a:spLocks noChangeArrowheads="1"/>
          </p:cNvSpPr>
          <p:nvPr/>
        </p:nvSpPr>
        <p:spPr bwMode="auto">
          <a:xfrm>
            <a:off x="6827960" y="3869016"/>
            <a:ext cx="1944688" cy="720725"/>
          </a:xfrm>
          <a:prstGeom prst="wedgeEllipseCallout">
            <a:avLst>
              <a:gd name="adj1" fmla="val -100625"/>
              <a:gd name="adj2" fmla="val 129273"/>
            </a:avLst>
          </a:prstGeom>
          <a:gradFill rotWithShape="1">
            <a:gsLst>
              <a:gs pos="0">
                <a:srgbClr val="FF00FF"/>
              </a:gs>
              <a:gs pos="50000">
                <a:srgbClr val="FFFFFF"/>
              </a:gs>
              <a:gs pos="100000">
                <a:srgbClr val="FF00FF"/>
              </a:gs>
            </a:gsLst>
            <a:lin ang="189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00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pPr algn="ctr"/>
            <a:r>
              <a:rPr lang="ru-RU" sz="2400" b="1" dirty="0">
                <a:solidFill>
                  <a:srgbClr val="FF0000"/>
                </a:solidFill>
              </a:rPr>
              <a:t>ВЕРНО!</a:t>
            </a:r>
          </a:p>
        </p:txBody>
      </p:sp>
      <p:sp>
        <p:nvSpPr>
          <p:cNvPr id="8" name="AutoShape 201"/>
          <p:cNvSpPr>
            <a:spLocks noChangeArrowheads="1"/>
          </p:cNvSpPr>
          <p:nvPr/>
        </p:nvSpPr>
        <p:spPr bwMode="auto">
          <a:xfrm>
            <a:off x="6248625" y="1265858"/>
            <a:ext cx="2160587" cy="576263"/>
          </a:xfrm>
          <a:prstGeom prst="wedgeEllipseCallout">
            <a:avLst>
              <a:gd name="adj1" fmla="val -81152"/>
              <a:gd name="adj2" fmla="val 134661"/>
            </a:avLst>
          </a:prstGeom>
          <a:gradFill rotWithShape="1">
            <a:gsLst>
              <a:gs pos="0">
                <a:srgbClr val="00FFCC"/>
              </a:gs>
              <a:gs pos="50000">
                <a:srgbClr val="FFFFFF"/>
              </a:gs>
              <a:gs pos="100000">
                <a:srgbClr val="00FFCC"/>
              </a:gs>
            </a:gsLst>
            <a:lin ang="189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pPr algn="ctr"/>
            <a:r>
              <a:rPr lang="ru-RU" sz="2000" b="1" dirty="0"/>
              <a:t>ПОДУМАЙ!</a:t>
            </a:r>
          </a:p>
        </p:txBody>
      </p:sp>
      <p:sp>
        <p:nvSpPr>
          <p:cNvPr id="9" name="TextBox 8"/>
          <p:cNvSpPr txBox="1"/>
          <p:nvPr/>
        </p:nvSpPr>
        <p:spPr>
          <a:xfrm>
            <a:off x="1547664" y="2205038"/>
            <a:ext cx="4644220" cy="523220"/>
          </a:xfrm>
          <a:prstGeom prst="rect">
            <a:avLst/>
          </a:prstGeom>
          <a:noFill/>
        </p:spPr>
        <p:txBody>
          <a:bodyPr wrap="none" rtlCol="0">
            <a:spAutoFit/>
          </a:bodyPr>
          <a:lstStyle/>
          <a:p>
            <a:r>
              <a:rPr lang="ru-RU" sz="2800" dirty="0"/>
              <a:t>В </a:t>
            </a:r>
            <a:r>
              <a:rPr lang="en-US" sz="2800" dirty="0" smtClean="0"/>
              <a:t>I </a:t>
            </a:r>
            <a:r>
              <a:rPr lang="ru-RU" sz="2800" dirty="0"/>
              <a:t>координатной четверти</a:t>
            </a:r>
          </a:p>
        </p:txBody>
      </p:sp>
      <p:sp>
        <p:nvSpPr>
          <p:cNvPr id="10" name="TextBox 9"/>
          <p:cNvSpPr txBox="1"/>
          <p:nvPr/>
        </p:nvSpPr>
        <p:spPr>
          <a:xfrm>
            <a:off x="1547664" y="3580810"/>
            <a:ext cx="4855816" cy="523220"/>
          </a:xfrm>
          <a:prstGeom prst="rect">
            <a:avLst/>
          </a:prstGeom>
          <a:noFill/>
        </p:spPr>
        <p:txBody>
          <a:bodyPr wrap="none" rtlCol="0">
            <a:spAutoFit/>
          </a:bodyPr>
          <a:lstStyle/>
          <a:p>
            <a:r>
              <a:rPr lang="ru-RU" sz="2800" dirty="0"/>
              <a:t>В </a:t>
            </a:r>
            <a:r>
              <a:rPr lang="en-US" sz="2800" dirty="0"/>
              <a:t>IV </a:t>
            </a:r>
            <a:r>
              <a:rPr lang="ru-RU" sz="2800" dirty="0"/>
              <a:t>координатной четверти</a:t>
            </a:r>
          </a:p>
        </p:txBody>
      </p:sp>
      <p:sp>
        <p:nvSpPr>
          <p:cNvPr id="11" name="TextBox 10"/>
          <p:cNvSpPr txBox="1"/>
          <p:nvPr/>
        </p:nvSpPr>
        <p:spPr>
          <a:xfrm>
            <a:off x="1547664" y="4993343"/>
            <a:ext cx="4935967" cy="523220"/>
          </a:xfrm>
          <a:prstGeom prst="rect">
            <a:avLst/>
          </a:prstGeom>
          <a:noFill/>
        </p:spPr>
        <p:txBody>
          <a:bodyPr wrap="none" rtlCol="0">
            <a:spAutoFit/>
          </a:bodyPr>
          <a:lstStyle/>
          <a:p>
            <a:r>
              <a:rPr lang="ru-RU" sz="2800" dirty="0" smtClean="0"/>
              <a:t>Во </a:t>
            </a:r>
            <a:r>
              <a:rPr lang="en-US" sz="2800" dirty="0" smtClean="0"/>
              <a:t>II </a:t>
            </a:r>
            <a:r>
              <a:rPr lang="ru-RU" sz="2800" dirty="0" smtClean="0"/>
              <a:t>координатной четверти</a:t>
            </a:r>
            <a:endParaRPr lang="ru-RU" sz="2800" dirty="0"/>
          </a:p>
        </p:txBody>
      </p:sp>
      <p:sp>
        <p:nvSpPr>
          <p:cNvPr id="12" name="AutoShape 59">
            <a:hlinkClick r:id="" action="ppaction://hlinkshowjump?jump=nextslide" highlightClick="1"/>
          </p:cNvPr>
          <p:cNvSpPr>
            <a:spLocks noChangeArrowheads="1"/>
          </p:cNvSpPr>
          <p:nvPr/>
        </p:nvSpPr>
        <p:spPr bwMode="auto">
          <a:xfrm>
            <a:off x="7926907" y="5677236"/>
            <a:ext cx="576263" cy="576263"/>
          </a:xfrm>
          <a:prstGeom prst="actionButtonForwardNext">
            <a:avLst/>
          </a:prstGeom>
          <a:gradFill rotWithShape="1">
            <a:gsLst>
              <a:gs pos="0">
                <a:schemeClr val="bg1"/>
              </a:gs>
              <a:gs pos="100000">
                <a:schemeClr val="tx2">
                  <a:lumMod val="60000"/>
                  <a:lumOff val="40000"/>
                </a:schemeClr>
              </a:gs>
            </a:gsLst>
            <a:path path="rect">
              <a:fillToRect l="50000" t="50000" r="50000" b="50000"/>
            </a:path>
          </a:gradFill>
          <a:ln>
            <a:noFill/>
          </a:ln>
          <a:effectLst/>
          <a:extLst/>
        </p:spPr>
        <p:txBody>
          <a:bodyPr wrap="none" anchor="ctr"/>
          <a:lstStyle/>
          <a:p>
            <a:pPr algn="ctr"/>
            <a:endParaRPr lang="ru-RU"/>
          </a:p>
        </p:txBody>
      </p:sp>
    </p:spTree>
    <p:extLst>
      <p:ext uri="{BB962C8B-B14F-4D97-AF65-F5344CB8AC3E}">
        <p14:creationId xmlns:p14="http://schemas.microsoft.com/office/powerpoint/2010/main" val="21093583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par>
                          <p:cTn id="22" fill="hold">
                            <p:stCondLst>
                              <p:cond delay="500"/>
                            </p:stCondLst>
                            <p:childTnLst>
                              <p:par>
                                <p:cTn id="23" presetID="10" presetClass="exit" presetSubtype="0" fill="hold" grpId="1" nodeType="afterEffect">
                                  <p:stCondLst>
                                    <p:cond delay="50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par>
                          <p:cTn id="32" fill="hold">
                            <p:stCondLst>
                              <p:cond delay="500"/>
                            </p:stCondLst>
                            <p:childTnLst>
                              <p:par>
                                <p:cTn id="33" presetID="10" presetClass="exit" presetSubtype="0" fill="hold" grpId="1" nodeType="afterEffect">
                                  <p:stCondLst>
                                    <p:cond delay="50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6" grpId="0" animBg="1"/>
      <p:bldP spid="6" grpId="1" animBg="1"/>
      <p:bldP spid="7" grpId="0" animBg="1"/>
      <p:bldP spid="8" grpId="0" animBg="1"/>
      <p:bldP spid="8" grpId="1"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вопрос 2"/>
          <p:cNvSpPr txBox="1"/>
          <p:nvPr/>
        </p:nvSpPr>
        <p:spPr>
          <a:xfrm>
            <a:off x="467544" y="188640"/>
            <a:ext cx="8305104" cy="1077218"/>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3200" dirty="0" smtClean="0"/>
              <a:t>Где на координатной плоскости лежат точки, абсциссы которых равны нулю?</a:t>
            </a:r>
            <a:endParaRPr lang="ru-RU" sz="3200" dirty="0"/>
          </a:p>
        </p:txBody>
      </p:sp>
      <p:sp>
        <p:nvSpPr>
          <p:cNvPr id="3" name="AutoShape 197">
            <a:hlinkClick r:id="" action="ppaction://noaction" highlightClick="1"/>
          </p:cNvPr>
          <p:cNvSpPr>
            <a:spLocks noChangeArrowheads="1"/>
          </p:cNvSpPr>
          <p:nvPr/>
        </p:nvSpPr>
        <p:spPr bwMode="auto">
          <a:xfrm>
            <a:off x="821645" y="2225021"/>
            <a:ext cx="360363" cy="503237"/>
          </a:xfrm>
          <a:prstGeom prst="actionButtonBlank">
            <a:avLst/>
          </a:prstGeom>
          <a:gradFill rotWithShape="1">
            <a:gsLst>
              <a:gs pos="0">
                <a:schemeClr val="bg1"/>
              </a:gs>
              <a:gs pos="100000">
                <a:srgbClr val="00CC00"/>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sz="2400" b="1" dirty="0"/>
              <a:t>1</a:t>
            </a:r>
          </a:p>
        </p:txBody>
      </p:sp>
      <p:sp>
        <p:nvSpPr>
          <p:cNvPr id="4" name="AutoShape 196">
            <a:hlinkClick r:id="" action="ppaction://noaction" highlightClick="1"/>
          </p:cNvPr>
          <p:cNvSpPr>
            <a:spLocks noChangeArrowheads="1"/>
          </p:cNvSpPr>
          <p:nvPr/>
        </p:nvSpPr>
        <p:spPr bwMode="auto">
          <a:xfrm>
            <a:off x="821645" y="3600793"/>
            <a:ext cx="360362" cy="503237"/>
          </a:xfrm>
          <a:prstGeom prst="actionButtonBlank">
            <a:avLst/>
          </a:prstGeom>
          <a:gradFill rotWithShape="1">
            <a:gsLst>
              <a:gs pos="0">
                <a:schemeClr val="bg1"/>
              </a:gs>
              <a:gs pos="100000">
                <a:srgbClr val="00CC00"/>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2</a:t>
            </a:r>
            <a:endParaRPr lang="ru-RU" sz="2400" b="1"/>
          </a:p>
        </p:txBody>
      </p:sp>
      <p:sp>
        <p:nvSpPr>
          <p:cNvPr id="5" name="AutoShape 198">
            <a:hlinkClick r:id="" action="ppaction://noaction" highlightClick="1"/>
          </p:cNvPr>
          <p:cNvSpPr>
            <a:spLocks noChangeArrowheads="1"/>
          </p:cNvSpPr>
          <p:nvPr/>
        </p:nvSpPr>
        <p:spPr bwMode="auto">
          <a:xfrm>
            <a:off x="821645" y="5013325"/>
            <a:ext cx="360362" cy="503238"/>
          </a:xfrm>
          <a:prstGeom prst="actionButtonBlank">
            <a:avLst/>
          </a:prstGeom>
          <a:gradFill rotWithShape="1">
            <a:gsLst>
              <a:gs pos="0">
                <a:schemeClr val="bg1"/>
              </a:gs>
              <a:gs pos="100000">
                <a:srgbClr val="00CC00"/>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sz="2400" b="1"/>
              <a:t>3</a:t>
            </a:r>
          </a:p>
        </p:txBody>
      </p:sp>
      <p:sp>
        <p:nvSpPr>
          <p:cNvPr id="6" name="AutoShape 199"/>
          <p:cNvSpPr>
            <a:spLocks noChangeArrowheads="1"/>
          </p:cNvSpPr>
          <p:nvPr/>
        </p:nvSpPr>
        <p:spPr bwMode="auto">
          <a:xfrm>
            <a:off x="5894270" y="4112619"/>
            <a:ext cx="2160588" cy="576263"/>
          </a:xfrm>
          <a:prstGeom prst="wedgeEllipseCallout">
            <a:avLst>
              <a:gd name="adj1" fmla="val -100353"/>
              <a:gd name="adj2" fmla="val 113048"/>
            </a:avLst>
          </a:prstGeom>
          <a:gradFill rotWithShape="1">
            <a:gsLst>
              <a:gs pos="0">
                <a:srgbClr val="00FFCC"/>
              </a:gs>
              <a:gs pos="50000">
                <a:srgbClr val="FFFFFF"/>
              </a:gs>
              <a:gs pos="100000">
                <a:srgbClr val="00FFCC"/>
              </a:gs>
            </a:gsLst>
            <a:lin ang="189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pPr algn="ctr"/>
            <a:r>
              <a:rPr lang="ru-RU" sz="2000" b="1" dirty="0"/>
              <a:t>ПОДУМАЙ!</a:t>
            </a:r>
          </a:p>
        </p:txBody>
      </p:sp>
      <p:sp>
        <p:nvSpPr>
          <p:cNvPr id="7" name="AutoShape 200"/>
          <p:cNvSpPr>
            <a:spLocks noChangeArrowheads="1"/>
          </p:cNvSpPr>
          <p:nvPr/>
        </p:nvSpPr>
        <p:spPr bwMode="auto">
          <a:xfrm>
            <a:off x="5276282" y="2677764"/>
            <a:ext cx="1944688" cy="720725"/>
          </a:xfrm>
          <a:prstGeom prst="wedgeEllipseCallout">
            <a:avLst>
              <a:gd name="adj1" fmla="val -107224"/>
              <a:gd name="adj2" fmla="val 107015"/>
            </a:avLst>
          </a:prstGeom>
          <a:gradFill rotWithShape="1">
            <a:gsLst>
              <a:gs pos="0">
                <a:srgbClr val="FF00FF"/>
              </a:gs>
              <a:gs pos="50000">
                <a:srgbClr val="FFFFFF"/>
              </a:gs>
              <a:gs pos="100000">
                <a:srgbClr val="FF00FF"/>
              </a:gs>
            </a:gsLst>
            <a:lin ang="189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00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pPr algn="ctr"/>
            <a:r>
              <a:rPr lang="ru-RU" sz="2400" b="1" dirty="0">
                <a:solidFill>
                  <a:srgbClr val="FF0000"/>
                </a:solidFill>
              </a:rPr>
              <a:t>ВЕРНО!</a:t>
            </a:r>
          </a:p>
        </p:txBody>
      </p:sp>
      <p:sp>
        <p:nvSpPr>
          <p:cNvPr id="8" name="AutoShape 201"/>
          <p:cNvSpPr>
            <a:spLocks noChangeArrowheads="1"/>
          </p:cNvSpPr>
          <p:nvPr/>
        </p:nvSpPr>
        <p:spPr bwMode="auto">
          <a:xfrm>
            <a:off x="5168332" y="1809410"/>
            <a:ext cx="2160587" cy="576263"/>
          </a:xfrm>
          <a:prstGeom prst="wedgeEllipseCallout">
            <a:avLst>
              <a:gd name="adj1" fmla="val -95259"/>
              <a:gd name="adj2" fmla="val 73417"/>
            </a:avLst>
          </a:prstGeom>
          <a:gradFill rotWithShape="1">
            <a:gsLst>
              <a:gs pos="0">
                <a:srgbClr val="00FFCC"/>
              </a:gs>
              <a:gs pos="50000">
                <a:srgbClr val="FFFFFF"/>
              </a:gs>
              <a:gs pos="100000">
                <a:srgbClr val="00FFCC"/>
              </a:gs>
            </a:gsLst>
            <a:lin ang="189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pPr algn="ctr"/>
            <a:r>
              <a:rPr lang="ru-RU" sz="2000" b="1" dirty="0"/>
              <a:t>ПОДУМАЙ!</a:t>
            </a:r>
          </a:p>
        </p:txBody>
      </p:sp>
      <p:sp>
        <p:nvSpPr>
          <p:cNvPr id="9" name="TextBox 8"/>
          <p:cNvSpPr txBox="1"/>
          <p:nvPr/>
        </p:nvSpPr>
        <p:spPr>
          <a:xfrm>
            <a:off x="1547664" y="2205038"/>
            <a:ext cx="2710999" cy="523220"/>
          </a:xfrm>
          <a:prstGeom prst="rect">
            <a:avLst/>
          </a:prstGeom>
          <a:noFill/>
        </p:spPr>
        <p:txBody>
          <a:bodyPr wrap="none" rtlCol="0">
            <a:spAutoFit/>
          </a:bodyPr>
          <a:lstStyle/>
          <a:p>
            <a:r>
              <a:rPr lang="ru-RU" sz="2800" dirty="0" smtClean="0"/>
              <a:t>На оси абсцисс</a:t>
            </a:r>
            <a:endParaRPr lang="ru-RU" sz="2800" dirty="0"/>
          </a:p>
        </p:txBody>
      </p:sp>
      <p:sp>
        <p:nvSpPr>
          <p:cNvPr id="10" name="TextBox 9"/>
          <p:cNvSpPr txBox="1"/>
          <p:nvPr/>
        </p:nvSpPr>
        <p:spPr>
          <a:xfrm>
            <a:off x="1547664" y="3580810"/>
            <a:ext cx="2747868" cy="523220"/>
          </a:xfrm>
          <a:prstGeom prst="rect">
            <a:avLst/>
          </a:prstGeom>
          <a:noFill/>
        </p:spPr>
        <p:txBody>
          <a:bodyPr wrap="none" rtlCol="0">
            <a:spAutoFit/>
          </a:bodyPr>
          <a:lstStyle/>
          <a:p>
            <a:r>
              <a:rPr lang="ru-RU" sz="2800" dirty="0" smtClean="0"/>
              <a:t>На оси ординат</a:t>
            </a:r>
            <a:endParaRPr lang="ru-RU" sz="2800" dirty="0"/>
          </a:p>
        </p:txBody>
      </p:sp>
      <p:sp>
        <p:nvSpPr>
          <p:cNvPr id="11" name="TextBox 10"/>
          <p:cNvSpPr txBox="1"/>
          <p:nvPr/>
        </p:nvSpPr>
        <p:spPr>
          <a:xfrm>
            <a:off x="1547664" y="4993343"/>
            <a:ext cx="4842992" cy="523220"/>
          </a:xfrm>
          <a:prstGeom prst="rect">
            <a:avLst/>
          </a:prstGeom>
          <a:noFill/>
        </p:spPr>
        <p:txBody>
          <a:bodyPr wrap="none" rtlCol="0">
            <a:spAutoFit/>
          </a:bodyPr>
          <a:lstStyle/>
          <a:p>
            <a:r>
              <a:rPr lang="ru-RU" sz="2800" dirty="0" smtClean="0"/>
              <a:t>В </a:t>
            </a:r>
            <a:r>
              <a:rPr lang="en-US" sz="2800" dirty="0" smtClean="0"/>
              <a:t>III </a:t>
            </a:r>
            <a:r>
              <a:rPr lang="ru-RU" sz="2800" dirty="0" smtClean="0"/>
              <a:t>координатной четверти</a:t>
            </a:r>
            <a:endParaRPr lang="ru-RU" sz="2800" dirty="0"/>
          </a:p>
        </p:txBody>
      </p:sp>
      <p:sp>
        <p:nvSpPr>
          <p:cNvPr id="12" name="AutoShape 59">
            <a:hlinkClick r:id="" action="ppaction://hlinkshowjump?jump=nextslide" highlightClick="1"/>
          </p:cNvPr>
          <p:cNvSpPr>
            <a:spLocks noChangeArrowheads="1"/>
          </p:cNvSpPr>
          <p:nvPr/>
        </p:nvSpPr>
        <p:spPr bwMode="auto">
          <a:xfrm>
            <a:off x="7926907" y="5677236"/>
            <a:ext cx="576263" cy="576263"/>
          </a:xfrm>
          <a:prstGeom prst="actionButtonForwardNext">
            <a:avLst/>
          </a:prstGeom>
          <a:gradFill rotWithShape="1">
            <a:gsLst>
              <a:gs pos="0">
                <a:schemeClr val="bg1"/>
              </a:gs>
              <a:gs pos="100000">
                <a:schemeClr val="tx2">
                  <a:lumMod val="60000"/>
                  <a:lumOff val="40000"/>
                </a:schemeClr>
              </a:gs>
            </a:gsLst>
            <a:path path="rect">
              <a:fillToRect l="50000" t="50000" r="50000" b="50000"/>
            </a:path>
          </a:gradFill>
          <a:ln>
            <a:noFill/>
          </a:ln>
          <a:effectLst/>
          <a:extLst/>
        </p:spPr>
        <p:txBody>
          <a:bodyPr wrap="none" anchor="ctr"/>
          <a:lstStyle/>
          <a:p>
            <a:pPr algn="ctr"/>
            <a:endParaRPr lang="ru-RU"/>
          </a:p>
        </p:txBody>
      </p:sp>
    </p:spTree>
    <p:extLst>
      <p:ext uri="{BB962C8B-B14F-4D97-AF65-F5344CB8AC3E}">
        <p14:creationId xmlns:p14="http://schemas.microsoft.com/office/powerpoint/2010/main" val="49342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par>
                          <p:cTn id="22" fill="hold">
                            <p:stCondLst>
                              <p:cond delay="500"/>
                            </p:stCondLst>
                            <p:childTnLst>
                              <p:par>
                                <p:cTn id="23" presetID="10" presetClass="exit" presetSubtype="0" fill="hold" grpId="1" nodeType="afterEffect">
                                  <p:stCondLst>
                                    <p:cond delay="50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6" restart="whenNotActive" fill="hold" evtFilter="cancelBubble" nodeType="interactiveSeq">
                <p:stCondLst>
                  <p:cond evt="onClick" delay="0">
                    <p:tgtEl>
                      <p:spTgt spid="3"/>
                    </p:tgtEl>
                  </p:cond>
                </p:stCondLst>
                <p:endSync evt="end" delay="0">
                  <p:rtn val="all"/>
                </p:endSync>
                <p:childTnLst>
                  <p:par>
                    <p:cTn id="27" fill="hold">
                      <p:stCondLst>
                        <p:cond delay="0"/>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par>
                          <p:cTn id="32" fill="hold">
                            <p:stCondLst>
                              <p:cond delay="500"/>
                            </p:stCondLst>
                            <p:childTnLst>
                              <p:par>
                                <p:cTn id="33" presetID="10" presetClass="exit" presetSubtype="0" fill="hold" grpId="1" nodeType="afterEffect">
                                  <p:stCondLst>
                                    <p:cond delay="50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6" grpId="0" animBg="1"/>
      <p:bldP spid="6" grpId="1" animBg="1"/>
      <p:bldP spid="7" grpId="0" animBg="1"/>
      <p:bldP spid="8" grpId="0" animBg="1"/>
      <p:bldP spid="8" grpId="1"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79" y="2276872"/>
            <a:ext cx="3896432" cy="4302309"/>
          </a:xfrm>
          <a:prstGeom prst="rect">
            <a:avLst/>
          </a:prstGeom>
        </p:spPr>
      </p:pic>
      <p:sp>
        <p:nvSpPr>
          <p:cNvPr id="3" name="Выноска-облако 2"/>
          <p:cNvSpPr/>
          <p:nvPr/>
        </p:nvSpPr>
        <p:spPr>
          <a:xfrm>
            <a:off x="2627784" y="0"/>
            <a:ext cx="6336704" cy="2582313"/>
          </a:xfrm>
          <a:prstGeom prst="cloudCallout">
            <a:avLst>
              <a:gd name="adj1" fmla="val -44219"/>
              <a:gd name="adj2" fmla="val 68036"/>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2400" dirty="0" smtClean="0">
                <a:solidFill>
                  <a:prstClr val="white"/>
                </a:solidFill>
              </a:rPr>
              <a:t>Вы хорошо потрудились и заслужили карту сокровищ, но расшифровать вам её придется самим.</a:t>
            </a:r>
            <a:endParaRPr lang="ru-RU" sz="2400" dirty="0">
              <a:solidFill>
                <a:prstClr val="white"/>
              </a:solidFill>
            </a:endParaRPr>
          </a:p>
        </p:txBody>
      </p:sp>
      <p:sp>
        <p:nvSpPr>
          <p:cNvPr id="5" name="Горизонтальный свиток 4"/>
          <p:cNvSpPr/>
          <p:nvPr/>
        </p:nvSpPr>
        <p:spPr>
          <a:xfrm>
            <a:off x="3690353" y="0"/>
            <a:ext cx="5274135" cy="6858000"/>
          </a:xfrm>
          <a:prstGeom prst="horizontalScroll">
            <a:avLst/>
          </a:prstGeom>
          <a:solidFill>
            <a:srgbClr val="E0E4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solidFill>
                  <a:sysClr val="windowText" lastClr="000000"/>
                </a:solidFill>
              </a:rPr>
              <a:t>Отметьте на координатной плоскости точки </a:t>
            </a:r>
            <a:endParaRPr lang="en-US" sz="3200" dirty="0" smtClean="0">
              <a:solidFill>
                <a:sysClr val="windowText" lastClr="000000"/>
              </a:solidFill>
            </a:endParaRPr>
          </a:p>
          <a:p>
            <a:pPr algn="ctr"/>
            <a:r>
              <a:rPr lang="ru-RU" sz="3200" dirty="0" smtClean="0">
                <a:solidFill>
                  <a:sysClr val="windowText" lastClr="000000"/>
                </a:solidFill>
              </a:rPr>
              <a:t>А(</a:t>
            </a:r>
            <a:r>
              <a:rPr lang="en-US" sz="3200" dirty="0" smtClean="0">
                <a:solidFill>
                  <a:sysClr val="windowText" lastClr="000000"/>
                </a:solidFill>
              </a:rPr>
              <a:t>-7;5)</a:t>
            </a:r>
            <a:r>
              <a:rPr lang="ru-RU" sz="3200" dirty="0" smtClean="0">
                <a:solidFill>
                  <a:sysClr val="windowText" lastClr="000000"/>
                </a:solidFill>
              </a:rPr>
              <a:t>,В(</a:t>
            </a:r>
            <a:r>
              <a:rPr lang="en-US" sz="3200" dirty="0" smtClean="0">
                <a:solidFill>
                  <a:sysClr val="windowText" lastClr="000000"/>
                </a:solidFill>
              </a:rPr>
              <a:t>5;7</a:t>
            </a:r>
            <a:r>
              <a:rPr lang="ru-RU" sz="3200" dirty="0" smtClean="0">
                <a:solidFill>
                  <a:sysClr val="windowText" lastClr="000000"/>
                </a:solidFill>
              </a:rPr>
              <a:t>),С(</a:t>
            </a:r>
            <a:r>
              <a:rPr lang="en-US" sz="3200" dirty="0" smtClean="0">
                <a:solidFill>
                  <a:sysClr val="windowText" lastClr="000000"/>
                </a:solidFill>
              </a:rPr>
              <a:t>9;-1</a:t>
            </a:r>
            <a:r>
              <a:rPr lang="ru-RU" sz="3200" dirty="0" smtClean="0">
                <a:solidFill>
                  <a:sysClr val="windowText" lastClr="000000"/>
                </a:solidFill>
              </a:rPr>
              <a:t>), </a:t>
            </a:r>
            <a:r>
              <a:rPr lang="en-US" sz="3200" dirty="0" smtClean="0">
                <a:solidFill>
                  <a:sysClr val="windowText" lastClr="000000"/>
                </a:solidFill>
              </a:rPr>
              <a:t>D(-4;-4</a:t>
            </a:r>
            <a:r>
              <a:rPr lang="ru-RU" sz="3200" dirty="0" smtClean="0">
                <a:solidFill>
                  <a:sysClr val="windowText" lastClr="000000"/>
                </a:solidFill>
              </a:rPr>
              <a:t>). В точке пересечения отрезков </a:t>
            </a:r>
            <a:r>
              <a:rPr lang="en-US" sz="3200" dirty="0" smtClean="0">
                <a:solidFill>
                  <a:sysClr val="windowText" lastClr="000000"/>
                </a:solidFill>
              </a:rPr>
              <a:t>AC </a:t>
            </a:r>
            <a:r>
              <a:rPr lang="ru-RU" sz="3200" dirty="0" smtClean="0">
                <a:solidFill>
                  <a:sysClr val="windowText" lastClr="000000"/>
                </a:solidFill>
              </a:rPr>
              <a:t>и </a:t>
            </a:r>
            <a:r>
              <a:rPr lang="en-US" sz="3200" dirty="0" smtClean="0">
                <a:solidFill>
                  <a:sysClr val="windowText" lastClr="000000"/>
                </a:solidFill>
              </a:rPr>
              <a:t>BD </a:t>
            </a:r>
            <a:r>
              <a:rPr lang="ru-RU" sz="3200" dirty="0" smtClean="0">
                <a:solidFill>
                  <a:sysClr val="windowText" lastClr="000000"/>
                </a:solidFill>
              </a:rPr>
              <a:t>зарыт клад. Найдите координаты клада. </a:t>
            </a:r>
            <a:endParaRPr lang="ru-RU" sz="3200" dirty="0">
              <a:solidFill>
                <a:sysClr val="windowText" lastClr="000000"/>
              </a:solidFill>
            </a:endParaRPr>
          </a:p>
        </p:txBody>
      </p:sp>
    </p:spTree>
    <p:extLst>
      <p:ext uri="{BB962C8B-B14F-4D97-AF65-F5344CB8AC3E}">
        <p14:creationId xmlns:p14="http://schemas.microsoft.com/office/powerpoint/2010/main" val="257741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par>
                          <p:cTn id="15" fill="hold">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остров" descr="P:\214\Соколова\Остров сокровищ_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494417"/>
            <a:ext cx="6766607" cy="4546915"/>
          </a:xfrm>
          <a:prstGeom prst="rect">
            <a:avLst/>
          </a:prstGeom>
          <a:noFill/>
          <a:extLst>
            <a:ext uri="{909E8E84-426E-40DD-AFC4-6F175D3DCCD1}">
              <a14:hiddenFill xmlns:a14="http://schemas.microsoft.com/office/drawing/2010/main">
                <a:solidFill>
                  <a:srgbClr val="FFFFFF"/>
                </a:solidFill>
              </a14:hiddenFill>
            </a:ext>
          </a:extLst>
        </p:spPr>
      </p:pic>
      <p:sp>
        <p:nvSpPr>
          <p:cNvPr id="36" name="координаты точки пересечения"/>
          <p:cNvSpPr txBox="1"/>
          <p:nvPr/>
        </p:nvSpPr>
        <p:spPr>
          <a:xfrm>
            <a:off x="4932040" y="2313582"/>
            <a:ext cx="1066318" cy="584775"/>
          </a:xfrm>
          <a:prstGeom prst="rect">
            <a:avLst/>
          </a:prstGeom>
          <a:noFill/>
        </p:spPr>
        <p:txBody>
          <a:bodyPr wrap="none" rtlCol="0">
            <a:spAutoFit/>
          </a:bodyPr>
          <a:lstStyle/>
          <a:p>
            <a:r>
              <a:rPr lang="en-US" sz="3200" dirty="0" smtClean="0"/>
              <a:t>(1;2)</a:t>
            </a:r>
            <a:endParaRPr lang="ru-RU" sz="3200" dirty="0"/>
          </a:p>
        </p:txBody>
      </p:sp>
      <p:pic>
        <p:nvPicPr>
          <p:cNvPr id="31" name="клад"/>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2902" y="1959780"/>
            <a:ext cx="1349980" cy="1059215"/>
          </a:xfrm>
          <a:prstGeom prst="rect">
            <a:avLst/>
          </a:prstGeom>
        </p:spPr>
      </p:pic>
      <p:sp>
        <p:nvSpPr>
          <p:cNvPr id="20" name="отрезок ВD"/>
          <p:cNvSpPr/>
          <p:nvPr/>
        </p:nvSpPr>
        <p:spPr>
          <a:xfrm>
            <a:off x="3365334" y="1030204"/>
            <a:ext cx="2746709" cy="3766385"/>
          </a:xfrm>
          <a:custGeom>
            <a:avLst/>
            <a:gdLst>
              <a:gd name="connsiteX0" fmla="*/ 0 w 2775284"/>
              <a:gd name="connsiteY0" fmla="*/ 3737810 h 3737810"/>
              <a:gd name="connsiteX1" fmla="*/ 2181726 w 2775284"/>
              <a:gd name="connsiteY1" fmla="*/ 834189 h 3737810"/>
              <a:gd name="connsiteX2" fmla="*/ 2775284 w 2775284"/>
              <a:gd name="connsiteY2" fmla="*/ 0 h 3737810"/>
              <a:gd name="connsiteX3" fmla="*/ 2775284 w 2775284"/>
              <a:gd name="connsiteY3" fmla="*/ 0 h 3737810"/>
              <a:gd name="connsiteX0" fmla="*/ 0 w 2775284"/>
              <a:gd name="connsiteY0" fmla="*/ 3737810 h 3737810"/>
              <a:gd name="connsiteX1" fmla="*/ 2775284 w 2775284"/>
              <a:gd name="connsiteY1" fmla="*/ 0 h 3737810"/>
              <a:gd name="connsiteX2" fmla="*/ 2775284 w 2775284"/>
              <a:gd name="connsiteY2" fmla="*/ 0 h 3737810"/>
              <a:gd name="connsiteX0" fmla="*/ 0 w 2765759"/>
              <a:gd name="connsiteY0" fmla="*/ 3737810 h 3737810"/>
              <a:gd name="connsiteX1" fmla="*/ 2765759 w 2765759"/>
              <a:gd name="connsiteY1" fmla="*/ 0 h 3737810"/>
              <a:gd name="connsiteX2" fmla="*/ 2765759 w 2765759"/>
              <a:gd name="connsiteY2" fmla="*/ 0 h 3737810"/>
              <a:gd name="connsiteX0" fmla="*/ 0 w 2746709"/>
              <a:gd name="connsiteY0" fmla="*/ 3728285 h 3728285"/>
              <a:gd name="connsiteX1" fmla="*/ 2746709 w 2746709"/>
              <a:gd name="connsiteY1" fmla="*/ 0 h 3728285"/>
              <a:gd name="connsiteX2" fmla="*/ 2746709 w 2746709"/>
              <a:gd name="connsiteY2" fmla="*/ 0 h 3728285"/>
              <a:gd name="connsiteX0" fmla="*/ 0 w 3270584"/>
              <a:gd name="connsiteY0" fmla="*/ 3894735 h 3894735"/>
              <a:gd name="connsiteX1" fmla="*/ 2746709 w 3270584"/>
              <a:gd name="connsiteY1" fmla="*/ 166450 h 3894735"/>
              <a:gd name="connsiteX2" fmla="*/ 3270584 w 3270584"/>
              <a:gd name="connsiteY2" fmla="*/ 709375 h 3894735"/>
              <a:gd name="connsiteX0" fmla="*/ 0 w 3270584"/>
              <a:gd name="connsiteY0" fmla="*/ 3185360 h 3185360"/>
              <a:gd name="connsiteX1" fmla="*/ 3270584 w 3270584"/>
              <a:gd name="connsiteY1" fmla="*/ 0 h 3185360"/>
              <a:gd name="connsiteX0" fmla="*/ 0 w 2718134"/>
              <a:gd name="connsiteY0" fmla="*/ 3775910 h 3775910"/>
              <a:gd name="connsiteX1" fmla="*/ 2718134 w 2718134"/>
              <a:gd name="connsiteY1" fmla="*/ 0 h 3775910"/>
              <a:gd name="connsiteX0" fmla="*/ 0 w 2746709"/>
              <a:gd name="connsiteY0" fmla="*/ 3766385 h 3766385"/>
              <a:gd name="connsiteX1" fmla="*/ 2746709 w 2746709"/>
              <a:gd name="connsiteY1" fmla="*/ 0 h 3766385"/>
            </a:gdLst>
            <a:ahLst/>
            <a:cxnLst>
              <a:cxn ang="0">
                <a:pos x="connsiteX0" y="connsiteY0"/>
              </a:cxn>
              <a:cxn ang="0">
                <a:pos x="connsiteX1" y="connsiteY1"/>
              </a:cxn>
            </a:cxnLst>
            <a:rect l="l" t="t" r="r" b="b"/>
            <a:pathLst>
              <a:path w="2746709" h="3766385">
                <a:moveTo>
                  <a:pt x="0" y="3766385"/>
                </a:moveTo>
                <a:lnTo>
                  <a:pt x="2746709" y="0"/>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трезок АС"/>
          <p:cNvSpPr/>
          <p:nvPr/>
        </p:nvSpPr>
        <p:spPr>
          <a:xfrm>
            <a:off x="2448426" y="1716505"/>
            <a:ext cx="4866774" cy="2069432"/>
          </a:xfrm>
          <a:custGeom>
            <a:avLst/>
            <a:gdLst>
              <a:gd name="connsiteX0" fmla="*/ 0 w 4828674"/>
              <a:gd name="connsiteY0" fmla="*/ 0 h 2069432"/>
              <a:gd name="connsiteX1" fmla="*/ 3015916 w 4828674"/>
              <a:gd name="connsiteY1" fmla="*/ 1491916 h 2069432"/>
              <a:gd name="connsiteX2" fmla="*/ 4828674 w 4828674"/>
              <a:gd name="connsiteY2" fmla="*/ 2069432 h 2069432"/>
              <a:gd name="connsiteX0" fmla="*/ 0 w 4828674"/>
              <a:gd name="connsiteY0" fmla="*/ 0 h 2069432"/>
              <a:gd name="connsiteX1" fmla="*/ 4828674 w 4828674"/>
              <a:gd name="connsiteY1" fmla="*/ 2069432 h 2069432"/>
              <a:gd name="connsiteX0" fmla="*/ 0 w 4866774"/>
              <a:gd name="connsiteY0" fmla="*/ 0 h 2069432"/>
              <a:gd name="connsiteX1" fmla="*/ 4866774 w 4866774"/>
              <a:gd name="connsiteY1" fmla="*/ 2069432 h 2069432"/>
            </a:gdLst>
            <a:ahLst/>
            <a:cxnLst>
              <a:cxn ang="0">
                <a:pos x="connsiteX0" y="connsiteY0"/>
              </a:cxn>
              <a:cxn ang="0">
                <a:pos x="connsiteX1" y="connsiteY1"/>
              </a:cxn>
            </a:cxnLst>
            <a:rect l="l" t="t" r="r" b="b"/>
            <a:pathLst>
              <a:path w="4866774" h="2069432">
                <a:moveTo>
                  <a:pt x="0" y="0"/>
                </a:moveTo>
                <a:lnTo>
                  <a:pt x="4866774" y="2069432"/>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4644008" y="-90358"/>
            <a:ext cx="386644" cy="584775"/>
          </a:xfrm>
          <a:prstGeom prst="rect">
            <a:avLst/>
          </a:prstGeom>
          <a:noFill/>
        </p:spPr>
        <p:txBody>
          <a:bodyPr wrap="none" rtlCol="0">
            <a:spAutoFit/>
          </a:bodyPr>
          <a:lstStyle/>
          <a:p>
            <a:pPr fontAlgn="auto">
              <a:spcBef>
                <a:spcPts val="0"/>
              </a:spcBef>
              <a:spcAft>
                <a:spcPts val="0"/>
              </a:spcAft>
            </a:pPr>
            <a:r>
              <a:rPr lang="en-US" sz="3200" dirty="0" smtClean="0">
                <a:solidFill>
                  <a:prstClr val="black"/>
                </a:solidFill>
                <a:latin typeface="Trebuchet MS"/>
                <a:cs typeface="+mn-cs"/>
              </a:rPr>
              <a:t>y</a:t>
            </a:r>
            <a:endParaRPr lang="ru-RU" sz="3200" dirty="0">
              <a:solidFill>
                <a:prstClr val="black"/>
              </a:solidFill>
              <a:latin typeface="Trebuchet MS"/>
              <a:cs typeface="+mn-cs"/>
            </a:endParaRPr>
          </a:p>
        </p:txBody>
      </p:sp>
      <p:grpSp>
        <p:nvGrpSpPr>
          <p:cNvPr id="14" name="Группа 13"/>
          <p:cNvGrpSpPr/>
          <p:nvPr/>
        </p:nvGrpSpPr>
        <p:grpSpPr>
          <a:xfrm>
            <a:off x="7246" y="11240"/>
            <a:ext cx="9128383" cy="6845243"/>
            <a:chOff x="0" y="6378"/>
            <a:chExt cx="9128383" cy="6845243"/>
          </a:xfrm>
        </p:grpSpPr>
        <p:pic>
          <p:nvPicPr>
            <p:cNvPr id="2" name="Рисунок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16" y="6378"/>
              <a:ext cx="9112767" cy="6845243"/>
            </a:xfrm>
            <a:prstGeom prst="rect">
              <a:avLst/>
            </a:prstGeom>
          </p:spPr>
        </p:pic>
        <p:sp>
          <p:nvSpPr>
            <p:cNvPr id="5" name="TextBox 4"/>
            <p:cNvSpPr txBox="1"/>
            <p:nvPr/>
          </p:nvSpPr>
          <p:spPr>
            <a:xfrm>
              <a:off x="8693394" y="3348489"/>
              <a:ext cx="389850" cy="584775"/>
            </a:xfrm>
            <a:prstGeom prst="rect">
              <a:avLst/>
            </a:prstGeom>
            <a:noFill/>
          </p:spPr>
          <p:txBody>
            <a:bodyPr wrap="none" rtlCol="0">
              <a:spAutoFit/>
            </a:bodyPr>
            <a:lstStyle/>
            <a:p>
              <a:pPr fontAlgn="auto">
                <a:spcBef>
                  <a:spcPts val="0"/>
                </a:spcBef>
                <a:spcAft>
                  <a:spcPts val="0"/>
                </a:spcAft>
              </a:pPr>
              <a:r>
                <a:rPr lang="en-US" sz="3200" dirty="0" smtClean="0">
                  <a:solidFill>
                    <a:prstClr val="black"/>
                  </a:solidFill>
                  <a:latin typeface="Trebuchet MS"/>
                  <a:cs typeface="+mn-cs"/>
                </a:rPr>
                <a:t>x</a:t>
              </a:r>
              <a:endParaRPr lang="ru-RU" sz="3200" dirty="0">
                <a:solidFill>
                  <a:prstClr val="black"/>
                </a:solidFill>
                <a:latin typeface="Trebuchet MS"/>
                <a:cs typeface="+mn-cs"/>
              </a:endParaRPr>
            </a:p>
          </p:txBody>
        </p:sp>
        <p:cxnSp>
          <p:nvCxnSpPr>
            <p:cNvPr id="7" name="Прямая со стрелкой 6"/>
            <p:cNvCxnSpPr/>
            <p:nvPr/>
          </p:nvCxnSpPr>
          <p:spPr>
            <a:xfrm flipV="1">
              <a:off x="4557367" y="122175"/>
              <a:ext cx="0" cy="6413068"/>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a:endCxn id="2" idx="3"/>
            </p:cNvCxnSpPr>
            <p:nvPr/>
          </p:nvCxnSpPr>
          <p:spPr>
            <a:xfrm>
              <a:off x="0" y="3421059"/>
              <a:ext cx="9128383" cy="7941"/>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54466" y="3348281"/>
              <a:ext cx="399468" cy="584775"/>
            </a:xfrm>
            <a:prstGeom prst="rect">
              <a:avLst/>
            </a:prstGeom>
            <a:noFill/>
          </p:spPr>
          <p:txBody>
            <a:bodyPr wrap="none" rtlCol="0">
              <a:spAutoFit/>
            </a:bodyPr>
            <a:lstStyle/>
            <a:p>
              <a:pPr fontAlgn="auto">
                <a:spcBef>
                  <a:spcPts val="0"/>
                </a:spcBef>
                <a:spcAft>
                  <a:spcPts val="0"/>
                </a:spcAft>
              </a:pPr>
              <a:r>
                <a:rPr lang="en-US" sz="3200" dirty="0" smtClean="0">
                  <a:solidFill>
                    <a:prstClr val="black"/>
                  </a:solidFill>
                  <a:latin typeface="Trebuchet MS"/>
                  <a:cs typeface="+mn-cs"/>
                </a:rPr>
                <a:t>0</a:t>
              </a:r>
              <a:endParaRPr lang="ru-RU" sz="3200" dirty="0">
                <a:solidFill>
                  <a:prstClr val="black"/>
                </a:solidFill>
                <a:latin typeface="Trebuchet MS"/>
                <a:cs typeface="+mn-cs"/>
              </a:endParaRPr>
            </a:p>
          </p:txBody>
        </p:sp>
        <p:sp>
          <p:nvSpPr>
            <p:cNvPr id="10" name="TextBox 9"/>
            <p:cNvSpPr txBox="1"/>
            <p:nvPr/>
          </p:nvSpPr>
          <p:spPr>
            <a:xfrm>
              <a:off x="4674812" y="3429000"/>
              <a:ext cx="399468" cy="584775"/>
            </a:xfrm>
            <a:prstGeom prst="rect">
              <a:avLst/>
            </a:prstGeom>
            <a:noFill/>
          </p:spPr>
          <p:txBody>
            <a:bodyPr wrap="none" rtlCol="0">
              <a:spAutoFit/>
            </a:bodyPr>
            <a:lstStyle/>
            <a:p>
              <a:pPr fontAlgn="auto">
                <a:spcBef>
                  <a:spcPts val="0"/>
                </a:spcBef>
                <a:spcAft>
                  <a:spcPts val="0"/>
                </a:spcAft>
              </a:pPr>
              <a:r>
                <a:rPr lang="en-US" sz="3200" dirty="0" smtClean="0">
                  <a:solidFill>
                    <a:prstClr val="black"/>
                  </a:solidFill>
                  <a:latin typeface="Trebuchet MS"/>
                  <a:cs typeface="+mn-cs"/>
                </a:rPr>
                <a:t>1</a:t>
              </a:r>
              <a:endParaRPr lang="ru-RU" sz="3200" dirty="0">
                <a:solidFill>
                  <a:prstClr val="black"/>
                </a:solidFill>
                <a:latin typeface="Trebuchet MS"/>
                <a:cs typeface="+mn-cs"/>
              </a:endParaRPr>
            </a:p>
          </p:txBody>
        </p:sp>
        <p:cxnSp>
          <p:nvCxnSpPr>
            <p:cNvPr id="11" name="Прямая соединительная линия 10"/>
            <p:cNvCxnSpPr/>
            <p:nvPr/>
          </p:nvCxnSpPr>
          <p:spPr>
            <a:xfrm>
              <a:off x="4499992" y="3088008"/>
              <a:ext cx="14401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V="1">
              <a:off x="4874546" y="3354611"/>
              <a:ext cx="0" cy="14401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0" y="2721746"/>
              <a:ext cx="399468" cy="584775"/>
            </a:xfrm>
            <a:prstGeom prst="rect">
              <a:avLst/>
            </a:prstGeom>
            <a:noFill/>
          </p:spPr>
          <p:txBody>
            <a:bodyPr wrap="none" rtlCol="0">
              <a:spAutoFit/>
            </a:bodyPr>
            <a:lstStyle/>
            <a:p>
              <a:pPr fontAlgn="auto">
                <a:spcBef>
                  <a:spcPts val="0"/>
                </a:spcBef>
                <a:spcAft>
                  <a:spcPts val="0"/>
                </a:spcAft>
              </a:pPr>
              <a:r>
                <a:rPr lang="en-US" sz="3200" dirty="0" smtClean="0">
                  <a:solidFill>
                    <a:prstClr val="black"/>
                  </a:solidFill>
                  <a:latin typeface="Trebuchet MS"/>
                  <a:cs typeface="+mn-cs"/>
                </a:rPr>
                <a:t>1</a:t>
              </a:r>
              <a:endParaRPr lang="ru-RU" sz="3200" dirty="0">
                <a:solidFill>
                  <a:prstClr val="black"/>
                </a:solidFill>
                <a:latin typeface="Trebuchet MS"/>
                <a:cs typeface="+mn-cs"/>
              </a:endParaRPr>
            </a:p>
          </p:txBody>
        </p:sp>
      </p:grpSp>
      <p:sp>
        <p:nvSpPr>
          <p:cNvPr id="24" name="кнопка перехода">
            <a:hlinkClick r:id="" action="ppaction://hlinkshowjump?jump=nextslide" highlightClick="1"/>
          </p:cNvPr>
          <p:cNvSpPr>
            <a:spLocks noChangeArrowheads="1"/>
          </p:cNvSpPr>
          <p:nvPr/>
        </p:nvSpPr>
        <p:spPr bwMode="auto">
          <a:xfrm>
            <a:off x="8226833" y="5876925"/>
            <a:ext cx="576263" cy="576263"/>
          </a:xfrm>
          <a:prstGeom prst="actionButtonForwardNext">
            <a:avLst/>
          </a:prstGeom>
          <a:gradFill rotWithShape="1">
            <a:gsLst>
              <a:gs pos="0">
                <a:schemeClr val="bg1"/>
              </a:gs>
              <a:gs pos="100000">
                <a:schemeClr val="tx2">
                  <a:lumMod val="60000"/>
                  <a:lumOff val="40000"/>
                </a:schemeClr>
              </a:gs>
            </a:gsLst>
            <a:path path="rect">
              <a:fillToRect l="50000" t="50000" r="50000" b="50000"/>
            </a:path>
          </a:gradFill>
          <a:ln>
            <a:noFill/>
          </a:ln>
          <a:effectLst/>
          <a:extLst/>
        </p:spPr>
        <p:txBody>
          <a:bodyPr wrap="none" anchor="ctr"/>
          <a:lstStyle/>
          <a:p>
            <a:pPr algn="ctr"/>
            <a:endParaRPr lang="ru-RU"/>
          </a:p>
        </p:txBody>
      </p:sp>
      <p:sp>
        <p:nvSpPr>
          <p:cNvPr id="3" name="точка А"/>
          <p:cNvSpPr/>
          <p:nvPr/>
        </p:nvSpPr>
        <p:spPr>
          <a:xfrm>
            <a:off x="2389615" y="16486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точка В"/>
          <p:cNvSpPr/>
          <p:nvPr/>
        </p:nvSpPr>
        <p:spPr>
          <a:xfrm>
            <a:off x="6032038" y="97078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точка С"/>
          <p:cNvSpPr/>
          <p:nvPr/>
        </p:nvSpPr>
        <p:spPr>
          <a:xfrm>
            <a:off x="7236296" y="370482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точка D"/>
          <p:cNvSpPr/>
          <p:nvPr/>
        </p:nvSpPr>
        <p:spPr>
          <a:xfrm>
            <a:off x="3285795" y="473508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координаты А"/>
          <p:cNvSpPr txBox="1"/>
          <p:nvPr/>
        </p:nvSpPr>
        <p:spPr>
          <a:xfrm>
            <a:off x="1907704" y="1124744"/>
            <a:ext cx="1459054" cy="584775"/>
          </a:xfrm>
          <a:prstGeom prst="rect">
            <a:avLst/>
          </a:prstGeom>
          <a:noFill/>
        </p:spPr>
        <p:txBody>
          <a:bodyPr wrap="none" rtlCol="0">
            <a:spAutoFit/>
          </a:bodyPr>
          <a:lstStyle/>
          <a:p>
            <a:r>
              <a:rPr lang="en-US" sz="3200" dirty="0" smtClean="0"/>
              <a:t>A(-7;5)</a:t>
            </a:r>
            <a:endParaRPr lang="ru-RU" sz="3200" dirty="0"/>
          </a:p>
        </p:txBody>
      </p:sp>
      <p:sp>
        <p:nvSpPr>
          <p:cNvPr id="29" name="точка пересечения"/>
          <p:cNvSpPr/>
          <p:nvPr/>
        </p:nvSpPr>
        <p:spPr>
          <a:xfrm>
            <a:off x="4837773" y="2706485"/>
            <a:ext cx="72008" cy="72008"/>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ru-RU" dirty="0"/>
          </a:p>
        </p:txBody>
      </p:sp>
      <p:pic>
        <p:nvPicPr>
          <p:cNvPr id="30" name="искатель"/>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46492" y="1843120"/>
            <a:ext cx="1209675" cy="942975"/>
          </a:xfrm>
          <a:prstGeom prst="rect">
            <a:avLst/>
          </a:prstGeom>
        </p:spPr>
      </p:pic>
      <p:sp>
        <p:nvSpPr>
          <p:cNvPr id="32" name="координаты B"/>
          <p:cNvSpPr txBox="1"/>
          <p:nvPr/>
        </p:nvSpPr>
        <p:spPr>
          <a:xfrm>
            <a:off x="5446527" y="386014"/>
            <a:ext cx="1298753" cy="584775"/>
          </a:xfrm>
          <a:prstGeom prst="rect">
            <a:avLst/>
          </a:prstGeom>
          <a:noFill/>
        </p:spPr>
        <p:txBody>
          <a:bodyPr wrap="none" rtlCol="0">
            <a:spAutoFit/>
          </a:bodyPr>
          <a:lstStyle/>
          <a:p>
            <a:r>
              <a:rPr lang="en-US" sz="3200" dirty="0" smtClean="0"/>
              <a:t>B(</a:t>
            </a:r>
            <a:r>
              <a:rPr lang="ru-RU" sz="3200" dirty="0" smtClean="0"/>
              <a:t>5</a:t>
            </a:r>
            <a:r>
              <a:rPr lang="en-US" sz="3200" dirty="0" smtClean="0"/>
              <a:t>;</a:t>
            </a:r>
            <a:r>
              <a:rPr lang="ru-RU" sz="3200" dirty="0" smtClean="0"/>
              <a:t>7</a:t>
            </a:r>
            <a:r>
              <a:rPr lang="en-US" sz="3200" dirty="0" smtClean="0"/>
              <a:t>)</a:t>
            </a:r>
            <a:endParaRPr lang="ru-RU" sz="3200" dirty="0"/>
          </a:p>
        </p:txBody>
      </p:sp>
      <p:sp>
        <p:nvSpPr>
          <p:cNvPr id="33" name="координаты C"/>
          <p:cNvSpPr txBox="1"/>
          <p:nvPr/>
        </p:nvSpPr>
        <p:spPr>
          <a:xfrm>
            <a:off x="6804248" y="3832020"/>
            <a:ext cx="1462260" cy="584775"/>
          </a:xfrm>
          <a:prstGeom prst="rect">
            <a:avLst/>
          </a:prstGeom>
          <a:noFill/>
        </p:spPr>
        <p:txBody>
          <a:bodyPr wrap="none" rtlCol="0">
            <a:spAutoFit/>
          </a:bodyPr>
          <a:lstStyle/>
          <a:p>
            <a:r>
              <a:rPr lang="en-US" sz="3200" dirty="0"/>
              <a:t>C</a:t>
            </a:r>
            <a:r>
              <a:rPr lang="en-US" sz="3200" dirty="0" smtClean="0"/>
              <a:t>(9;-1)</a:t>
            </a:r>
            <a:endParaRPr lang="ru-RU" sz="3200" dirty="0"/>
          </a:p>
        </p:txBody>
      </p:sp>
      <p:sp>
        <p:nvSpPr>
          <p:cNvPr id="34" name="координаты D"/>
          <p:cNvSpPr txBox="1"/>
          <p:nvPr/>
        </p:nvSpPr>
        <p:spPr>
          <a:xfrm>
            <a:off x="2376582" y="4869160"/>
            <a:ext cx="1619354" cy="584775"/>
          </a:xfrm>
          <a:prstGeom prst="rect">
            <a:avLst/>
          </a:prstGeom>
          <a:noFill/>
        </p:spPr>
        <p:txBody>
          <a:bodyPr wrap="none" rtlCol="0">
            <a:spAutoFit/>
          </a:bodyPr>
          <a:lstStyle/>
          <a:p>
            <a:r>
              <a:rPr lang="en-US" sz="3200" dirty="0" smtClean="0"/>
              <a:t>D(-4;-4)</a:t>
            </a:r>
            <a:endParaRPr lang="ru-RU" sz="3200" dirty="0"/>
          </a:p>
        </p:txBody>
      </p:sp>
    </p:spTree>
    <p:extLst>
      <p:ext uri="{BB962C8B-B14F-4D97-AF65-F5344CB8AC3E}">
        <p14:creationId xmlns:p14="http://schemas.microsoft.com/office/powerpoint/2010/main" val="750438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31"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150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par>
                                <p:cTn id="22" presetID="31" presetClass="entr" presetSubtype="0" fill="hold" grpId="0" nodeType="withEffect">
                                  <p:stCondLst>
                                    <p:cond delay="1500"/>
                                  </p:stCondLst>
                                  <p:childTnLst>
                                    <p:set>
                                      <p:cBhvr>
                                        <p:cTn id="23" dur="1" fill="hold">
                                          <p:stCondLst>
                                            <p:cond delay="0"/>
                                          </p:stCondLst>
                                        </p:cTn>
                                        <p:tgtEl>
                                          <p:spTgt spid="32"/>
                                        </p:tgtEl>
                                        <p:attrNameLst>
                                          <p:attrName>style.visibility</p:attrName>
                                        </p:attrNameLst>
                                      </p:cBhvr>
                                      <p:to>
                                        <p:strVal val="visible"/>
                                      </p:to>
                                    </p:set>
                                    <p:anim calcmode="lin" valueType="num">
                                      <p:cBhvr>
                                        <p:cTn id="24" dur="1000" fill="hold"/>
                                        <p:tgtEl>
                                          <p:spTgt spid="32"/>
                                        </p:tgtEl>
                                        <p:attrNameLst>
                                          <p:attrName>ppt_w</p:attrName>
                                        </p:attrNameLst>
                                      </p:cBhvr>
                                      <p:tavLst>
                                        <p:tav tm="0">
                                          <p:val>
                                            <p:fltVal val="0"/>
                                          </p:val>
                                        </p:tav>
                                        <p:tav tm="100000">
                                          <p:val>
                                            <p:strVal val="#ppt_w"/>
                                          </p:val>
                                        </p:tav>
                                      </p:tavLst>
                                    </p:anim>
                                    <p:anim calcmode="lin" valueType="num">
                                      <p:cBhvr>
                                        <p:cTn id="25" dur="1000" fill="hold"/>
                                        <p:tgtEl>
                                          <p:spTgt spid="32"/>
                                        </p:tgtEl>
                                        <p:attrNameLst>
                                          <p:attrName>ppt_h</p:attrName>
                                        </p:attrNameLst>
                                      </p:cBhvr>
                                      <p:tavLst>
                                        <p:tav tm="0">
                                          <p:val>
                                            <p:fltVal val="0"/>
                                          </p:val>
                                        </p:tav>
                                        <p:tav tm="100000">
                                          <p:val>
                                            <p:strVal val="#ppt_h"/>
                                          </p:val>
                                        </p:tav>
                                      </p:tavLst>
                                    </p:anim>
                                    <p:anim calcmode="lin" valueType="num">
                                      <p:cBhvr>
                                        <p:cTn id="26" dur="1000" fill="hold"/>
                                        <p:tgtEl>
                                          <p:spTgt spid="32"/>
                                        </p:tgtEl>
                                        <p:attrNameLst>
                                          <p:attrName>style.rotation</p:attrName>
                                        </p:attrNameLst>
                                      </p:cBhvr>
                                      <p:tavLst>
                                        <p:tav tm="0">
                                          <p:val>
                                            <p:fltVal val="90"/>
                                          </p:val>
                                        </p:tav>
                                        <p:tav tm="100000">
                                          <p:val>
                                            <p:fltVal val="0"/>
                                          </p:val>
                                        </p:tav>
                                      </p:tavLst>
                                    </p:anim>
                                    <p:animEffect transition="in" filter="fade">
                                      <p:cBhvr>
                                        <p:cTn id="27" dur="1000"/>
                                        <p:tgtEl>
                                          <p:spTgt spid="32"/>
                                        </p:tgtEl>
                                      </p:cBhvr>
                                    </p:animEffect>
                                  </p:childTnLst>
                                </p:cTn>
                              </p:par>
                            </p:childTnLst>
                          </p:cTn>
                        </p:par>
                        <p:par>
                          <p:cTn id="28" fill="hold">
                            <p:stCondLst>
                              <p:cond delay="3500"/>
                            </p:stCondLst>
                            <p:childTnLst>
                              <p:par>
                                <p:cTn id="29" presetID="53" presetClass="entr" presetSubtype="16" fill="hold" grpId="0" nodeType="afterEffect">
                                  <p:stCondLst>
                                    <p:cond delay="150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par>
                                <p:cTn id="34" presetID="31" presetClass="entr" presetSubtype="0" fill="hold" grpId="0" nodeType="withEffect">
                                  <p:stCondLst>
                                    <p:cond delay="1500"/>
                                  </p:stCondLst>
                                  <p:childTnLst>
                                    <p:set>
                                      <p:cBhvr>
                                        <p:cTn id="35" dur="1" fill="hold">
                                          <p:stCondLst>
                                            <p:cond delay="0"/>
                                          </p:stCondLst>
                                        </p:cTn>
                                        <p:tgtEl>
                                          <p:spTgt spid="33"/>
                                        </p:tgtEl>
                                        <p:attrNameLst>
                                          <p:attrName>style.visibility</p:attrName>
                                        </p:attrNameLst>
                                      </p:cBhvr>
                                      <p:to>
                                        <p:strVal val="visible"/>
                                      </p:to>
                                    </p:set>
                                    <p:anim calcmode="lin" valueType="num">
                                      <p:cBhvr>
                                        <p:cTn id="36" dur="1000" fill="hold"/>
                                        <p:tgtEl>
                                          <p:spTgt spid="33"/>
                                        </p:tgtEl>
                                        <p:attrNameLst>
                                          <p:attrName>ppt_w</p:attrName>
                                        </p:attrNameLst>
                                      </p:cBhvr>
                                      <p:tavLst>
                                        <p:tav tm="0">
                                          <p:val>
                                            <p:fltVal val="0"/>
                                          </p:val>
                                        </p:tav>
                                        <p:tav tm="100000">
                                          <p:val>
                                            <p:strVal val="#ppt_w"/>
                                          </p:val>
                                        </p:tav>
                                      </p:tavLst>
                                    </p:anim>
                                    <p:anim calcmode="lin" valueType="num">
                                      <p:cBhvr>
                                        <p:cTn id="37" dur="1000" fill="hold"/>
                                        <p:tgtEl>
                                          <p:spTgt spid="33"/>
                                        </p:tgtEl>
                                        <p:attrNameLst>
                                          <p:attrName>ppt_h</p:attrName>
                                        </p:attrNameLst>
                                      </p:cBhvr>
                                      <p:tavLst>
                                        <p:tav tm="0">
                                          <p:val>
                                            <p:fltVal val="0"/>
                                          </p:val>
                                        </p:tav>
                                        <p:tav tm="100000">
                                          <p:val>
                                            <p:strVal val="#ppt_h"/>
                                          </p:val>
                                        </p:tav>
                                      </p:tavLst>
                                    </p:anim>
                                    <p:anim calcmode="lin" valueType="num">
                                      <p:cBhvr>
                                        <p:cTn id="38" dur="1000" fill="hold"/>
                                        <p:tgtEl>
                                          <p:spTgt spid="33"/>
                                        </p:tgtEl>
                                        <p:attrNameLst>
                                          <p:attrName>style.rotation</p:attrName>
                                        </p:attrNameLst>
                                      </p:cBhvr>
                                      <p:tavLst>
                                        <p:tav tm="0">
                                          <p:val>
                                            <p:fltVal val="90"/>
                                          </p:val>
                                        </p:tav>
                                        <p:tav tm="100000">
                                          <p:val>
                                            <p:fltVal val="0"/>
                                          </p:val>
                                        </p:tav>
                                      </p:tavLst>
                                    </p:anim>
                                    <p:animEffect transition="in" filter="fade">
                                      <p:cBhvr>
                                        <p:cTn id="39" dur="1000"/>
                                        <p:tgtEl>
                                          <p:spTgt spid="33"/>
                                        </p:tgtEl>
                                      </p:cBhvr>
                                    </p:animEffect>
                                  </p:childTnLst>
                                </p:cTn>
                              </p:par>
                            </p:childTnLst>
                          </p:cTn>
                        </p:par>
                        <p:par>
                          <p:cTn id="40" fill="hold">
                            <p:stCondLst>
                              <p:cond delay="6000"/>
                            </p:stCondLst>
                            <p:childTnLst>
                              <p:par>
                                <p:cTn id="41" presetID="53" presetClass="entr" presetSubtype="16" fill="hold" grpId="0" nodeType="afterEffect">
                                  <p:stCondLst>
                                    <p:cond delay="150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31" presetClass="entr" presetSubtype="0" fill="hold" grpId="0" nodeType="withEffect">
                                  <p:stCondLst>
                                    <p:cond delay="1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style.rotation</p:attrName>
                                        </p:attrNameLst>
                                      </p:cBhvr>
                                      <p:tavLst>
                                        <p:tav tm="0">
                                          <p:val>
                                            <p:fltVal val="90"/>
                                          </p:val>
                                        </p:tav>
                                        <p:tav tm="100000">
                                          <p:val>
                                            <p:fltVal val="0"/>
                                          </p:val>
                                        </p:tav>
                                      </p:tavLst>
                                    </p:anim>
                                    <p:animEffect transition="in" filter="fade">
                                      <p:cBhvr>
                                        <p:cTn id="51" dur="1000"/>
                                        <p:tgtEl>
                                          <p:spTgt spid="3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left)">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500" fill="hold"/>
                                        <p:tgtEl>
                                          <p:spTgt spid="29"/>
                                        </p:tgtEl>
                                        <p:attrNameLst>
                                          <p:attrName>ppt_w</p:attrName>
                                        </p:attrNameLst>
                                      </p:cBhvr>
                                      <p:tavLst>
                                        <p:tav tm="0">
                                          <p:val>
                                            <p:fltVal val="0"/>
                                          </p:val>
                                        </p:tav>
                                        <p:tav tm="100000">
                                          <p:val>
                                            <p:strVal val="#ppt_w"/>
                                          </p:val>
                                        </p:tav>
                                      </p:tavLst>
                                    </p:anim>
                                    <p:anim calcmode="lin" valueType="num">
                                      <p:cBhvr>
                                        <p:cTn id="67" dur="500" fill="hold"/>
                                        <p:tgtEl>
                                          <p:spTgt spid="29"/>
                                        </p:tgtEl>
                                        <p:attrNameLst>
                                          <p:attrName>ppt_h</p:attrName>
                                        </p:attrNameLst>
                                      </p:cBhvr>
                                      <p:tavLst>
                                        <p:tav tm="0">
                                          <p:val>
                                            <p:fltVal val="0"/>
                                          </p:val>
                                        </p:tav>
                                        <p:tav tm="100000">
                                          <p:val>
                                            <p:strVal val="#ppt_h"/>
                                          </p:val>
                                        </p:tav>
                                      </p:tavLst>
                                    </p:anim>
                                    <p:animEffect transition="in" filter="fade">
                                      <p:cBhvr>
                                        <p:cTn id="68" dur="500"/>
                                        <p:tgtEl>
                                          <p:spTgt spid="29"/>
                                        </p:tgtEl>
                                      </p:cBhvr>
                                    </p:animEffect>
                                  </p:childTnLst>
                                </p:cTn>
                              </p:par>
                            </p:childTnLst>
                          </p:cTn>
                        </p:par>
                        <p:par>
                          <p:cTn id="69" fill="hold">
                            <p:stCondLst>
                              <p:cond delay="500"/>
                            </p:stCondLst>
                            <p:childTnLst>
                              <p:par>
                                <p:cTn id="70" presetID="6" presetClass="emph" presetSubtype="0" repeatCount="3000" accel="50000" decel="50000" fill="hold" grpId="1" nodeType="afterEffect">
                                  <p:stCondLst>
                                    <p:cond delay="0"/>
                                  </p:stCondLst>
                                  <p:childTnLst>
                                    <p:animScale>
                                      <p:cBhvr>
                                        <p:cTn id="71" dur="2000" fill="hold"/>
                                        <p:tgtEl>
                                          <p:spTgt spid="29"/>
                                        </p:tgtEl>
                                      </p:cBhvr>
                                      <p:by x="150000" y="150000"/>
                                    </p:animScale>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6" presetClass="emph" presetSubtype="0" fill="hold" grpId="1" nodeType="withEffect">
                                  <p:stCondLst>
                                    <p:cond delay="0"/>
                                  </p:stCondLst>
                                  <p:childTnLst>
                                    <p:animScale>
                                      <p:cBhvr>
                                        <p:cTn id="80" dur="2000" fill="hold"/>
                                        <p:tgtEl>
                                          <p:spTgt spid="36"/>
                                        </p:tgtEl>
                                      </p:cBhvr>
                                      <p:by x="150000" y="150000"/>
                                    </p:animScale>
                                  </p:childTnLst>
                                </p:cTn>
                              </p:par>
                            </p:childTnLst>
                          </p:cTn>
                        </p:par>
                        <p:par>
                          <p:cTn id="81" fill="hold">
                            <p:stCondLst>
                              <p:cond delay="2000"/>
                            </p:stCondLst>
                            <p:childTnLst>
                              <p:par>
                                <p:cTn id="82" presetID="53" presetClass="exit" presetSubtype="32" fill="hold" grpId="2" nodeType="afterEffect">
                                  <p:stCondLst>
                                    <p:cond delay="2000"/>
                                  </p:stCondLst>
                                  <p:childTnLst>
                                    <p:anim calcmode="lin" valueType="num">
                                      <p:cBhvr>
                                        <p:cTn id="83" dur="500"/>
                                        <p:tgtEl>
                                          <p:spTgt spid="36"/>
                                        </p:tgtEl>
                                        <p:attrNameLst>
                                          <p:attrName>ppt_w</p:attrName>
                                        </p:attrNameLst>
                                      </p:cBhvr>
                                      <p:tavLst>
                                        <p:tav tm="0">
                                          <p:val>
                                            <p:strVal val="ppt_w"/>
                                          </p:val>
                                        </p:tav>
                                        <p:tav tm="100000">
                                          <p:val>
                                            <p:fltVal val="0"/>
                                          </p:val>
                                        </p:tav>
                                      </p:tavLst>
                                    </p:anim>
                                    <p:anim calcmode="lin" valueType="num">
                                      <p:cBhvr>
                                        <p:cTn id="84" dur="500"/>
                                        <p:tgtEl>
                                          <p:spTgt spid="36"/>
                                        </p:tgtEl>
                                        <p:attrNameLst>
                                          <p:attrName>ppt_h</p:attrName>
                                        </p:attrNameLst>
                                      </p:cBhvr>
                                      <p:tavLst>
                                        <p:tav tm="0">
                                          <p:val>
                                            <p:strVal val="ppt_h"/>
                                          </p:val>
                                        </p:tav>
                                        <p:tav tm="100000">
                                          <p:val>
                                            <p:fltVal val="0"/>
                                          </p:val>
                                        </p:tav>
                                      </p:tavLst>
                                    </p:anim>
                                    <p:animEffect transition="out" filter="fade">
                                      <p:cBhvr>
                                        <p:cTn id="85" dur="500"/>
                                        <p:tgtEl>
                                          <p:spTgt spid="36"/>
                                        </p:tgtEl>
                                      </p:cBhvr>
                                    </p:animEffect>
                                    <p:set>
                                      <p:cBhvr>
                                        <p:cTn id="86" dur="1" fill="hold">
                                          <p:stCondLst>
                                            <p:cond delay="499"/>
                                          </p:stCondLst>
                                        </p:cTn>
                                        <p:tgtEl>
                                          <p:spTgt spid="36"/>
                                        </p:tgtEl>
                                        <p:attrNameLst>
                                          <p:attrName>style.visibility</p:attrName>
                                        </p:attrNameLst>
                                      </p:cBhvr>
                                      <p:to>
                                        <p:strVal val="hidden"/>
                                      </p:to>
                                    </p:set>
                                  </p:childTnLst>
                                </p:cTn>
                              </p:par>
                            </p:childTnLst>
                          </p:cTn>
                        </p:par>
                        <p:par>
                          <p:cTn id="87" fill="hold">
                            <p:stCondLst>
                              <p:cond delay="4500"/>
                            </p:stCondLst>
                            <p:childTnLst>
                              <p:par>
                                <p:cTn id="88" presetID="53" presetClass="entr" presetSubtype="16" fill="hold"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500" fill="hold"/>
                                        <p:tgtEl>
                                          <p:spTgt spid="37"/>
                                        </p:tgtEl>
                                        <p:attrNameLst>
                                          <p:attrName>ppt_w</p:attrName>
                                        </p:attrNameLst>
                                      </p:cBhvr>
                                      <p:tavLst>
                                        <p:tav tm="0">
                                          <p:val>
                                            <p:fltVal val="0"/>
                                          </p:val>
                                        </p:tav>
                                        <p:tav tm="100000">
                                          <p:val>
                                            <p:strVal val="#ppt_w"/>
                                          </p:val>
                                        </p:tav>
                                      </p:tavLst>
                                    </p:anim>
                                    <p:anim calcmode="lin" valueType="num">
                                      <p:cBhvr>
                                        <p:cTn id="91" dur="500" fill="hold"/>
                                        <p:tgtEl>
                                          <p:spTgt spid="37"/>
                                        </p:tgtEl>
                                        <p:attrNameLst>
                                          <p:attrName>ppt_h</p:attrName>
                                        </p:attrNameLst>
                                      </p:cBhvr>
                                      <p:tavLst>
                                        <p:tav tm="0">
                                          <p:val>
                                            <p:fltVal val="0"/>
                                          </p:val>
                                        </p:tav>
                                        <p:tav tm="100000">
                                          <p:val>
                                            <p:strVal val="#ppt_h"/>
                                          </p:val>
                                        </p:tav>
                                      </p:tavLst>
                                    </p:anim>
                                    <p:animEffect transition="in" filter="fade">
                                      <p:cBhvr>
                                        <p:cTn id="92" dur="500"/>
                                        <p:tgtEl>
                                          <p:spTgt spid="37"/>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nodeType="click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p:cTn id="97" dur="500" fill="hold"/>
                                        <p:tgtEl>
                                          <p:spTgt spid="30"/>
                                        </p:tgtEl>
                                        <p:attrNameLst>
                                          <p:attrName>ppt_w</p:attrName>
                                        </p:attrNameLst>
                                      </p:cBhvr>
                                      <p:tavLst>
                                        <p:tav tm="0">
                                          <p:val>
                                            <p:fltVal val="0"/>
                                          </p:val>
                                        </p:tav>
                                        <p:tav tm="100000">
                                          <p:val>
                                            <p:strVal val="#ppt_w"/>
                                          </p:val>
                                        </p:tav>
                                      </p:tavLst>
                                    </p:anim>
                                    <p:anim calcmode="lin" valueType="num">
                                      <p:cBhvr>
                                        <p:cTn id="98" dur="500" fill="hold"/>
                                        <p:tgtEl>
                                          <p:spTgt spid="30"/>
                                        </p:tgtEl>
                                        <p:attrNameLst>
                                          <p:attrName>ppt_h</p:attrName>
                                        </p:attrNameLst>
                                      </p:cBhvr>
                                      <p:tavLst>
                                        <p:tav tm="0">
                                          <p:val>
                                            <p:fltVal val="0"/>
                                          </p:val>
                                        </p:tav>
                                        <p:tav tm="100000">
                                          <p:val>
                                            <p:strVal val="#ppt_h"/>
                                          </p:val>
                                        </p:tav>
                                      </p:tavLst>
                                    </p:anim>
                                    <p:animEffect transition="in" filter="fade">
                                      <p:cBhvr>
                                        <p:cTn id="99" dur="500"/>
                                        <p:tgtEl>
                                          <p:spTgt spid="30"/>
                                        </p:tgtEl>
                                      </p:cBhvr>
                                    </p:animEffect>
                                  </p:childTnLst>
                                </p:cTn>
                              </p:par>
                            </p:childTnLst>
                          </p:cTn>
                        </p:par>
                        <p:par>
                          <p:cTn id="100" fill="hold">
                            <p:stCondLst>
                              <p:cond delay="500"/>
                            </p:stCondLst>
                            <p:childTnLst>
                              <p:par>
                                <p:cTn id="101" presetID="42" presetClass="entr" presetSubtype="0" fill="hold" nodeType="afterEffect">
                                  <p:stCondLst>
                                    <p:cond delay="2000"/>
                                  </p:stCondLst>
                                  <p:childTnLst>
                                    <p:set>
                                      <p:cBhvr>
                                        <p:cTn id="102" dur="1" fill="hold">
                                          <p:stCondLst>
                                            <p:cond delay="0"/>
                                          </p:stCondLst>
                                        </p:cTn>
                                        <p:tgtEl>
                                          <p:spTgt spid="31"/>
                                        </p:tgtEl>
                                        <p:attrNameLst>
                                          <p:attrName>style.visibility</p:attrName>
                                        </p:attrNameLst>
                                      </p:cBhvr>
                                      <p:to>
                                        <p:strVal val="visible"/>
                                      </p:to>
                                    </p:set>
                                    <p:animEffect transition="in" filter="fade">
                                      <p:cBhvr>
                                        <p:cTn id="103" dur="1000"/>
                                        <p:tgtEl>
                                          <p:spTgt spid="31"/>
                                        </p:tgtEl>
                                      </p:cBhvr>
                                    </p:animEffect>
                                    <p:anim calcmode="lin" valueType="num">
                                      <p:cBhvr>
                                        <p:cTn id="104" dur="1000" fill="hold"/>
                                        <p:tgtEl>
                                          <p:spTgt spid="31"/>
                                        </p:tgtEl>
                                        <p:attrNameLst>
                                          <p:attrName>ppt_x</p:attrName>
                                        </p:attrNameLst>
                                      </p:cBhvr>
                                      <p:tavLst>
                                        <p:tav tm="0">
                                          <p:val>
                                            <p:strVal val="#ppt_x"/>
                                          </p:val>
                                        </p:tav>
                                        <p:tav tm="100000">
                                          <p:val>
                                            <p:strVal val="#ppt_x"/>
                                          </p:val>
                                        </p:tav>
                                      </p:tavLst>
                                    </p:anim>
                                    <p:anim calcmode="lin" valueType="num">
                                      <p:cBhvr>
                                        <p:cTn id="105" dur="1000" fill="hold"/>
                                        <p:tgtEl>
                                          <p:spTgt spid="31"/>
                                        </p:tgtEl>
                                        <p:attrNameLst>
                                          <p:attrName>ppt_y</p:attrName>
                                        </p:attrNameLst>
                                      </p:cBhvr>
                                      <p:tavLst>
                                        <p:tav tm="0">
                                          <p:val>
                                            <p:strVal val="#ppt_y+.1"/>
                                          </p:val>
                                        </p:tav>
                                        <p:tav tm="100000">
                                          <p:val>
                                            <p:strVal val="#ppt_y"/>
                                          </p:val>
                                        </p:tav>
                                      </p:tavLst>
                                    </p:anim>
                                  </p:childTnLst>
                                </p:cTn>
                              </p:par>
                            </p:childTnLst>
                          </p:cTn>
                        </p:par>
                        <p:par>
                          <p:cTn id="106" fill="hold">
                            <p:stCondLst>
                              <p:cond delay="3500"/>
                            </p:stCondLst>
                            <p:childTnLst>
                              <p:par>
                                <p:cTn id="107" presetID="53" presetClass="entr" presetSubtype="16" fill="hold" grpId="0" nodeType="after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p:cTn id="109" dur="500" fill="hold"/>
                                        <p:tgtEl>
                                          <p:spTgt spid="24"/>
                                        </p:tgtEl>
                                        <p:attrNameLst>
                                          <p:attrName>ppt_w</p:attrName>
                                        </p:attrNameLst>
                                      </p:cBhvr>
                                      <p:tavLst>
                                        <p:tav tm="0">
                                          <p:val>
                                            <p:fltVal val="0"/>
                                          </p:val>
                                        </p:tav>
                                        <p:tav tm="100000">
                                          <p:val>
                                            <p:strVal val="#ppt_w"/>
                                          </p:val>
                                        </p:tav>
                                      </p:tavLst>
                                    </p:anim>
                                    <p:anim calcmode="lin" valueType="num">
                                      <p:cBhvr>
                                        <p:cTn id="110" dur="500" fill="hold"/>
                                        <p:tgtEl>
                                          <p:spTgt spid="24"/>
                                        </p:tgtEl>
                                        <p:attrNameLst>
                                          <p:attrName>ppt_h</p:attrName>
                                        </p:attrNameLst>
                                      </p:cBhvr>
                                      <p:tavLst>
                                        <p:tav tm="0">
                                          <p:val>
                                            <p:fltVal val="0"/>
                                          </p:val>
                                        </p:tav>
                                        <p:tav tm="100000">
                                          <p:val>
                                            <p:strVal val="#ppt_h"/>
                                          </p:val>
                                        </p:tav>
                                      </p:tavLst>
                                    </p:anim>
                                    <p:animEffect transition="in" filter="fade">
                                      <p:cBhvr>
                                        <p:cTn id="1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36" grpId="2"/>
      <p:bldP spid="20" grpId="0" animBg="1"/>
      <p:bldP spid="17" grpId="0" animBg="1"/>
      <p:bldP spid="24" grpId="0" animBg="1"/>
      <p:bldP spid="3" grpId="0" animBg="1"/>
      <p:bldP spid="26" grpId="0" animBg="1"/>
      <p:bldP spid="27" grpId="0" animBg="1"/>
      <p:bldP spid="28" grpId="0" animBg="1"/>
      <p:bldP spid="6" grpId="0"/>
      <p:bldP spid="29" grpId="0" animBg="1"/>
      <p:bldP spid="29" grpId="1" animBg="1"/>
      <p:bldP spid="32" grpId="0"/>
      <p:bldP spid="3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67" y="3284984"/>
            <a:ext cx="4508698" cy="3246263"/>
          </a:xfrm>
          <a:prstGeom prst="rect">
            <a:avLst/>
          </a:prstGeom>
        </p:spPr>
      </p:pic>
      <p:pic>
        <p:nvPicPr>
          <p:cNvPr id="4" name="Рисунок 3">
            <a:hlinkClick r:id="" action="ppaction://hlinkshowjump?jump=nextslide"/>
          </p:cNvPr>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330342">
            <a:off x="6728530" y="2070701"/>
            <a:ext cx="1323472" cy="1890674"/>
          </a:xfrm>
          <a:prstGeom prst="rect">
            <a:avLst/>
          </a:prstGeom>
        </p:spPr>
      </p:pic>
    </p:spTree>
    <p:extLst>
      <p:ext uri="{BB962C8B-B14F-4D97-AF65-F5344CB8AC3E}">
        <p14:creationId xmlns:p14="http://schemas.microsoft.com/office/powerpoint/2010/main" val="12068425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6" name="Picture 8" descr="P:\214\анимация\32m5.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265093"/>
            <a:ext cx="1090952" cy="850608"/>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59614"/>
            <a:ext cx="2016224" cy="1516201"/>
          </a:xfrm>
          <a:prstGeom prst="rect">
            <a:avLst/>
          </a:prstGeom>
        </p:spPr>
      </p:pic>
      <p:sp>
        <p:nvSpPr>
          <p:cNvPr id="3" name="Прямоугольник 2"/>
          <p:cNvSpPr/>
          <p:nvPr/>
        </p:nvSpPr>
        <p:spPr>
          <a:xfrm>
            <a:off x="64524" y="4118339"/>
            <a:ext cx="8964488" cy="1829817"/>
          </a:xfrm>
          <a:prstGeom prst="rect">
            <a:avLst/>
          </a:prstGeom>
          <a:noFill/>
        </p:spPr>
        <p:txBody>
          <a:bodyPr wrap="none" lIns="91440" tIns="45720" rIns="91440" bIns="45720">
            <a:prstTxWarp prst="textChevronInverted">
              <a:avLst>
                <a:gd name="adj" fmla="val 50000"/>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ОСТРОВ СОКРОВИЩ</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716016" y="260648"/>
            <a:ext cx="2770701" cy="2298656"/>
          </a:xfrm>
          <a:prstGeom prst="rect">
            <a:avLst/>
          </a:prstGeom>
          <a:solidFill>
            <a:schemeClr val="bg1">
              <a:alpha val="0"/>
            </a:schemeClr>
          </a:solidFill>
        </p:spPr>
      </p:pic>
      <p:pic>
        <p:nvPicPr>
          <p:cNvPr id="4" name="Рисунок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907704" y="480440"/>
            <a:ext cx="800100" cy="1095375"/>
          </a:xfrm>
          <a:prstGeom prst="rect">
            <a:avLst/>
          </a:prstGeom>
        </p:spPr>
      </p:pic>
      <p:pic>
        <p:nvPicPr>
          <p:cNvPr id="5" name="Рисунок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066710" y="2625313"/>
            <a:ext cx="529910" cy="407623"/>
          </a:xfrm>
          <a:prstGeom prst="rect">
            <a:avLst/>
          </a:prstGeom>
        </p:spPr>
      </p:pic>
      <p:pic>
        <p:nvPicPr>
          <p:cNvPr id="14" name="Рисунок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5004048" y="2418702"/>
            <a:ext cx="529910" cy="407623"/>
          </a:xfrm>
          <a:prstGeom prst="rect">
            <a:avLst/>
          </a:prstGeom>
        </p:spPr>
      </p:pic>
      <p:pic>
        <p:nvPicPr>
          <p:cNvPr id="7" name="Рисунок 6"/>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04664" y="2176979"/>
            <a:ext cx="764649" cy="764649"/>
          </a:xfrm>
          <a:prstGeom prst="rect">
            <a:avLst/>
          </a:prstGeom>
        </p:spPr>
      </p:pic>
      <p:pic>
        <p:nvPicPr>
          <p:cNvPr id="8" name="Рисунок 7"/>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5816188" y="1326816"/>
            <a:ext cx="829530" cy="829530"/>
          </a:xfrm>
          <a:prstGeom prst="rect">
            <a:avLst/>
          </a:prstGeom>
        </p:spPr>
      </p:pic>
    </p:spTree>
    <p:extLst>
      <p:ext uri="{BB962C8B-B14F-4D97-AF65-F5344CB8AC3E}">
        <p14:creationId xmlns:p14="http://schemas.microsoft.com/office/powerpoint/2010/main" val="3948466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83" y="3611737"/>
            <a:ext cx="4508698" cy="3246263"/>
          </a:xfrm>
          <a:prstGeom prst="rect">
            <a:avLst/>
          </a:prstGeom>
        </p:spPr>
      </p:pic>
      <p:pic>
        <p:nvPicPr>
          <p:cNvPr id="4" name="Рисунок 3"/>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24544" y="-99392"/>
            <a:ext cx="9937104" cy="7128792"/>
          </a:xfrm>
          <a:prstGeom prst="rect">
            <a:avLst/>
          </a:prstGeom>
        </p:spPr>
      </p:pic>
      <p:sp>
        <p:nvSpPr>
          <p:cNvPr id="2" name="Прямоугольник 1"/>
          <p:cNvSpPr/>
          <p:nvPr/>
        </p:nvSpPr>
        <p:spPr>
          <a:xfrm>
            <a:off x="1115616" y="1124744"/>
            <a:ext cx="7272808" cy="4608512"/>
          </a:xfrm>
          <a:prstGeom prst="rect">
            <a:avLst/>
          </a:prstGeom>
          <a:solidFill>
            <a:schemeClr val="accent3">
              <a:lumMod val="75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latin typeface="Gabriola" pitchFamily="82" charset="0"/>
              </a:rPr>
              <a:t>Если вы читаете эту записку, значит вы дошли  до конца и с помощью </a:t>
            </a:r>
            <a:r>
              <a:rPr lang="ru-RU" sz="3200" b="1" dirty="0" smtClean="0">
                <a:solidFill>
                  <a:schemeClr val="accent5">
                    <a:lumMod val="50000"/>
                  </a:schemeClr>
                </a:solidFill>
                <a:latin typeface="Gabriola" pitchFamily="82" charset="0"/>
              </a:rPr>
              <a:t>ЗНАНИЙ </a:t>
            </a:r>
            <a:r>
              <a:rPr lang="ru-RU" sz="3200" dirty="0" smtClean="0">
                <a:latin typeface="Gabriola" pitchFamily="82" charset="0"/>
              </a:rPr>
              <a:t> победили пиратов, избежали нападения акул, обхитрили  дракона. Надеюсь , вы поняли, что главное это не драгоценные камни и золото, а </a:t>
            </a:r>
            <a:r>
              <a:rPr lang="ru-RU" sz="3200" b="1" dirty="0" smtClean="0">
                <a:solidFill>
                  <a:schemeClr val="accent5">
                    <a:lumMod val="50000"/>
                  </a:schemeClr>
                </a:solidFill>
                <a:latin typeface="Gabriola" pitchFamily="82" charset="0"/>
              </a:rPr>
              <a:t>ЗНАНИЯ</a:t>
            </a:r>
            <a:r>
              <a:rPr lang="ru-RU" sz="3200" dirty="0" smtClean="0">
                <a:latin typeface="Gabriola" pitchFamily="82" charset="0"/>
              </a:rPr>
              <a:t>, которые вы  пронесете через всю жизнь.</a:t>
            </a:r>
          </a:p>
          <a:p>
            <a:pPr algn="ctr"/>
            <a:r>
              <a:rPr lang="ru-RU" sz="3200" dirty="0" smtClean="0">
                <a:latin typeface="Gabriola" pitchFamily="82" charset="0"/>
              </a:rPr>
              <a:t>  Желаю удачи!</a:t>
            </a:r>
          </a:p>
          <a:p>
            <a:pPr algn="ctr"/>
            <a:r>
              <a:rPr lang="ru-RU" sz="3200" dirty="0" smtClean="0"/>
              <a:t>                                 </a:t>
            </a:r>
            <a:r>
              <a:rPr lang="ru-RU" sz="3200" i="1" dirty="0" smtClean="0">
                <a:latin typeface="Gabriola" pitchFamily="82" charset="0"/>
              </a:rPr>
              <a:t>Капитан Флинт.</a:t>
            </a:r>
            <a:endParaRPr lang="ru-RU" sz="3200" i="1" dirty="0">
              <a:latin typeface="Gabriola" pitchFamily="82" charset="0"/>
            </a:endParaRPr>
          </a:p>
        </p:txBody>
      </p:sp>
    </p:spTree>
    <p:extLst>
      <p:ext uri="{BB962C8B-B14F-4D97-AF65-F5344CB8AC3E}">
        <p14:creationId xmlns:p14="http://schemas.microsoft.com/office/powerpoint/2010/main" val="41212058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вопрос 2"/>
          <p:cNvSpPr txBox="1"/>
          <p:nvPr/>
        </p:nvSpPr>
        <p:spPr>
          <a:xfrm>
            <a:off x="323528" y="188640"/>
            <a:ext cx="8424936" cy="329320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3200" dirty="0" smtClean="0"/>
              <a:t>Интернет-ресурсы:</a:t>
            </a:r>
          </a:p>
          <a:p>
            <a:pPr algn="ctr"/>
            <a:endParaRPr lang="ru-RU" sz="3200" dirty="0"/>
          </a:p>
          <a:p>
            <a:r>
              <a:rPr lang="en-US" sz="2400" dirty="0">
                <a:hlinkClick r:id="rId2"/>
              </a:rPr>
              <a:t>http://</a:t>
            </a:r>
            <a:r>
              <a:rPr lang="en-US" sz="2400" dirty="0" smtClean="0">
                <a:hlinkClick r:id="rId2"/>
              </a:rPr>
              <a:t>le-savchen.ucoz.ru/load/4-1-0-198</a:t>
            </a:r>
            <a:r>
              <a:rPr lang="ru-RU" sz="2400" dirty="0" smtClean="0"/>
              <a:t> - Савченко Е.М.</a:t>
            </a:r>
          </a:p>
          <a:p>
            <a:r>
              <a:rPr lang="ru-RU" sz="2400" dirty="0"/>
              <a:t> </a:t>
            </a:r>
            <a:r>
              <a:rPr lang="ru-RU" sz="2400" dirty="0" smtClean="0"/>
              <a:t>                                                                 (шаблон теста)</a:t>
            </a:r>
          </a:p>
          <a:p>
            <a:endParaRPr lang="ru-RU" sz="2400" dirty="0" smtClean="0"/>
          </a:p>
          <a:p>
            <a:r>
              <a:rPr lang="en-US" sz="2400" dirty="0">
                <a:hlinkClick r:id="rId3"/>
              </a:rPr>
              <a:t>http://</a:t>
            </a:r>
            <a:r>
              <a:rPr lang="en-US" sz="2400" dirty="0" smtClean="0">
                <a:hlinkClick r:id="rId3"/>
              </a:rPr>
              <a:t>gifgallery.narod.ru/ludi.htm</a:t>
            </a:r>
            <a:r>
              <a:rPr lang="ru-RU" sz="2400" dirty="0" smtClean="0"/>
              <a:t> - анимационные </a:t>
            </a:r>
          </a:p>
          <a:p>
            <a:r>
              <a:rPr lang="ru-RU" sz="2400" dirty="0"/>
              <a:t> </a:t>
            </a:r>
            <a:r>
              <a:rPr lang="ru-RU" sz="2400" dirty="0" smtClean="0"/>
              <a:t>                                                          картинки</a:t>
            </a:r>
          </a:p>
          <a:p>
            <a:endParaRPr lang="ru-RU" sz="2400" dirty="0"/>
          </a:p>
        </p:txBody>
      </p:sp>
    </p:spTree>
    <p:extLst>
      <p:ext uri="{BB962C8B-B14F-4D97-AF65-F5344CB8AC3E}">
        <p14:creationId xmlns:p14="http://schemas.microsoft.com/office/powerpoint/2010/main" val="3293857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5" y="836712"/>
            <a:ext cx="8064896" cy="1077218"/>
          </a:xfrm>
          <a:prstGeom prst="rect">
            <a:avLst/>
          </a:prstGeom>
          <a:noFill/>
        </p:spPr>
        <p:txBody>
          <a:bodyPr wrap="square" rtlCol="0">
            <a:spAutoFit/>
          </a:bodyPr>
          <a:lstStyle/>
          <a:p>
            <a:r>
              <a:rPr lang="ru-RU" sz="3200" dirty="0" smtClean="0">
                <a:solidFill>
                  <a:schemeClr val="accent6"/>
                </a:solidFill>
              </a:rPr>
              <a:t>Прямоугольной системой координат на плоскости называется </a:t>
            </a:r>
            <a:endParaRPr lang="ru-RU" sz="3200" dirty="0">
              <a:solidFill>
                <a:schemeClr val="accent6"/>
              </a:solidFill>
            </a:endParaRPr>
          </a:p>
        </p:txBody>
      </p:sp>
      <p:sp>
        <p:nvSpPr>
          <p:cNvPr id="3" name="TextBox 2"/>
          <p:cNvSpPr txBox="1"/>
          <p:nvPr/>
        </p:nvSpPr>
        <p:spPr>
          <a:xfrm>
            <a:off x="4856650" y="1314641"/>
            <a:ext cx="636713" cy="584775"/>
          </a:xfrm>
          <a:prstGeom prst="rect">
            <a:avLst/>
          </a:prstGeom>
          <a:noFill/>
        </p:spPr>
        <p:txBody>
          <a:bodyPr wrap="none" rtlCol="0">
            <a:spAutoFit/>
          </a:bodyPr>
          <a:lstStyle/>
          <a:p>
            <a:r>
              <a:rPr lang="ru-RU" sz="3200" dirty="0" smtClean="0">
                <a:solidFill>
                  <a:schemeClr val="accent6"/>
                </a:solidFill>
              </a:rPr>
              <a:t>...</a:t>
            </a:r>
            <a:endParaRPr lang="ru-RU" sz="3200" dirty="0">
              <a:solidFill>
                <a:schemeClr val="accent6"/>
              </a:solidFill>
            </a:endParaRPr>
          </a:p>
        </p:txBody>
      </p:sp>
      <p:sp>
        <p:nvSpPr>
          <p:cNvPr id="4" name="TextBox 3 определение"/>
          <p:cNvSpPr txBox="1"/>
          <p:nvPr/>
        </p:nvSpPr>
        <p:spPr>
          <a:xfrm>
            <a:off x="395537" y="1375321"/>
            <a:ext cx="8208911" cy="2554545"/>
          </a:xfrm>
          <a:prstGeom prst="rect">
            <a:avLst/>
          </a:prstGeom>
          <a:noFill/>
        </p:spPr>
        <p:txBody>
          <a:bodyPr wrap="square" rtlCol="0">
            <a:spAutoFit/>
          </a:bodyPr>
          <a:lstStyle/>
          <a:p>
            <a:r>
              <a:rPr lang="ru-RU" sz="3200" dirty="0" smtClean="0"/>
              <a:t>                                    две взаимно перпендикулярные прямые с выбранным на них началом отсчета, единичным отрезком и положительным направлением по каждой оси. </a:t>
            </a:r>
            <a:endParaRPr lang="ru-RU" sz="3200" dirty="0"/>
          </a:p>
        </p:txBody>
      </p:sp>
      <p:grpSp>
        <p:nvGrpSpPr>
          <p:cNvPr id="16" name="ПСК координатная плоскость"/>
          <p:cNvGrpSpPr/>
          <p:nvPr/>
        </p:nvGrpSpPr>
        <p:grpSpPr>
          <a:xfrm>
            <a:off x="-5636" y="-90358"/>
            <a:ext cx="9128383" cy="6934354"/>
            <a:chOff x="-5636" y="-90358"/>
            <a:chExt cx="9128383" cy="6934354"/>
          </a:xfrm>
        </p:grpSpPr>
        <p:grpSp>
          <p:nvGrpSpPr>
            <p:cNvPr id="5" name="Группа 4"/>
            <p:cNvGrpSpPr/>
            <p:nvPr/>
          </p:nvGrpSpPr>
          <p:grpSpPr>
            <a:xfrm>
              <a:off x="-5636" y="-1247"/>
              <a:ext cx="9128383" cy="6845243"/>
              <a:chOff x="0" y="6378"/>
              <a:chExt cx="9128383" cy="6845243"/>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16" y="6378"/>
                <a:ext cx="9112767" cy="6845243"/>
              </a:xfrm>
              <a:prstGeom prst="rect">
                <a:avLst/>
              </a:prstGeom>
            </p:spPr>
          </p:pic>
          <p:sp>
            <p:nvSpPr>
              <p:cNvPr id="7" name="TextBox 6"/>
              <p:cNvSpPr txBox="1"/>
              <p:nvPr/>
            </p:nvSpPr>
            <p:spPr>
              <a:xfrm>
                <a:off x="8693394" y="3348489"/>
                <a:ext cx="389850" cy="584775"/>
              </a:xfrm>
              <a:prstGeom prst="rect">
                <a:avLst/>
              </a:prstGeom>
              <a:noFill/>
            </p:spPr>
            <p:txBody>
              <a:bodyPr wrap="none" rtlCol="0">
                <a:spAutoFit/>
              </a:bodyPr>
              <a:lstStyle/>
              <a:p>
                <a:pPr fontAlgn="auto">
                  <a:spcBef>
                    <a:spcPts val="0"/>
                  </a:spcBef>
                  <a:spcAft>
                    <a:spcPts val="0"/>
                  </a:spcAft>
                </a:pPr>
                <a:r>
                  <a:rPr lang="en-US" sz="3200" dirty="0" smtClean="0">
                    <a:solidFill>
                      <a:prstClr val="black"/>
                    </a:solidFill>
                    <a:latin typeface="Trebuchet MS"/>
                    <a:cs typeface="+mn-cs"/>
                  </a:rPr>
                  <a:t>x</a:t>
                </a:r>
                <a:endParaRPr lang="ru-RU" sz="3200" dirty="0">
                  <a:solidFill>
                    <a:prstClr val="black"/>
                  </a:solidFill>
                  <a:latin typeface="Trebuchet MS"/>
                  <a:cs typeface="+mn-cs"/>
                </a:endParaRPr>
              </a:p>
            </p:txBody>
          </p:sp>
          <p:cxnSp>
            <p:nvCxnSpPr>
              <p:cNvPr id="8" name="Прямая со стрелкой 7"/>
              <p:cNvCxnSpPr/>
              <p:nvPr/>
            </p:nvCxnSpPr>
            <p:spPr>
              <a:xfrm flipV="1">
                <a:off x="4557367" y="122175"/>
                <a:ext cx="0" cy="6413068"/>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a:endCxn id="6" idx="3"/>
              </p:cNvCxnSpPr>
              <p:nvPr/>
            </p:nvCxnSpPr>
            <p:spPr>
              <a:xfrm>
                <a:off x="0" y="3421059"/>
                <a:ext cx="9128383" cy="7941"/>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154466" y="3348281"/>
                <a:ext cx="399468" cy="584775"/>
              </a:xfrm>
              <a:prstGeom prst="rect">
                <a:avLst/>
              </a:prstGeom>
              <a:noFill/>
            </p:spPr>
            <p:txBody>
              <a:bodyPr wrap="none" rtlCol="0">
                <a:spAutoFit/>
              </a:bodyPr>
              <a:lstStyle/>
              <a:p>
                <a:pPr fontAlgn="auto">
                  <a:spcBef>
                    <a:spcPts val="0"/>
                  </a:spcBef>
                  <a:spcAft>
                    <a:spcPts val="0"/>
                  </a:spcAft>
                </a:pPr>
                <a:r>
                  <a:rPr lang="en-US" sz="3200" dirty="0" smtClean="0">
                    <a:solidFill>
                      <a:prstClr val="black"/>
                    </a:solidFill>
                    <a:latin typeface="Trebuchet MS"/>
                    <a:cs typeface="+mn-cs"/>
                  </a:rPr>
                  <a:t>0</a:t>
                </a:r>
                <a:endParaRPr lang="ru-RU" sz="3200" dirty="0">
                  <a:solidFill>
                    <a:prstClr val="black"/>
                  </a:solidFill>
                  <a:latin typeface="Trebuchet MS"/>
                  <a:cs typeface="+mn-cs"/>
                </a:endParaRPr>
              </a:p>
            </p:txBody>
          </p:sp>
          <p:sp>
            <p:nvSpPr>
              <p:cNvPr id="11" name="TextBox 10"/>
              <p:cNvSpPr txBox="1"/>
              <p:nvPr/>
            </p:nvSpPr>
            <p:spPr>
              <a:xfrm>
                <a:off x="4674812" y="3429000"/>
                <a:ext cx="399468" cy="584775"/>
              </a:xfrm>
              <a:prstGeom prst="rect">
                <a:avLst/>
              </a:prstGeom>
              <a:noFill/>
            </p:spPr>
            <p:txBody>
              <a:bodyPr wrap="none" rtlCol="0">
                <a:spAutoFit/>
              </a:bodyPr>
              <a:lstStyle/>
              <a:p>
                <a:pPr fontAlgn="auto">
                  <a:spcBef>
                    <a:spcPts val="0"/>
                  </a:spcBef>
                  <a:spcAft>
                    <a:spcPts val="0"/>
                  </a:spcAft>
                </a:pPr>
                <a:r>
                  <a:rPr lang="en-US" sz="3200" dirty="0" smtClean="0">
                    <a:solidFill>
                      <a:prstClr val="black"/>
                    </a:solidFill>
                    <a:latin typeface="Trebuchet MS"/>
                    <a:cs typeface="+mn-cs"/>
                  </a:rPr>
                  <a:t>1</a:t>
                </a:r>
                <a:endParaRPr lang="ru-RU" sz="3200" dirty="0">
                  <a:solidFill>
                    <a:prstClr val="black"/>
                  </a:solidFill>
                  <a:latin typeface="Trebuchet MS"/>
                  <a:cs typeface="+mn-cs"/>
                </a:endParaRPr>
              </a:p>
            </p:txBody>
          </p:sp>
          <p:cxnSp>
            <p:nvCxnSpPr>
              <p:cNvPr id="12" name="Прямая соединительная линия 11"/>
              <p:cNvCxnSpPr/>
              <p:nvPr/>
            </p:nvCxnSpPr>
            <p:spPr>
              <a:xfrm>
                <a:off x="4499992" y="3088008"/>
                <a:ext cx="14401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flipV="1">
                <a:off x="4874546" y="3354611"/>
                <a:ext cx="0" cy="14401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72000" y="2721746"/>
                <a:ext cx="399468" cy="584775"/>
              </a:xfrm>
              <a:prstGeom prst="rect">
                <a:avLst/>
              </a:prstGeom>
              <a:noFill/>
            </p:spPr>
            <p:txBody>
              <a:bodyPr wrap="none" rtlCol="0">
                <a:spAutoFit/>
              </a:bodyPr>
              <a:lstStyle/>
              <a:p>
                <a:pPr fontAlgn="auto">
                  <a:spcBef>
                    <a:spcPts val="0"/>
                  </a:spcBef>
                  <a:spcAft>
                    <a:spcPts val="0"/>
                  </a:spcAft>
                </a:pPr>
                <a:r>
                  <a:rPr lang="en-US" sz="3200" dirty="0" smtClean="0">
                    <a:solidFill>
                      <a:prstClr val="black"/>
                    </a:solidFill>
                    <a:latin typeface="Trebuchet MS"/>
                    <a:cs typeface="+mn-cs"/>
                  </a:rPr>
                  <a:t>1</a:t>
                </a:r>
                <a:endParaRPr lang="ru-RU" sz="3200" dirty="0">
                  <a:solidFill>
                    <a:prstClr val="black"/>
                  </a:solidFill>
                  <a:latin typeface="Trebuchet MS"/>
                  <a:cs typeface="+mn-cs"/>
                </a:endParaRPr>
              </a:p>
            </p:txBody>
          </p:sp>
        </p:grpSp>
        <p:sp>
          <p:nvSpPr>
            <p:cNvPr id="15" name="TextBox 14"/>
            <p:cNvSpPr txBox="1"/>
            <p:nvPr/>
          </p:nvSpPr>
          <p:spPr>
            <a:xfrm>
              <a:off x="4644008" y="-90358"/>
              <a:ext cx="386644" cy="584775"/>
            </a:xfrm>
            <a:prstGeom prst="rect">
              <a:avLst/>
            </a:prstGeom>
            <a:noFill/>
          </p:spPr>
          <p:txBody>
            <a:bodyPr wrap="none" rtlCol="0">
              <a:spAutoFit/>
            </a:bodyPr>
            <a:lstStyle/>
            <a:p>
              <a:pPr fontAlgn="auto">
                <a:spcBef>
                  <a:spcPts val="0"/>
                </a:spcBef>
                <a:spcAft>
                  <a:spcPts val="0"/>
                </a:spcAft>
              </a:pPr>
              <a:r>
                <a:rPr lang="en-US" sz="3200" dirty="0" smtClean="0">
                  <a:solidFill>
                    <a:prstClr val="black"/>
                  </a:solidFill>
                  <a:latin typeface="Trebuchet MS"/>
                  <a:cs typeface="+mn-cs"/>
                </a:rPr>
                <a:t>y</a:t>
              </a:r>
              <a:endParaRPr lang="ru-RU" sz="3200" dirty="0">
                <a:solidFill>
                  <a:prstClr val="black"/>
                </a:solidFill>
                <a:latin typeface="Trebuchet MS"/>
                <a:cs typeface="+mn-cs"/>
              </a:endParaRPr>
            </a:p>
          </p:txBody>
        </p:sp>
      </p:grpSp>
      <p:sp>
        <p:nvSpPr>
          <p:cNvPr id="17" name="вопрос 1"/>
          <p:cNvSpPr txBox="1"/>
          <p:nvPr/>
        </p:nvSpPr>
        <p:spPr>
          <a:xfrm>
            <a:off x="395537" y="5373216"/>
            <a:ext cx="7156126" cy="584775"/>
          </a:xfrm>
          <a:prstGeom prst="rect">
            <a:avLst/>
          </a:prstGeom>
          <a:noFill/>
        </p:spPr>
        <p:txBody>
          <a:bodyPr wrap="none" rtlCol="0">
            <a:spAutoFit/>
          </a:bodyPr>
          <a:lstStyle/>
          <a:p>
            <a:r>
              <a:rPr lang="ru-RU" sz="3200" dirty="0" smtClean="0"/>
              <a:t>Как называется горизонтальная ось?</a:t>
            </a:r>
            <a:endParaRPr lang="ru-RU" sz="3200" dirty="0"/>
          </a:p>
        </p:txBody>
      </p:sp>
      <p:cxnSp>
        <p:nvCxnSpPr>
          <p:cNvPr id="18" name="ось Ох"/>
          <p:cNvCxnSpPr/>
          <p:nvPr/>
        </p:nvCxnSpPr>
        <p:spPr>
          <a:xfrm>
            <a:off x="7246" y="3429000"/>
            <a:ext cx="9128383" cy="7941"/>
          </a:xfrm>
          <a:prstGeom prst="straightConnector1">
            <a:avLst/>
          </a:prstGeom>
          <a:ln w="127000">
            <a:tailEnd type="stealth" w="lg" len="lg"/>
          </a:ln>
        </p:spPr>
        <p:style>
          <a:lnRef idx="1">
            <a:schemeClr val="accent1"/>
          </a:lnRef>
          <a:fillRef idx="0">
            <a:schemeClr val="accent1"/>
          </a:fillRef>
          <a:effectRef idx="0">
            <a:schemeClr val="accent1"/>
          </a:effectRef>
          <a:fontRef idx="minor">
            <a:schemeClr val="tx1"/>
          </a:fontRef>
        </p:style>
      </p:cxnSp>
      <p:sp>
        <p:nvSpPr>
          <p:cNvPr id="19" name="Выноска ось Ох"/>
          <p:cNvSpPr/>
          <p:nvPr/>
        </p:nvSpPr>
        <p:spPr>
          <a:xfrm>
            <a:off x="7192313" y="1922694"/>
            <a:ext cx="1690370" cy="906548"/>
          </a:xfrm>
          <a:prstGeom prst="borderCallout1">
            <a:avLst>
              <a:gd name="adj1" fmla="val 98455"/>
              <a:gd name="adj2" fmla="val 8"/>
              <a:gd name="adj3" fmla="val 166355"/>
              <a:gd name="adj4" fmla="val -35205"/>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ru-RU" sz="3200" dirty="0" smtClean="0"/>
              <a:t>Ось абсцисс</a:t>
            </a:r>
            <a:endParaRPr lang="ru-RU" sz="3200" dirty="0"/>
          </a:p>
        </p:txBody>
      </p:sp>
      <p:cxnSp>
        <p:nvCxnSpPr>
          <p:cNvPr id="21" name="ось Оу"/>
          <p:cNvCxnSpPr/>
          <p:nvPr/>
        </p:nvCxnSpPr>
        <p:spPr>
          <a:xfrm flipV="1">
            <a:off x="4564613" y="127037"/>
            <a:ext cx="0" cy="6413068"/>
          </a:xfrm>
          <a:prstGeom prst="straightConnector1">
            <a:avLst/>
          </a:prstGeom>
          <a:ln w="127000">
            <a:tailEnd type="stealth" w="lg" len="lg"/>
          </a:ln>
        </p:spPr>
        <p:style>
          <a:lnRef idx="1">
            <a:schemeClr val="accent1"/>
          </a:lnRef>
          <a:fillRef idx="0">
            <a:schemeClr val="accent1"/>
          </a:fillRef>
          <a:effectRef idx="0">
            <a:schemeClr val="accent1"/>
          </a:effectRef>
          <a:fontRef idx="minor">
            <a:schemeClr val="tx1"/>
          </a:fontRef>
        </p:style>
      </p:cxnSp>
      <p:sp>
        <p:nvSpPr>
          <p:cNvPr id="22" name="Выноска ось Оу"/>
          <p:cNvSpPr/>
          <p:nvPr/>
        </p:nvSpPr>
        <p:spPr>
          <a:xfrm>
            <a:off x="5233824" y="408118"/>
            <a:ext cx="1929911" cy="906548"/>
          </a:xfrm>
          <a:prstGeom prst="borderCallout1">
            <a:avLst>
              <a:gd name="adj1" fmla="val 98455"/>
              <a:gd name="adj2" fmla="val 8"/>
              <a:gd name="adj3" fmla="val 166355"/>
              <a:gd name="adj4" fmla="val -35205"/>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ru-RU" sz="3200" dirty="0" smtClean="0"/>
              <a:t>Ось ординат</a:t>
            </a:r>
            <a:endParaRPr lang="ru-RU" sz="3200" dirty="0"/>
          </a:p>
        </p:txBody>
      </p:sp>
      <p:sp>
        <p:nvSpPr>
          <p:cNvPr id="23" name="вопрос 3"/>
          <p:cNvSpPr txBox="1"/>
          <p:nvPr/>
        </p:nvSpPr>
        <p:spPr>
          <a:xfrm>
            <a:off x="467545" y="5304110"/>
            <a:ext cx="8610063" cy="1077218"/>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3200" dirty="0" smtClean="0"/>
              <a:t>Как называется точка пересечения координатных прямых?</a:t>
            </a:r>
            <a:endParaRPr lang="ru-RU" sz="3200" dirty="0"/>
          </a:p>
        </p:txBody>
      </p:sp>
      <p:sp>
        <p:nvSpPr>
          <p:cNvPr id="25" name="Начало отсчета"/>
          <p:cNvSpPr/>
          <p:nvPr/>
        </p:nvSpPr>
        <p:spPr>
          <a:xfrm>
            <a:off x="4499017" y="3368899"/>
            <a:ext cx="100023" cy="100023"/>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Выноска начало координат"/>
          <p:cNvSpPr/>
          <p:nvPr/>
        </p:nvSpPr>
        <p:spPr>
          <a:xfrm>
            <a:off x="5954894" y="1352461"/>
            <a:ext cx="2279187" cy="906548"/>
          </a:xfrm>
          <a:prstGeom prst="borderCallout1">
            <a:avLst>
              <a:gd name="adj1" fmla="val 98455"/>
              <a:gd name="adj2" fmla="val 8"/>
              <a:gd name="adj3" fmla="val 224353"/>
              <a:gd name="adj4" fmla="val -60280"/>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ru-RU" sz="3200" dirty="0" smtClean="0"/>
              <a:t>Начало координат</a:t>
            </a:r>
            <a:endParaRPr lang="ru-RU" sz="3200" dirty="0"/>
          </a:p>
        </p:txBody>
      </p:sp>
      <p:sp>
        <p:nvSpPr>
          <p:cNvPr id="20" name="вопрос 2"/>
          <p:cNvSpPr txBox="1"/>
          <p:nvPr/>
        </p:nvSpPr>
        <p:spPr>
          <a:xfrm>
            <a:off x="395537" y="5292497"/>
            <a:ext cx="6768199" cy="584775"/>
          </a:xfrm>
          <a:prstGeom prst="rect">
            <a:avLst/>
          </a:prstGeom>
          <a:noFill/>
        </p:spPr>
        <p:txBody>
          <a:bodyPr wrap="none" rtlCol="0">
            <a:spAutoFit/>
          </a:bodyPr>
          <a:lstStyle/>
          <a:p>
            <a:r>
              <a:rPr lang="ru-RU" sz="3200" dirty="0" smtClean="0"/>
              <a:t>Как называется вертикальная ось?</a:t>
            </a:r>
            <a:endParaRPr lang="ru-RU" sz="3200" dirty="0"/>
          </a:p>
        </p:txBody>
      </p:sp>
    </p:spTree>
    <p:extLst>
      <p:ext uri="{BB962C8B-B14F-4D97-AF65-F5344CB8AC3E}">
        <p14:creationId xmlns:p14="http://schemas.microsoft.com/office/powerpoint/2010/main" val="50887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12"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iterate type="lt">
                                    <p:tmPct val="0"/>
                                  </p:iterate>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childTnLst>
                          </p:cTn>
                        </p:par>
                        <p:par>
                          <p:cTn id="19" fill="hold">
                            <p:stCondLst>
                              <p:cond delay="500"/>
                            </p:stCondLst>
                            <p:childTnLst>
                              <p:par>
                                <p:cTn id="20" presetID="2" presetClass="entr" presetSubtype="4" fill="hold" grpId="0" nodeType="after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1" nodeType="clickEffect">
                                  <p:stCondLst>
                                    <p:cond delay="0"/>
                                  </p:stCondLst>
                                  <p:iterate type="lt">
                                    <p:tmPct val="0"/>
                                  </p:iterate>
                                  <p:childTnLst>
                                    <p:anim calcmode="lin" valueType="num">
                                      <p:cBhvr>
                                        <p:cTn id="27" dur="500"/>
                                        <p:tgtEl>
                                          <p:spTgt spid="2"/>
                                        </p:tgtEl>
                                        <p:attrNameLst>
                                          <p:attrName>ppt_w</p:attrName>
                                        </p:attrNameLst>
                                      </p:cBhvr>
                                      <p:tavLst>
                                        <p:tav tm="0">
                                          <p:val>
                                            <p:strVal val="ppt_w"/>
                                          </p:val>
                                        </p:tav>
                                        <p:tav tm="100000">
                                          <p:val>
                                            <p:fltVal val="0"/>
                                          </p:val>
                                        </p:tav>
                                      </p:tavLst>
                                    </p:anim>
                                    <p:anim calcmode="lin" valueType="num">
                                      <p:cBhvr>
                                        <p:cTn id="28" dur="500"/>
                                        <p:tgtEl>
                                          <p:spTgt spid="2"/>
                                        </p:tgtEl>
                                        <p:attrNameLst>
                                          <p:attrName>ppt_h</p:attrName>
                                        </p:attrNameLst>
                                      </p:cBhvr>
                                      <p:tavLst>
                                        <p:tav tm="0">
                                          <p:val>
                                            <p:strVal val="ppt_h"/>
                                          </p:val>
                                        </p:tav>
                                        <p:tav tm="100000">
                                          <p:val>
                                            <p:fltVal val="0"/>
                                          </p:val>
                                        </p:tav>
                                      </p:tavLst>
                                    </p:anim>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53" presetClass="exit" presetSubtype="32" fill="hold" grpId="1" nodeType="withEffect">
                                  <p:stCondLst>
                                    <p:cond delay="0"/>
                                  </p:stCondLst>
                                  <p:iterate type="lt">
                                    <p:tmPct val="0"/>
                                  </p:iterate>
                                  <p:childTnLst>
                                    <p:anim calcmode="lin" valueType="num">
                                      <p:cBhvr>
                                        <p:cTn id="32" dur="500"/>
                                        <p:tgtEl>
                                          <p:spTgt spid="4"/>
                                        </p:tgtEl>
                                        <p:attrNameLst>
                                          <p:attrName>ppt_w</p:attrName>
                                        </p:attrNameLst>
                                      </p:cBhvr>
                                      <p:tavLst>
                                        <p:tav tm="0">
                                          <p:val>
                                            <p:strVal val="ppt_w"/>
                                          </p:val>
                                        </p:tav>
                                        <p:tav tm="100000">
                                          <p:val>
                                            <p:fltVal val="0"/>
                                          </p:val>
                                        </p:tav>
                                      </p:tavLst>
                                    </p:anim>
                                    <p:anim calcmode="lin" valueType="num">
                                      <p:cBhvr>
                                        <p:cTn id="33" dur="500"/>
                                        <p:tgtEl>
                                          <p:spTgt spid="4"/>
                                        </p:tgtEl>
                                        <p:attrNameLst>
                                          <p:attrName>ppt_h</p:attrName>
                                        </p:attrNameLst>
                                      </p:cBhvr>
                                      <p:tavLst>
                                        <p:tav tm="0">
                                          <p:val>
                                            <p:strVal val="ppt_h"/>
                                          </p:val>
                                        </p:tav>
                                        <p:tav tm="100000">
                                          <p:val>
                                            <p:fltVal val="0"/>
                                          </p:val>
                                        </p:tav>
                                      </p:tavLst>
                                    </p:anim>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childTnLst>
                          </p:cTn>
                        </p:par>
                        <p:par>
                          <p:cTn id="36" fill="hold">
                            <p:stCondLst>
                              <p:cond delay="500"/>
                            </p:stCondLst>
                            <p:childTnLst>
                              <p:par>
                                <p:cTn id="37" presetID="31"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1000" fill="hold"/>
                                        <p:tgtEl>
                                          <p:spTgt spid="16"/>
                                        </p:tgtEl>
                                        <p:attrNameLst>
                                          <p:attrName>ppt_w</p:attrName>
                                        </p:attrNameLst>
                                      </p:cBhvr>
                                      <p:tavLst>
                                        <p:tav tm="0">
                                          <p:val>
                                            <p:fltVal val="0"/>
                                          </p:val>
                                        </p:tav>
                                        <p:tav tm="100000">
                                          <p:val>
                                            <p:strVal val="#ppt_w"/>
                                          </p:val>
                                        </p:tav>
                                      </p:tavLst>
                                    </p:anim>
                                    <p:anim calcmode="lin" valueType="num">
                                      <p:cBhvr>
                                        <p:cTn id="40" dur="1000" fill="hold"/>
                                        <p:tgtEl>
                                          <p:spTgt spid="16"/>
                                        </p:tgtEl>
                                        <p:attrNameLst>
                                          <p:attrName>ppt_h</p:attrName>
                                        </p:attrNameLst>
                                      </p:cBhvr>
                                      <p:tavLst>
                                        <p:tav tm="0">
                                          <p:val>
                                            <p:fltVal val="0"/>
                                          </p:val>
                                        </p:tav>
                                        <p:tav tm="100000">
                                          <p:val>
                                            <p:strVal val="#ppt_h"/>
                                          </p:val>
                                        </p:tav>
                                      </p:tavLst>
                                    </p:anim>
                                    <p:anim calcmode="lin" valueType="num">
                                      <p:cBhvr>
                                        <p:cTn id="41" dur="1000" fill="hold"/>
                                        <p:tgtEl>
                                          <p:spTgt spid="16"/>
                                        </p:tgtEl>
                                        <p:attrNameLst>
                                          <p:attrName>style.rotation</p:attrName>
                                        </p:attrNameLst>
                                      </p:cBhvr>
                                      <p:tavLst>
                                        <p:tav tm="0">
                                          <p:val>
                                            <p:fltVal val="90"/>
                                          </p:val>
                                        </p:tav>
                                        <p:tav tm="100000">
                                          <p:val>
                                            <p:fltVal val="0"/>
                                          </p:val>
                                        </p:tav>
                                      </p:tavLst>
                                    </p:anim>
                                    <p:animEffect transition="in" filter="fade">
                                      <p:cBhvr>
                                        <p:cTn id="42" dur="1000"/>
                                        <p:tgtEl>
                                          <p:spTgt spid="16"/>
                                        </p:tgtEl>
                                      </p:cBhvr>
                                    </p:animEffect>
                                  </p:childTnLst>
                                </p:cTn>
                              </p:par>
                            </p:childTnLst>
                          </p:cTn>
                        </p:par>
                        <p:par>
                          <p:cTn id="43" fill="hold">
                            <p:stCondLst>
                              <p:cond delay="1500"/>
                            </p:stCondLst>
                            <p:childTnLst>
                              <p:par>
                                <p:cTn id="44" presetID="16" presetClass="entr" presetSubtype="37" fill="hold" grpId="0" nodeType="afterEffect">
                                  <p:stCondLst>
                                    <p:cond delay="1000"/>
                                  </p:stCondLst>
                                  <p:childTnLst>
                                    <p:set>
                                      <p:cBhvr>
                                        <p:cTn id="45" dur="1" fill="hold">
                                          <p:stCondLst>
                                            <p:cond delay="0"/>
                                          </p:stCondLst>
                                        </p:cTn>
                                        <p:tgtEl>
                                          <p:spTgt spid="17"/>
                                        </p:tgtEl>
                                        <p:attrNameLst>
                                          <p:attrName>style.visibility</p:attrName>
                                        </p:attrNameLst>
                                      </p:cBhvr>
                                      <p:to>
                                        <p:strVal val="visible"/>
                                      </p:to>
                                    </p:set>
                                    <p:animEffect transition="in" filter="barn(outVertical)">
                                      <p:cBhvr>
                                        <p:cTn id="46" dur="500"/>
                                        <p:tgtEl>
                                          <p:spTgt spid="17"/>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32"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circle(out)">
                                      <p:cBhvr>
                                        <p:cTn id="57" dur="20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8"/>
                                        </p:tgtEl>
                                      </p:cBhvr>
                                    </p:animEffect>
                                    <p:set>
                                      <p:cBhvr>
                                        <p:cTn id="62" dur="1" fill="hold">
                                          <p:stCondLst>
                                            <p:cond delay="499"/>
                                          </p:stCondLst>
                                        </p:cTn>
                                        <p:tgtEl>
                                          <p:spTgt spid="18"/>
                                        </p:tgtEl>
                                        <p:attrNameLst>
                                          <p:attrName>style.visibility</p:attrName>
                                        </p:attrNameLst>
                                      </p:cBhvr>
                                      <p:to>
                                        <p:strVal val="hidden"/>
                                      </p:to>
                                    </p:set>
                                  </p:childTnLst>
                                </p:cTn>
                              </p:par>
                            </p:childTnLst>
                          </p:cTn>
                        </p:par>
                        <p:par>
                          <p:cTn id="63" fill="hold">
                            <p:stCondLst>
                              <p:cond delay="500"/>
                            </p:stCondLst>
                            <p:childTnLst>
                              <p:par>
                                <p:cTn id="64" presetID="16" presetClass="exit" presetSubtype="21" fill="hold" grpId="1" nodeType="afterEffect">
                                  <p:stCondLst>
                                    <p:cond delay="0"/>
                                  </p:stCondLst>
                                  <p:childTnLst>
                                    <p:animEffect transition="out" filter="barn(inVertical)">
                                      <p:cBhvr>
                                        <p:cTn id="65" dur="500"/>
                                        <p:tgtEl>
                                          <p:spTgt spid="19"/>
                                        </p:tgtEl>
                                      </p:cBhvr>
                                    </p:animEffect>
                                    <p:set>
                                      <p:cBhvr>
                                        <p:cTn id="66" dur="1" fill="hold">
                                          <p:stCondLst>
                                            <p:cond delay="499"/>
                                          </p:stCondLst>
                                        </p:cTn>
                                        <p:tgtEl>
                                          <p:spTgt spid="19"/>
                                        </p:tgtEl>
                                        <p:attrNameLst>
                                          <p:attrName>style.visibility</p:attrName>
                                        </p:attrNameLst>
                                      </p:cBhvr>
                                      <p:to>
                                        <p:strVal val="hidden"/>
                                      </p:to>
                                    </p:set>
                                  </p:childTnLst>
                                </p:cTn>
                              </p:par>
                            </p:childTnLst>
                          </p:cTn>
                        </p:par>
                        <p:par>
                          <p:cTn id="67" fill="hold">
                            <p:stCondLst>
                              <p:cond delay="1000"/>
                            </p:stCondLst>
                            <p:childTnLst>
                              <p:par>
                                <p:cTn id="68" presetID="16" presetClass="exit" presetSubtype="21" fill="hold" grpId="1" nodeType="afterEffect">
                                  <p:stCondLst>
                                    <p:cond delay="0"/>
                                  </p:stCondLst>
                                  <p:childTnLst>
                                    <p:animEffect transition="out" filter="barn(inVertical)">
                                      <p:cBhvr>
                                        <p:cTn id="69" dur="500"/>
                                        <p:tgtEl>
                                          <p:spTgt spid="17"/>
                                        </p:tgtEl>
                                      </p:cBhvr>
                                    </p:animEffect>
                                    <p:set>
                                      <p:cBhvr>
                                        <p:cTn id="70" dur="1" fill="hold">
                                          <p:stCondLst>
                                            <p:cond delay="499"/>
                                          </p:stCondLst>
                                        </p:cTn>
                                        <p:tgtEl>
                                          <p:spTgt spid="17"/>
                                        </p:tgtEl>
                                        <p:attrNameLst>
                                          <p:attrName>style.visibility</p:attrName>
                                        </p:attrNameLst>
                                      </p:cBhvr>
                                      <p:to>
                                        <p:strVal val="hidden"/>
                                      </p:to>
                                    </p:set>
                                  </p:childTnLst>
                                </p:cTn>
                              </p:par>
                            </p:childTnLst>
                          </p:cTn>
                        </p:par>
                        <p:par>
                          <p:cTn id="71" fill="hold">
                            <p:stCondLst>
                              <p:cond delay="1500"/>
                            </p:stCondLst>
                            <p:childTnLst>
                              <p:par>
                                <p:cTn id="72" presetID="16" presetClass="entr" presetSubtype="37" fill="hold" grpId="0" nodeType="after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barn(outVertical)">
                                      <p:cBhvr>
                                        <p:cTn id="74" dur="500"/>
                                        <p:tgtEl>
                                          <p:spTgt spid="20"/>
                                        </p:tgtEl>
                                      </p:cBhvr>
                                    </p:animEffect>
                                  </p:childTnLst>
                                </p:cTn>
                              </p:par>
                            </p:childTnLst>
                          </p:cTn>
                        </p:par>
                        <p:par>
                          <p:cTn id="75" fill="hold">
                            <p:stCondLst>
                              <p:cond delay="2000"/>
                            </p:stCondLst>
                            <p:childTnLst>
                              <p:par>
                                <p:cTn id="76" presetID="53" presetClass="entr" presetSubtype="16" fill="hold"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500" fill="hold"/>
                                        <p:tgtEl>
                                          <p:spTgt spid="21"/>
                                        </p:tgtEl>
                                        <p:attrNameLst>
                                          <p:attrName>ppt_w</p:attrName>
                                        </p:attrNameLst>
                                      </p:cBhvr>
                                      <p:tavLst>
                                        <p:tav tm="0">
                                          <p:val>
                                            <p:fltVal val="0"/>
                                          </p:val>
                                        </p:tav>
                                        <p:tav tm="100000">
                                          <p:val>
                                            <p:strVal val="#ppt_w"/>
                                          </p:val>
                                        </p:tav>
                                      </p:tavLst>
                                    </p:anim>
                                    <p:anim calcmode="lin" valueType="num">
                                      <p:cBhvr>
                                        <p:cTn id="79" dur="500" fill="hold"/>
                                        <p:tgtEl>
                                          <p:spTgt spid="21"/>
                                        </p:tgtEl>
                                        <p:attrNameLst>
                                          <p:attrName>ppt_h</p:attrName>
                                        </p:attrNameLst>
                                      </p:cBhvr>
                                      <p:tavLst>
                                        <p:tav tm="0">
                                          <p:val>
                                            <p:fltVal val="0"/>
                                          </p:val>
                                        </p:tav>
                                        <p:tav tm="100000">
                                          <p:val>
                                            <p:strVal val="#ppt_h"/>
                                          </p:val>
                                        </p:tav>
                                      </p:tavLst>
                                    </p:anim>
                                    <p:animEffect transition="in" filter="fade">
                                      <p:cBhvr>
                                        <p:cTn id="80" dur="500"/>
                                        <p:tgtEl>
                                          <p:spTgt spid="21"/>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32" fill="hold" grpId="0"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circle(out)">
                                      <p:cBhvr>
                                        <p:cTn id="85" dur="20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21"/>
                                        </p:tgtEl>
                                      </p:cBhvr>
                                    </p:animEffect>
                                    <p:set>
                                      <p:cBhvr>
                                        <p:cTn id="90" dur="1" fill="hold">
                                          <p:stCondLst>
                                            <p:cond delay="499"/>
                                          </p:stCondLst>
                                        </p:cTn>
                                        <p:tgtEl>
                                          <p:spTgt spid="21"/>
                                        </p:tgtEl>
                                        <p:attrNameLst>
                                          <p:attrName>style.visibility</p:attrName>
                                        </p:attrNameLst>
                                      </p:cBhvr>
                                      <p:to>
                                        <p:strVal val="hidden"/>
                                      </p:to>
                                    </p:set>
                                  </p:childTnLst>
                                </p:cTn>
                              </p:par>
                            </p:childTnLst>
                          </p:cTn>
                        </p:par>
                        <p:par>
                          <p:cTn id="91" fill="hold">
                            <p:stCondLst>
                              <p:cond delay="500"/>
                            </p:stCondLst>
                            <p:childTnLst>
                              <p:par>
                                <p:cTn id="92" presetID="16" presetClass="exit" presetSubtype="21" fill="hold" grpId="1" nodeType="afterEffect">
                                  <p:stCondLst>
                                    <p:cond delay="0"/>
                                  </p:stCondLst>
                                  <p:childTnLst>
                                    <p:animEffect transition="out" filter="barn(inVertical)">
                                      <p:cBhvr>
                                        <p:cTn id="93" dur="500"/>
                                        <p:tgtEl>
                                          <p:spTgt spid="22"/>
                                        </p:tgtEl>
                                      </p:cBhvr>
                                    </p:animEffect>
                                    <p:set>
                                      <p:cBhvr>
                                        <p:cTn id="94" dur="1" fill="hold">
                                          <p:stCondLst>
                                            <p:cond delay="499"/>
                                          </p:stCondLst>
                                        </p:cTn>
                                        <p:tgtEl>
                                          <p:spTgt spid="22"/>
                                        </p:tgtEl>
                                        <p:attrNameLst>
                                          <p:attrName>style.visibility</p:attrName>
                                        </p:attrNameLst>
                                      </p:cBhvr>
                                      <p:to>
                                        <p:strVal val="hidden"/>
                                      </p:to>
                                    </p:set>
                                  </p:childTnLst>
                                </p:cTn>
                              </p:par>
                            </p:childTnLst>
                          </p:cTn>
                        </p:par>
                        <p:par>
                          <p:cTn id="95" fill="hold">
                            <p:stCondLst>
                              <p:cond delay="1000"/>
                            </p:stCondLst>
                            <p:childTnLst>
                              <p:par>
                                <p:cTn id="96" presetID="16" presetClass="exit" presetSubtype="21" fill="hold" grpId="1" nodeType="afterEffect">
                                  <p:stCondLst>
                                    <p:cond delay="0"/>
                                  </p:stCondLst>
                                  <p:childTnLst>
                                    <p:animEffect transition="out" filter="barn(inVertical)">
                                      <p:cBhvr>
                                        <p:cTn id="97" dur="500"/>
                                        <p:tgtEl>
                                          <p:spTgt spid="20"/>
                                        </p:tgtEl>
                                      </p:cBhvr>
                                    </p:animEffect>
                                    <p:set>
                                      <p:cBhvr>
                                        <p:cTn id="98" dur="1" fill="hold">
                                          <p:stCondLst>
                                            <p:cond delay="499"/>
                                          </p:stCondLst>
                                        </p:cTn>
                                        <p:tgtEl>
                                          <p:spTgt spid="20"/>
                                        </p:tgtEl>
                                        <p:attrNameLst>
                                          <p:attrName>style.visibility</p:attrName>
                                        </p:attrNameLst>
                                      </p:cBhvr>
                                      <p:to>
                                        <p:strVal val="hidden"/>
                                      </p:to>
                                    </p:set>
                                  </p:childTnLst>
                                </p:cTn>
                              </p:par>
                            </p:childTnLst>
                          </p:cTn>
                        </p:par>
                        <p:par>
                          <p:cTn id="99" fill="hold">
                            <p:stCondLst>
                              <p:cond delay="1500"/>
                            </p:stCondLst>
                            <p:childTnLst>
                              <p:par>
                                <p:cTn id="100" presetID="16" presetClass="entr" presetSubtype="37"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barn(outVertical)">
                                      <p:cBhvr>
                                        <p:cTn id="102" dur="500"/>
                                        <p:tgtEl>
                                          <p:spTgt spid="23"/>
                                        </p:tgtEl>
                                      </p:cBhvr>
                                    </p:animEffect>
                                  </p:childTnLst>
                                </p:cTn>
                              </p:par>
                            </p:childTnLst>
                          </p:cTn>
                        </p:par>
                        <p:par>
                          <p:cTn id="103" fill="hold">
                            <p:stCondLst>
                              <p:cond delay="2000"/>
                            </p:stCondLst>
                            <p:childTnLst>
                              <p:par>
                                <p:cTn id="104" presetID="53" presetClass="entr" presetSubtype="16" fill="hold" grpId="0" nodeType="afterEffect">
                                  <p:stCondLst>
                                    <p:cond delay="0"/>
                                  </p:stCondLst>
                                  <p:childTnLst>
                                    <p:set>
                                      <p:cBhvr>
                                        <p:cTn id="105" dur="1" fill="hold">
                                          <p:stCondLst>
                                            <p:cond delay="0"/>
                                          </p:stCondLst>
                                        </p:cTn>
                                        <p:tgtEl>
                                          <p:spTgt spid="25"/>
                                        </p:tgtEl>
                                        <p:attrNameLst>
                                          <p:attrName>style.visibility</p:attrName>
                                        </p:attrNameLst>
                                      </p:cBhvr>
                                      <p:to>
                                        <p:strVal val="visible"/>
                                      </p:to>
                                    </p:set>
                                    <p:anim calcmode="lin" valueType="num">
                                      <p:cBhvr>
                                        <p:cTn id="106" dur="500" fill="hold"/>
                                        <p:tgtEl>
                                          <p:spTgt spid="25"/>
                                        </p:tgtEl>
                                        <p:attrNameLst>
                                          <p:attrName>ppt_w</p:attrName>
                                        </p:attrNameLst>
                                      </p:cBhvr>
                                      <p:tavLst>
                                        <p:tav tm="0">
                                          <p:val>
                                            <p:fltVal val="0"/>
                                          </p:val>
                                        </p:tav>
                                        <p:tav tm="100000">
                                          <p:val>
                                            <p:strVal val="#ppt_w"/>
                                          </p:val>
                                        </p:tav>
                                      </p:tavLst>
                                    </p:anim>
                                    <p:anim calcmode="lin" valueType="num">
                                      <p:cBhvr>
                                        <p:cTn id="107" dur="500" fill="hold"/>
                                        <p:tgtEl>
                                          <p:spTgt spid="25"/>
                                        </p:tgtEl>
                                        <p:attrNameLst>
                                          <p:attrName>ppt_h</p:attrName>
                                        </p:attrNameLst>
                                      </p:cBhvr>
                                      <p:tavLst>
                                        <p:tav tm="0">
                                          <p:val>
                                            <p:fltVal val="0"/>
                                          </p:val>
                                        </p:tav>
                                        <p:tav tm="100000">
                                          <p:val>
                                            <p:strVal val="#ppt_h"/>
                                          </p:val>
                                        </p:tav>
                                      </p:tavLst>
                                    </p:anim>
                                    <p:animEffect transition="in" filter="fade">
                                      <p:cBhvr>
                                        <p:cTn id="108" dur="500"/>
                                        <p:tgtEl>
                                          <p:spTgt spid="25"/>
                                        </p:tgtEl>
                                      </p:cBhvr>
                                    </p:animEffect>
                                  </p:childTnLst>
                                </p:cTn>
                              </p:par>
                            </p:childTnLst>
                          </p:cTn>
                        </p:par>
                        <p:par>
                          <p:cTn id="109" fill="hold">
                            <p:stCondLst>
                              <p:cond delay="2500"/>
                            </p:stCondLst>
                            <p:childTnLst>
                              <p:par>
                                <p:cTn id="110" presetID="6" presetClass="emph" presetSubtype="0" repeatCount="3000" fill="hold" grpId="1" nodeType="afterEffect">
                                  <p:stCondLst>
                                    <p:cond delay="0"/>
                                  </p:stCondLst>
                                  <p:childTnLst>
                                    <p:animScale>
                                      <p:cBhvr>
                                        <p:cTn id="111" dur="2000" fill="hold"/>
                                        <p:tgtEl>
                                          <p:spTgt spid="25"/>
                                        </p:tgtEl>
                                      </p:cBhvr>
                                      <p:by x="150000" y="150000"/>
                                    </p:animScale>
                                  </p:childTnLst>
                                </p:cTn>
                              </p:par>
                            </p:childTnLst>
                          </p:cTn>
                        </p:par>
                      </p:childTnLst>
                    </p:cTn>
                  </p:par>
                  <p:par>
                    <p:cTn id="112" fill="hold">
                      <p:stCondLst>
                        <p:cond delay="indefinite"/>
                      </p:stCondLst>
                      <p:childTnLst>
                        <p:par>
                          <p:cTn id="113" fill="hold">
                            <p:stCondLst>
                              <p:cond delay="0"/>
                            </p:stCondLst>
                            <p:childTnLst>
                              <p:par>
                                <p:cTn id="114" presetID="6" presetClass="entr" presetSubtype="32" fill="hold" grpId="0" nodeType="clickEffect">
                                  <p:stCondLst>
                                    <p:cond delay="0"/>
                                  </p:stCondLst>
                                  <p:childTnLst>
                                    <p:set>
                                      <p:cBhvr>
                                        <p:cTn id="115" dur="1" fill="hold">
                                          <p:stCondLst>
                                            <p:cond delay="0"/>
                                          </p:stCondLst>
                                        </p:cTn>
                                        <p:tgtEl>
                                          <p:spTgt spid="26"/>
                                        </p:tgtEl>
                                        <p:attrNameLst>
                                          <p:attrName>style.visibility</p:attrName>
                                        </p:attrNameLst>
                                      </p:cBhvr>
                                      <p:to>
                                        <p:strVal val="visible"/>
                                      </p:to>
                                    </p:set>
                                    <p:animEffect transition="in" filter="circle(out)">
                                      <p:cBhvr>
                                        <p:cTn id="116"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17" grpId="0"/>
      <p:bldP spid="17" grpId="1"/>
      <p:bldP spid="19" grpId="0" animBg="1"/>
      <p:bldP spid="19" grpId="1" animBg="1"/>
      <p:bldP spid="22" grpId="0" animBg="1"/>
      <p:bldP spid="22" grpId="1" animBg="1"/>
      <p:bldP spid="23" grpId="0"/>
      <p:bldP spid="25" grpId="0" animBg="1"/>
      <p:bldP spid="25" grpId="1" animBg="1"/>
      <p:bldP spid="26" grpId="0" animBg="1"/>
      <p:bldP spid="20" grpId="0"/>
      <p:bldP spid="2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44008" y="-90358"/>
            <a:ext cx="386644" cy="584775"/>
          </a:xfrm>
          <a:prstGeom prst="rect">
            <a:avLst/>
          </a:prstGeom>
          <a:noFill/>
        </p:spPr>
        <p:txBody>
          <a:bodyPr wrap="none" rtlCol="0">
            <a:spAutoFit/>
          </a:bodyPr>
          <a:lstStyle/>
          <a:p>
            <a:pPr fontAlgn="auto">
              <a:spcBef>
                <a:spcPts val="0"/>
              </a:spcBef>
              <a:spcAft>
                <a:spcPts val="0"/>
              </a:spcAft>
            </a:pPr>
            <a:r>
              <a:rPr lang="en-US" sz="3200" dirty="0" smtClean="0">
                <a:solidFill>
                  <a:prstClr val="black"/>
                </a:solidFill>
                <a:latin typeface="Trebuchet MS"/>
                <a:cs typeface="+mn-cs"/>
              </a:rPr>
              <a:t>y</a:t>
            </a:r>
            <a:endParaRPr lang="ru-RU" sz="3200" dirty="0">
              <a:solidFill>
                <a:prstClr val="black"/>
              </a:solidFill>
              <a:latin typeface="Trebuchet MS"/>
              <a:cs typeface="+mn-cs"/>
            </a:endParaRPr>
          </a:p>
        </p:txBody>
      </p:sp>
      <p:grpSp>
        <p:nvGrpSpPr>
          <p:cNvPr id="14" name="Группа 13"/>
          <p:cNvGrpSpPr/>
          <p:nvPr/>
        </p:nvGrpSpPr>
        <p:grpSpPr>
          <a:xfrm>
            <a:off x="7246" y="11240"/>
            <a:ext cx="9128383" cy="6845243"/>
            <a:chOff x="0" y="6378"/>
            <a:chExt cx="9128383" cy="6845243"/>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16" y="6378"/>
              <a:ext cx="9112767" cy="6845243"/>
            </a:xfrm>
            <a:prstGeom prst="rect">
              <a:avLst/>
            </a:prstGeom>
          </p:spPr>
        </p:pic>
        <p:sp>
          <p:nvSpPr>
            <p:cNvPr id="5" name="TextBox 4"/>
            <p:cNvSpPr txBox="1"/>
            <p:nvPr/>
          </p:nvSpPr>
          <p:spPr>
            <a:xfrm>
              <a:off x="8693394" y="3348489"/>
              <a:ext cx="389850" cy="584775"/>
            </a:xfrm>
            <a:prstGeom prst="rect">
              <a:avLst/>
            </a:prstGeom>
            <a:noFill/>
          </p:spPr>
          <p:txBody>
            <a:bodyPr wrap="none" rtlCol="0">
              <a:spAutoFit/>
            </a:bodyPr>
            <a:lstStyle/>
            <a:p>
              <a:pPr fontAlgn="auto">
                <a:spcBef>
                  <a:spcPts val="0"/>
                </a:spcBef>
                <a:spcAft>
                  <a:spcPts val="0"/>
                </a:spcAft>
              </a:pPr>
              <a:r>
                <a:rPr lang="en-US" sz="3200" dirty="0" smtClean="0">
                  <a:solidFill>
                    <a:prstClr val="black"/>
                  </a:solidFill>
                  <a:latin typeface="Trebuchet MS"/>
                  <a:cs typeface="+mn-cs"/>
                </a:rPr>
                <a:t>x</a:t>
              </a:r>
              <a:endParaRPr lang="ru-RU" sz="3200" dirty="0">
                <a:solidFill>
                  <a:prstClr val="black"/>
                </a:solidFill>
                <a:latin typeface="Trebuchet MS"/>
                <a:cs typeface="+mn-cs"/>
              </a:endParaRPr>
            </a:p>
          </p:txBody>
        </p:sp>
        <p:cxnSp>
          <p:nvCxnSpPr>
            <p:cNvPr id="7" name="Прямая со стрелкой 6"/>
            <p:cNvCxnSpPr/>
            <p:nvPr/>
          </p:nvCxnSpPr>
          <p:spPr>
            <a:xfrm flipV="1">
              <a:off x="4557367" y="122175"/>
              <a:ext cx="0" cy="6413068"/>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a:endCxn id="2" idx="3"/>
            </p:cNvCxnSpPr>
            <p:nvPr/>
          </p:nvCxnSpPr>
          <p:spPr>
            <a:xfrm>
              <a:off x="0" y="3421059"/>
              <a:ext cx="9128383" cy="7941"/>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54466" y="3348281"/>
              <a:ext cx="399468" cy="584775"/>
            </a:xfrm>
            <a:prstGeom prst="rect">
              <a:avLst/>
            </a:prstGeom>
            <a:noFill/>
          </p:spPr>
          <p:txBody>
            <a:bodyPr wrap="none" rtlCol="0">
              <a:spAutoFit/>
            </a:bodyPr>
            <a:lstStyle/>
            <a:p>
              <a:pPr fontAlgn="auto">
                <a:spcBef>
                  <a:spcPts val="0"/>
                </a:spcBef>
                <a:spcAft>
                  <a:spcPts val="0"/>
                </a:spcAft>
              </a:pPr>
              <a:r>
                <a:rPr lang="en-US" sz="3200" dirty="0" smtClean="0">
                  <a:solidFill>
                    <a:prstClr val="black"/>
                  </a:solidFill>
                  <a:latin typeface="Trebuchet MS"/>
                  <a:cs typeface="+mn-cs"/>
                </a:rPr>
                <a:t>0</a:t>
              </a:r>
              <a:endParaRPr lang="ru-RU" sz="3200" dirty="0">
                <a:solidFill>
                  <a:prstClr val="black"/>
                </a:solidFill>
                <a:latin typeface="Trebuchet MS"/>
                <a:cs typeface="+mn-cs"/>
              </a:endParaRPr>
            </a:p>
          </p:txBody>
        </p:sp>
        <p:sp>
          <p:nvSpPr>
            <p:cNvPr id="10" name="TextBox 9"/>
            <p:cNvSpPr txBox="1"/>
            <p:nvPr/>
          </p:nvSpPr>
          <p:spPr>
            <a:xfrm>
              <a:off x="4674812" y="3429000"/>
              <a:ext cx="399468" cy="584775"/>
            </a:xfrm>
            <a:prstGeom prst="rect">
              <a:avLst/>
            </a:prstGeom>
            <a:noFill/>
          </p:spPr>
          <p:txBody>
            <a:bodyPr wrap="none" rtlCol="0">
              <a:spAutoFit/>
            </a:bodyPr>
            <a:lstStyle/>
            <a:p>
              <a:pPr fontAlgn="auto">
                <a:spcBef>
                  <a:spcPts val="0"/>
                </a:spcBef>
                <a:spcAft>
                  <a:spcPts val="0"/>
                </a:spcAft>
              </a:pPr>
              <a:r>
                <a:rPr lang="en-US" sz="3200" dirty="0" smtClean="0">
                  <a:solidFill>
                    <a:prstClr val="black"/>
                  </a:solidFill>
                  <a:latin typeface="Trebuchet MS"/>
                  <a:cs typeface="+mn-cs"/>
                </a:rPr>
                <a:t>1</a:t>
              </a:r>
              <a:endParaRPr lang="ru-RU" sz="3200" dirty="0">
                <a:solidFill>
                  <a:prstClr val="black"/>
                </a:solidFill>
                <a:latin typeface="Trebuchet MS"/>
                <a:cs typeface="+mn-cs"/>
              </a:endParaRPr>
            </a:p>
          </p:txBody>
        </p:sp>
        <p:cxnSp>
          <p:nvCxnSpPr>
            <p:cNvPr id="11" name="Прямая соединительная линия 10"/>
            <p:cNvCxnSpPr/>
            <p:nvPr/>
          </p:nvCxnSpPr>
          <p:spPr>
            <a:xfrm>
              <a:off x="4499992" y="3088008"/>
              <a:ext cx="14401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V="1">
              <a:off x="4874546" y="3354611"/>
              <a:ext cx="0" cy="14401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0" y="2721746"/>
              <a:ext cx="399468" cy="584775"/>
            </a:xfrm>
            <a:prstGeom prst="rect">
              <a:avLst/>
            </a:prstGeom>
            <a:noFill/>
          </p:spPr>
          <p:txBody>
            <a:bodyPr wrap="none" rtlCol="0">
              <a:spAutoFit/>
            </a:bodyPr>
            <a:lstStyle/>
            <a:p>
              <a:pPr fontAlgn="auto">
                <a:spcBef>
                  <a:spcPts val="0"/>
                </a:spcBef>
                <a:spcAft>
                  <a:spcPts val="0"/>
                </a:spcAft>
              </a:pPr>
              <a:r>
                <a:rPr lang="en-US" sz="3200" dirty="0" smtClean="0">
                  <a:solidFill>
                    <a:prstClr val="black"/>
                  </a:solidFill>
                  <a:latin typeface="Trebuchet MS"/>
                  <a:cs typeface="+mn-cs"/>
                </a:rPr>
                <a:t>1</a:t>
              </a:r>
              <a:endParaRPr lang="ru-RU" sz="3200" dirty="0">
                <a:solidFill>
                  <a:prstClr val="black"/>
                </a:solidFill>
                <a:latin typeface="Trebuchet MS"/>
                <a:cs typeface="+mn-cs"/>
              </a:endParaRPr>
            </a:p>
          </p:txBody>
        </p:sp>
      </p:grpSp>
      <p:sp>
        <p:nvSpPr>
          <p:cNvPr id="15" name="вопрос 4"/>
          <p:cNvSpPr txBox="1"/>
          <p:nvPr/>
        </p:nvSpPr>
        <p:spPr>
          <a:xfrm>
            <a:off x="395537" y="5292497"/>
            <a:ext cx="8305104" cy="1077218"/>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3200" dirty="0" smtClean="0"/>
              <a:t>Чем определяется положение точки на координатной плоскости?</a:t>
            </a:r>
            <a:endParaRPr lang="ru-RU" sz="3200" dirty="0"/>
          </a:p>
        </p:txBody>
      </p:sp>
      <p:sp>
        <p:nvSpPr>
          <p:cNvPr id="16" name="точка на коорд плоскости"/>
          <p:cNvSpPr/>
          <p:nvPr/>
        </p:nvSpPr>
        <p:spPr>
          <a:xfrm>
            <a:off x="2104676" y="2017418"/>
            <a:ext cx="100023" cy="100023"/>
          </a:xfrm>
          <a:prstGeom prst="ellipse">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вопрос 5"/>
          <p:cNvSpPr txBox="1"/>
          <p:nvPr/>
        </p:nvSpPr>
        <p:spPr>
          <a:xfrm>
            <a:off x="395536" y="5364505"/>
            <a:ext cx="6952544" cy="584775"/>
          </a:xfrm>
          <a:prstGeom prst="rect">
            <a:avLst/>
          </a:prstGeom>
          <a:noFill/>
        </p:spPr>
        <p:txBody>
          <a:bodyPr wrap="non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3200" dirty="0" smtClean="0"/>
              <a:t>Как записывают координаты точки?</a:t>
            </a:r>
            <a:endParaRPr lang="ru-RU" sz="3200" dirty="0"/>
          </a:p>
        </p:txBody>
      </p:sp>
      <p:sp>
        <p:nvSpPr>
          <p:cNvPr id="19" name="координаты точки М"/>
          <p:cNvSpPr txBox="1"/>
          <p:nvPr/>
        </p:nvSpPr>
        <p:spPr>
          <a:xfrm>
            <a:off x="1515955" y="1412776"/>
            <a:ext cx="1353256" cy="584775"/>
          </a:xfrm>
          <a:prstGeom prst="rect">
            <a:avLst/>
          </a:prstGeom>
          <a:noFill/>
        </p:spPr>
        <p:txBody>
          <a:bodyPr wrap="non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3200" dirty="0" smtClean="0"/>
              <a:t>М(</a:t>
            </a:r>
            <a:r>
              <a:rPr lang="ru-RU" sz="3200" dirty="0" err="1" smtClean="0"/>
              <a:t>х;у</a:t>
            </a:r>
            <a:r>
              <a:rPr lang="ru-RU" sz="3200" dirty="0" smtClean="0"/>
              <a:t>)</a:t>
            </a:r>
            <a:endParaRPr lang="ru-RU" sz="3200" dirty="0"/>
          </a:p>
        </p:txBody>
      </p:sp>
      <p:sp>
        <p:nvSpPr>
          <p:cNvPr id="21" name="вопрос 6"/>
          <p:cNvSpPr txBox="1"/>
          <p:nvPr/>
        </p:nvSpPr>
        <p:spPr>
          <a:xfrm>
            <a:off x="364004" y="5364505"/>
            <a:ext cx="7273145" cy="584775"/>
          </a:xfrm>
          <a:prstGeom prst="rect">
            <a:avLst/>
          </a:prstGeom>
          <a:noFill/>
        </p:spPr>
        <p:txBody>
          <a:bodyPr wrap="non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3200" dirty="0" smtClean="0"/>
              <a:t>Как называется первая координата?</a:t>
            </a:r>
            <a:endParaRPr lang="ru-RU" sz="3200" dirty="0"/>
          </a:p>
        </p:txBody>
      </p:sp>
      <p:sp>
        <p:nvSpPr>
          <p:cNvPr id="22" name="вопрос 7"/>
          <p:cNvSpPr txBox="1"/>
          <p:nvPr/>
        </p:nvSpPr>
        <p:spPr>
          <a:xfrm>
            <a:off x="383239" y="5292497"/>
            <a:ext cx="6997428" cy="584775"/>
          </a:xfrm>
          <a:prstGeom prst="rect">
            <a:avLst/>
          </a:prstGeom>
          <a:noFill/>
        </p:spPr>
        <p:txBody>
          <a:bodyPr wrap="non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3200" dirty="0" smtClean="0"/>
              <a:t>Как называется вторая координата?</a:t>
            </a:r>
            <a:endParaRPr lang="ru-RU" sz="3200" dirty="0"/>
          </a:p>
        </p:txBody>
      </p:sp>
      <p:sp>
        <p:nvSpPr>
          <p:cNvPr id="23" name="Выноска ордината"/>
          <p:cNvSpPr/>
          <p:nvPr/>
        </p:nvSpPr>
        <p:spPr>
          <a:xfrm>
            <a:off x="2640922" y="202029"/>
            <a:ext cx="2095324" cy="906548"/>
          </a:xfrm>
          <a:prstGeom prst="borderCallout1">
            <a:avLst>
              <a:gd name="adj1" fmla="val 100977"/>
              <a:gd name="adj2" fmla="val 48012"/>
              <a:gd name="adj3" fmla="val 166355"/>
              <a:gd name="adj4" fmla="val -2475"/>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ru-RU" sz="3200" dirty="0" smtClean="0"/>
              <a:t>ордината</a:t>
            </a:r>
            <a:endParaRPr lang="ru-RU" sz="3200" dirty="0"/>
          </a:p>
        </p:txBody>
      </p:sp>
      <p:sp>
        <p:nvSpPr>
          <p:cNvPr id="25" name="Выноска абсцисса"/>
          <p:cNvSpPr/>
          <p:nvPr/>
        </p:nvSpPr>
        <p:spPr>
          <a:xfrm>
            <a:off x="207245" y="202029"/>
            <a:ext cx="1897431" cy="906548"/>
          </a:xfrm>
          <a:prstGeom prst="borderCallout1">
            <a:avLst>
              <a:gd name="adj1" fmla="val 98455"/>
              <a:gd name="adj2" fmla="val 51398"/>
              <a:gd name="adj3" fmla="val 158790"/>
              <a:gd name="adj4" fmla="val 97327"/>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ru-RU" sz="3200" dirty="0" smtClean="0"/>
              <a:t>абсцисса</a:t>
            </a:r>
            <a:endParaRPr lang="ru-RU" sz="3200" dirty="0"/>
          </a:p>
        </p:txBody>
      </p:sp>
      <p:sp>
        <p:nvSpPr>
          <p:cNvPr id="24" name="AutoShape 59">
            <a:hlinkClick r:id="" action="ppaction://hlinkshowjump?jump=nextslide" highlightClick="1"/>
          </p:cNvPr>
          <p:cNvSpPr>
            <a:spLocks noChangeArrowheads="1"/>
          </p:cNvSpPr>
          <p:nvPr/>
        </p:nvSpPr>
        <p:spPr bwMode="auto">
          <a:xfrm>
            <a:off x="8226833" y="5876925"/>
            <a:ext cx="576263" cy="576263"/>
          </a:xfrm>
          <a:prstGeom prst="actionButtonForwardNext">
            <a:avLst/>
          </a:prstGeom>
          <a:gradFill rotWithShape="1">
            <a:gsLst>
              <a:gs pos="0">
                <a:schemeClr val="bg1"/>
              </a:gs>
              <a:gs pos="100000">
                <a:schemeClr val="tx2">
                  <a:lumMod val="60000"/>
                  <a:lumOff val="40000"/>
                </a:schemeClr>
              </a:gs>
            </a:gsLst>
            <a:path path="rect">
              <a:fillToRect l="50000" t="50000" r="50000" b="50000"/>
            </a:path>
          </a:gradFill>
          <a:ln>
            <a:noFill/>
          </a:ln>
          <a:effectLst/>
          <a:extLst/>
        </p:spPr>
        <p:txBody>
          <a:bodyPr wrap="none" anchor="ctr"/>
          <a:lstStyle/>
          <a:p>
            <a:pPr algn="ctr"/>
            <a:endParaRPr lang="ru-RU"/>
          </a:p>
        </p:txBody>
      </p:sp>
    </p:spTree>
    <p:extLst>
      <p:ext uri="{BB962C8B-B14F-4D97-AF65-F5344CB8AC3E}">
        <p14:creationId xmlns:p14="http://schemas.microsoft.com/office/powerpoint/2010/main" val="4235758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6" presetClass="emph" presetSubtype="0" repeatCount="indefinite" fill="hold" grpId="1" nodeType="afterEffect">
                                  <p:stCondLst>
                                    <p:cond delay="0"/>
                                  </p:stCondLst>
                                  <p:endCondLst>
                                    <p:cond evt="onNext" delay="0">
                                      <p:tgtEl>
                                        <p:sldTgt/>
                                      </p:tgtEl>
                                    </p:cond>
                                  </p:endCondLst>
                                  <p:childTnLst>
                                    <p:animScale>
                                      <p:cBhvr>
                                        <p:cTn id="16" dur="2000" fill="hold"/>
                                        <p:tgtEl>
                                          <p:spTgt spid="16"/>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grpId="1" nodeType="clickEffect">
                                  <p:stCondLst>
                                    <p:cond delay="0"/>
                                  </p:stCondLst>
                                  <p:childTnLst>
                                    <p:animEffect transition="out" filter="barn(inVertical)">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childTnLst>
                          </p:cTn>
                        </p:par>
                        <p:par>
                          <p:cTn id="22" fill="hold">
                            <p:stCondLst>
                              <p:cond delay="500"/>
                            </p:stCondLst>
                            <p:childTnLst>
                              <p:par>
                                <p:cTn id="23" presetID="16" presetClass="entr" presetSubtype="37"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outVertic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1000" fill="hold"/>
                                        <p:tgtEl>
                                          <p:spTgt spid="19"/>
                                        </p:tgtEl>
                                        <p:attrNameLst>
                                          <p:attrName>ppt_w</p:attrName>
                                        </p:attrNameLst>
                                      </p:cBhvr>
                                      <p:tavLst>
                                        <p:tav tm="0">
                                          <p:val>
                                            <p:fltVal val="0"/>
                                          </p:val>
                                        </p:tav>
                                        <p:tav tm="100000">
                                          <p:val>
                                            <p:strVal val="#ppt_w"/>
                                          </p:val>
                                        </p:tav>
                                      </p:tavLst>
                                    </p:anim>
                                    <p:anim calcmode="lin" valueType="num">
                                      <p:cBhvr>
                                        <p:cTn id="31" dur="1000" fill="hold"/>
                                        <p:tgtEl>
                                          <p:spTgt spid="19"/>
                                        </p:tgtEl>
                                        <p:attrNameLst>
                                          <p:attrName>ppt_h</p:attrName>
                                        </p:attrNameLst>
                                      </p:cBhvr>
                                      <p:tavLst>
                                        <p:tav tm="0">
                                          <p:val>
                                            <p:fltVal val="0"/>
                                          </p:val>
                                        </p:tav>
                                        <p:tav tm="100000">
                                          <p:val>
                                            <p:strVal val="#ppt_h"/>
                                          </p:val>
                                        </p:tav>
                                      </p:tavLst>
                                    </p:anim>
                                    <p:anim calcmode="lin" valueType="num">
                                      <p:cBhvr>
                                        <p:cTn id="32" dur="1000" fill="hold"/>
                                        <p:tgtEl>
                                          <p:spTgt spid="19"/>
                                        </p:tgtEl>
                                        <p:attrNameLst>
                                          <p:attrName>style.rotation</p:attrName>
                                        </p:attrNameLst>
                                      </p:cBhvr>
                                      <p:tavLst>
                                        <p:tav tm="0">
                                          <p:val>
                                            <p:fltVal val="90"/>
                                          </p:val>
                                        </p:tav>
                                        <p:tav tm="100000">
                                          <p:val>
                                            <p:fltVal val="0"/>
                                          </p:val>
                                        </p:tav>
                                      </p:tavLst>
                                    </p:anim>
                                    <p:animEffect transition="in" filter="fade">
                                      <p:cBhvr>
                                        <p:cTn id="33" dur="1000"/>
                                        <p:tgtEl>
                                          <p:spTgt spid="19"/>
                                        </p:tgtEl>
                                      </p:cBhvr>
                                    </p:animEffect>
                                  </p:childTnLst>
                                </p:cTn>
                              </p:par>
                            </p:childTnLst>
                          </p:cTn>
                        </p:par>
                        <p:par>
                          <p:cTn id="34" fill="hold">
                            <p:stCondLst>
                              <p:cond delay="1000"/>
                            </p:stCondLst>
                            <p:childTnLst>
                              <p:par>
                                <p:cTn id="35" presetID="16" presetClass="exit" presetSubtype="21" fill="hold" grpId="1" nodeType="afterEffect">
                                  <p:stCondLst>
                                    <p:cond delay="0"/>
                                  </p:stCondLst>
                                  <p:childTnLst>
                                    <p:animEffect transition="out" filter="barn(inVertical)">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childTnLst>
                          </p:cTn>
                        </p:par>
                        <p:par>
                          <p:cTn id="38" fill="hold">
                            <p:stCondLst>
                              <p:cond delay="1500"/>
                            </p:stCondLst>
                            <p:childTnLst>
                              <p:par>
                                <p:cTn id="39" presetID="16" presetClass="entr" presetSubtype="37"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barn(outVertical)">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32"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circle(out)">
                                      <p:cBhvr>
                                        <p:cTn id="46" dur="2000"/>
                                        <p:tgtEl>
                                          <p:spTgt spid="25"/>
                                        </p:tgtEl>
                                      </p:cBhvr>
                                    </p:animEffect>
                                  </p:childTnLst>
                                </p:cTn>
                              </p:par>
                            </p:childTnLst>
                          </p:cTn>
                        </p:par>
                        <p:par>
                          <p:cTn id="47" fill="hold">
                            <p:stCondLst>
                              <p:cond delay="2000"/>
                            </p:stCondLst>
                            <p:childTnLst>
                              <p:par>
                                <p:cTn id="48" presetID="16" presetClass="exit" presetSubtype="21" fill="hold" grpId="1" nodeType="afterEffect">
                                  <p:stCondLst>
                                    <p:cond delay="0"/>
                                  </p:stCondLst>
                                  <p:childTnLst>
                                    <p:animEffect transition="out" filter="barn(inVertical)">
                                      <p:cBhvr>
                                        <p:cTn id="49" dur="500"/>
                                        <p:tgtEl>
                                          <p:spTgt spid="21"/>
                                        </p:tgtEl>
                                      </p:cBhvr>
                                    </p:animEffect>
                                    <p:set>
                                      <p:cBhvr>
                                        <p:cTn id="50" dur="1" fill="hold">
                                          <p:stCondLst>
                                            <p:cond delay="499"/>
                                          </p:stCondLst>
                                        </p:cTn>
                                        <p:tgtEl>
                                          <p:spTgt spid="21"/>
                                        </p:tgtEl>
                                        <p:attrNameLst>
                                          <p:attrName>style.visibility</p:attrName>
                                        </p:attrNameLst>
                                      </p:cBhvr>
                                      <p:to>
                                        <p:strVal val="hidden"/>
                                      </p:to>
                                    </p:set>
                                  </p:childTnLst>
                                </p:cTn>
                              </p:par>
                            </p:childTnLst>
                          </p:cTn>
                        </p:par>
                        <p:par>
                          <p:cTn id="51" fill="hold">
                            <p:stCondLst>
                              <p:cond delay="2500"/>
                            </p:stCondLst>
                            <p:childTnLst>
                              <p:par>
                                <p:cTn id="52" presetID="16" presetClass="entr" presetSubtype="37"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barn(outVertical)">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32"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circle(out)">
                                      <p:cBhvr>
                                        <p:cTn id="59" dur="2000"/>
                                        <p:tgtEl>
                                          <p:spTgt spid="23"/>
                                        </p:tgtEl>
                                      </p:cBhvr>
                                    </p:animEffect>
                                  </p:childTnLst>
                                </p:cTn>
                              </p:par>
                            </p:childTnLst>
                          </p:cTn>
                        </p:par>
                        <p:par>
                          <p:cTn id="60" fill="hold">
                            <p:stCondLst>
                              <p:cond delay="2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animEffect transition="in" filter="fade">
                                      <p:cBhvr>
                                        <p:cTn id="6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animBg="1"/>
      <p:bldP spid="16" grpId="1" animBg="1"/>
      <p:bldP spid="18" grpId="0"/>
      <p:bldP spid="18" grpId="1"/>
      <p:bldP spid="19" grpId="0"/>
      <p:bldP spid="21" grpId="0"/>
      <p:bldP spid="21" grpId="1"/>
      <p:bldP spid="22" grpId="0"/>
      <p:bldP spid="23" grpId="0" animBg="1"/>
      <p:bldP spid="25"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Группа 101"/>
          <p:cNvGrpSpPr/>
          <p:nvPr/>
        </p:nvGrpSpPr>
        <p:grpSpPr>
          <a:xfrm>
            <a:off x="304800" y="21319"/>
            <a:ext cx="8804787" cy="6608081"/>
            <a:chOff x="304800" y="21319"/>
            <a:chExt cx="8804787" cy="6608081"/>
          </a:xfrm>
        </p:grpSpPr>
        <p:grpSp>
          <p:nvGrpSpPr>
            <p:cNvPr id="2" name="Group 2438"/>
            <p:cNvGrpSpPr>
              <a:grpSpLocks/>
            </p:cNvGrpSpPr>
            <p:nvPr/>
          </p:nvGrpSpPr>
          <p:grpSpPr bwMode="auto">
            <a:xfrm>
              <a:off x="304800" y="228600"/>
              <a:ext cx="8534400" cy="6400800"/>
              <a:chOff x="192" y="144"/>
              <a:chExt cx="5376" cy="4032"/>
            </a:xfrm>
          </p:grpSpPr>
          <p:grpSp>
            <p:nvGrpSpPr>
              <p:cNvPr id="3" name="Group 2434"/>
              <p:cNvGrpSpPr>
                <a:grpSpLocks/>
              </p:cNvGrpSpPr>
              <p:nvPr/>
            </p:nvGrpSpPr>
            <p:grpSpPr bwMode="auto">
              <a:xfrm>
                <a:off x="192" y="144"/>
                <a:ext cx="5376" cy="4032"/>
                <a:chOff x="192" y="144"/>
                <a:chExt cx="5376" cy="4032"/>
              </a:xfrm>
            </p:grpSpPr>
            <p:sp>
              <p:nvSpPr>
                <p:cNvPr id="23" name="Line 721"/>
                <p:cNvSpPr>
                  <a:spLocks noChangeShapeType="1"/>
                </p:cNvSpPr>
                <p:nvPr/>
              </p:nvSpPr>
              <p:spPr bwMode="auto">
                <a:xfrm>
                  <a:off x="192" y="144"/>
                  <a:ext cx="0" cy="4032"/>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24" name="Line 722"/>
                <p:cNvSpPr>
                  <a:spLocks noChangeShapeType="1"/>
                </p:cNvSpPr>
                <p:nvPr/>
              </p:nvSpPr>
              <p:spPr bwMode="auto">
                <a:xfrm>
                  <a:off x="5568" y="144"/>
                  <a:ext cx="0" cy="4032"/>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25" name="Line 727"/>
                <p:cNvSpPr>
                  <a:spLocks noChangeShapeType="1"/>
                </p:cNvSpPr>
                <p:nvPr/>
              </p:nvSpPr>
              <p:spPr bwMode="auto">
                <a:xfrm>
                  <a:off x="448" y="144"/>
                  <a:ext cx="0" cy="4032"/>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26" name="Line 730"/>
                <p:cNvSpPr>
                  <a:spLocks noChangeShapeType="1"/>
                </p:cNvSpPr>
                <p:nvPr/>
              </p:nvSpPr>
              <p:spPr bwMode="auto">
                <a:xfrm>
                  <a:off x="704" y="144"/>
                  <a:ext cx="0" cy="4032"/>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27" name="Line 733"/>
                <p:cNvSpPr>
                  <a:spLocks noChangeShapeType="1"/>
                </p:cNvSpPr>
                <p:nvPr/>
              </p:nvSpPr>
              <p:spPr bwMode="auto">
                <a:xfrm>
                  <a:off x="960" y="144"/>
                  <a:ext cx="0" cy="4032"/>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28" name="Line 736"/>
                <p:cNvSpPr>
                  <a:spLocks noChangeShapeType="1"/>
                </p:cNvSpPr>
                <p:nvPr/>
              </p:nvSpPr>
              <p:spPr bwMode="auto">
                <a:xfrm>
                  <a:off x="1216" y="144"/>
                  <a:ext cx="0" cy="4032"/>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29" name="Line 739"/>
                <p:cNvSpPr>
                  <a:spLocks noChangeShapeType="1"/>
                </p:cNvSpPr>
                <p:nvPr/>
              </p:nvSpPr>
              <p:spPr bwMode="auto">
                <a:xfrm>
                  <a:off x="1472" y="144"/>
                  <a:ext cx="0" cy="4032"/>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30" name="Line 742"/>
                <p:cNvSpPr>
                  <a:spLocks noChangeShapeType="1"/>
                </p:cNvSpPr>
                <p:nvPr/>
              </p:nvSpPr>
              <p:spPr bwMode="auto">
                <a:xfrm>
                  <a:off x="1728" y="144"/>
                  <a:ext cx="0" cy="4032"/>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ysClr val="windowText" lastClr="000000"/>
                    </a:solidFill>
                    <a:effectLst/>
                    <a:uLnTx/>
                    <a:uFillTx/>
                  </a:endParaRPr>
                </a:p>
              </p:txBody>
            </p:sp>
            <p:sp>
              <p:nvSpPr>
                <p:cNvPr id="31" name="Line 745"/>
                <p:cNvSpPr>
                  <a:spLocks noChangeShapeType="1"/>
                </p:cNvSpPr>
                <p:nvPr/>
              </p:nvSpPr>
              <p:spPr bwMode="auto">
                <a:xfrm>
                  <a:off x="1984" y="144"/>
                  <a:ext cx="0" cy="4032"/>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32" name="Line 748"/>
                <p:cNvSpPr>
                  <a:spLocks noChangeShapeType="1"/>
                </p:cNvSpPr>
                <p:nvPr/>
              </p:nvSpPr>
              <p:spPr bwMode="auto">
                <a:xfrm>
                  <a:off x="2240" y="144"/>
                  <a:ext cx="0" cy="4032"/>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33" name="Line 751"/>
                <p:cNvSpPr>
                  <a:spLocks noChangeShapeType="1"/>
                </p:cNvSpPr>
                <p:nvPr/>
              </p:nvSpPr>
              <p:spPr bwMode="auto">
                <a:xfrm>
                  <a:off x="2496" y="144"/>
                  <a:ext cx="0" cy="4032"/>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34" name="Line 754"/>
                <p:cNvSpPr>
                  <a:spLocks noChangeShapeType="1"/>
                </p:cNvSpPr>
                <p:nvPr/>
              </p:nvSpPr>
              <p:spPr bwMode="auto">
                <a:xfrm>
                  <a:off x="2752" y="144"/>
                  <a:ext cx="0" cy="4032"/>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35" name="Line 757"/>
                <p:cNvSpPr>
                  <a:spLocks noChangeShapeType="1"/>
                </p:cNvSpPr>
                <p:nvPr/>
              </p:nvSpPr>
              <p:spPr bwMode="auto">
                <a:xfrm>
                  <a:off x="3008" y="144"/>
                  <a:ext cx="0" cy="4032"/>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36" name="Line 760"/>
                <p:cNvSpPr>
                  <a:spLocks noChangeShapeType="1"/>
                </p:cNvSpPr>
                <p:nvPr/>
              </p:nvSpPr>
              <p:spPr bwMode="auto">
                <a:xfrm>
                  <a:off x="3264" y="144"/>
                  <a:ext cx="0" cy="4032"/>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37" name="Line 763"/>
                <p:cNvSpPr>
                  <a:spLocks noChangeShapeType="1"/>
                </p:cNvSpPr>
                <p:nvPr/>
              </p:nvSpPr>
              <p:spPr bwMode="auto">
                <a:xfrm>
                  <a:off x="3520" y="144"/>
                  <a:ext cx="0" cy="4032"/>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38" name="Line 766"/>
                <p:cNvSpPr>
                  <a:spLocks noChangeShapeType="1"/>
                </p:cNvSpPr>
                <p:nvPr/>
              </p:nvSpPr>
              <p:spPr bwMode="auto">
                <a:xfrm>
                  <a:off x="3776" y="144"/>
                  <a:ext cx="0" cy="4032"/>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39" name="Line 769"/>
                <p:cNvSpPr>
                  <a:spLocks noChangeShapeType="1"/>
                </p:cNvSpPr>
                <p:nvPr/>
              </p:nvSpPr>
              <p:spPr bwMode="auto">
                <a:xfrm>
                  <a:off x="4032" y="144"/>
                  <a:ext cx="0" cy="4032"/>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40" name="Line 772"/>
                <p:cNvSpPr>
                  <a:spLocks noChangeShapeType="1"/>
                </p:cNvSpPr>
                <p:nvPr/>
              </p:nvSpPr>
              <p:spPr bwMode="auto">
                <a:xfrm>
                  <a:off x="4288" y="144"/>
                  <a:ext cx="0" cy="4032"/>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41" name="Line 775"/>
                <p:cNvSpPr>
                  <a:spLocks noChangeShapeType="1"/>
                </p:cNvSpPr>
                <p:nvPr/>
              </p:nvSpPr>
              <p:spPr bwMode="auto">
                <a:xfrm>
                  <a:off x="4544" y="144"/>
                  <a:ext cx="0" cy="4032"/>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42" name="Line 778"/>
                <p:cNvSpPr>
                  <a:spLocks noChangeShapeType="1"/>
                </p:cNvSpPr>
                <p:nvPr/>
              </p:nvSpPr>
              <p:spPr bwMode="auto">
                <a:xfrm>
                  <a:off x="4800" y="144"/>
                  <a:ext cx="0" cy="4032"/>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43" name="Line 781"/>
                <p:cNvSpPr>
                  <a:spLocks noChangeShapeType="1"/>
                </p:cNvSpPr>
                <p:nvPr/>
              </p:nvSpPr>
              <p:spPr bwMode="auto">
                <a:xfrm>
                  <a:off x="5056" y="144"/>
                  <a:ext cx="0" cy="4032"/>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44" name="Line 784"/>
                <p:cNvSpPr>
                  <a:spLocks noChangeShapeType="1"/>
                </p:cNvSpPr>
                <p:nvPr/>
              </p:nvSpPr>
              <p:spPr bwMode="auto">
                <a:xfrm>
                  <a:off x="5312" y="144"/>
                  <a:ext cx="0" cy="4032"/>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grpSp>
          <p:grpSp>
            <p:nvGrpSpPr>
              <p:cNvPr id="4" name="Group 2433"/>
              <p:cNvGrpSpPr>
                <a:grpSpLocks/>
              </p:cNvGrpSpPr>
              <p:nvPr/>
            </p:nvGrpSpPr>
            <p:grpSpPr bwMode="auto">
              <a:xfrm>
                <a:off x="192" y="144"/>
                <a:ext cx="5376" cy="4032"/>
                <a:chOff x="192" y="144"/>
                <a:chExt cx="5376" cy="4032"/>
              </a:xfrm>
            </p:grpSpPr>
            <p:sp>
              <p:nvSpPr>
                <p:cNvPr id="5" name="Line 719"/>
                <p:cNvSpPr>
                  <a:spLocks noChangeShapeType="1"/>
                </p:cNvSpPr>
                <p:nvPr/>
              </p:nvSpPr>
              <p:spPr bwMode="auto">
                <a:xfrm>
                  <a:off x="192" y="144"/>
                  <a:ext cx="5376"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6" name="Line 720"/>
                <p:cNvSpPr>
                  <a:spLocks noChangeShapeType="1"/>
                </p:cNvSpPr>
                <p:nvPr/>
              </p:nvSpPr>
              <p:spPr bwMode="auto">
                <a:xfrm>
                  <a:off x="192" y="4176"/>
                  <a:ext cx="5376"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7" name="Line 725"/>
                <p:cNvSpPr>
                  <a:spLocks noChangeShapeType="1"/>
                </p:cNvSpPr>
                <p:nvPr/>
              </p:nvSpPr>
              <p:spPr bwMode="auto">
                <a:xfrm>
                  <a:off x="192" y="381"/>
                  <a:ext cx="5376"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8" name="Line 788"/>
                <p:cNvSpPr>
                  <a:spLocks noChangeShapeType="1"/>
                </p:cNvSpPr>
                <p:nvPr/>
              </p:nvSpPr>
              <p:spPr bwMode="auto">
                <a:xfrm>
                  <a:off x="192" y="618"/>
                  <a:ext cx="5376"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9" name="Line 891"/>
                <p:cNvSpPr>
                  <a:spLocks noChangeShapeType="1"/>
                </p:cNvSpPr>
                <p:nvPr/>
              </p:nvSpPr>
              <p:spPr bwMode="auto">
                <a:xfrm>
                  <a:off x="192" y="856"/>
                  <a:ext cx="5376"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10" name="Line 994"/>
                <p:cNvSpPr>
                  <a:spLocks noChangeShapeType="1"/>
                </p:cNvSpPr>
                <p:nvPr/>
              </p:nvSpPr>
              <p:spPr bwMode="auto">
                <a:xfrm>
                  <a:off x="192" y="1093"/>
                  <a:ext cx="5376"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11" name="Line 1097"/>
                <p:cNvSpPr>
                  <a:spLocks noChangeShapeType="1"/>
                </p:cNvSpPr>
                <p:nvPr/>
              </p:nvSpPr>
              <p:spPr bwMode="auto">
                <a:xfrm>
                  <a:off x="192" y="1330"/>
                  <a:ext cx="5376"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12" name="Line 1200"/>
                <p:cNvSpPr>
                  <a:spLocks noChangeShapeType="1"/>
                </p:cNvSpPr>
                <p:nvPr/>
              </p:nvSpPr>
              <p:spPr bwMode="auto">
                <a:xfrm>
                  <a:off x="192" y="1567"/>
                  <a:ext cx="5376"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13" name="Line 1303"/>
                <p:cNvSpPr>
                  <a:spLocks noChangeShapeType="1"/>
                </p:cNvSpPr>
                <p:nvPr/>
              </p:nvSpPr>
              <p:spPr bwMode="auto">
                <a:xfrm>
                  <a:off x="192" y="1804"/>
                  <a:ext cx="5376"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14" name="Line 1406"/>
                <p:cNvSpPr>
                  <a:spLocks noChangeShapeType="1"/>
                </p:cNvSpPr>
                <p:nvPr/>
              </p:nvSpPr>
              <p:spPr bwMode="auto">
                <a:xfrm>
                  <a:off x="192" y="2041"/>
                  <a:ext cx="5376"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15" name="Line 1509"/>
                <p:cNvSpPr>
                  <a:spLocks noChangeShapeType="1"/>
                </p:cNvSpPr>
                <p:nvPr/>
              </p:nvSpPr>
              <p:spPr bwMode="auto">
                <a:xfrm>
                  <a:off x="192" y="2279"/>
                  <a:ext cx="5376"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16" name="Line 1612"/>
                <p:cNvSpPr>
                  <a:spLocks noChangeShapeType="1"/>
                </p:cNvSpPr>
                <p:nvPr/>
              </p:nvSpPr>
              <p:spPr bwMode="auto">
                <a:xfrm>
                  <a:off x="192" y="2516"/>
                  <a:ext cx="5376"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17" name="Line 1715"/>
                <p:cNvSpPr>
                  <a:spLocks noChangeShapeType="1"/>
                </p:cNvSpPr>
                <p:nvPr/>
              </p:nvSpPr>
              <p:spPr bwMode="auto">
                <a:xfrm>
                  <a:off x="192" y="2753"/>
                  <a:ext cx="5376"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18" name="Line 1818"/>
                <p:cNvSpPr>
                  <a:spLocks noChangeShapeType="1"/>
                </p:cNvSpPr>
                <p:nvPr/>
              </p:nvSpPr>
              <p:spPr bwMode="auto">
                <a:xfrm>
                  <a:off x="192" y="2990"/>
                  <a:ext cx="5376"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19" name="Line 1921"/>
                <p:cNvSpPr>
                  <a:spLocks noChangeShapeType="1"/>
                </p:cNvSpPr>
                <p:nvPr/>
              </p:nvSpPr>
              <p:spPr bwMode="auto">
                <a:xfrm>
                  <a:off x="192" y="3227"/>
                  <a:ext cx="5376"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20" name="Line 2024"/>
                <p:cNvSpPr>
                  <a:spLocks noChangeShapeType="1"/>
                </p:cNvSpPr>
                <p:nvPr/>
              </p:nvSpPr>
              <p:spPr bwMode="auto">
                <a:xfrm>
                  <a:off x="192" y="3464"/>
                  <a:ext cx="5376"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21" name="Line 2127"/>
                <p:cNvSpPr>
                  <a:spLocks noChangeShapeType="1"/>
                </p:cNvSpPr>
                <p:nvPr/>
              </p:nvSpPr>
              <p:spPr bwMode="auto">
                <a:xfrm>
                  <a:off x="192" y="3702"/>
                  <a:ext cx="5376"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22" name="Line 2230"/>
                <p:cNvSpPr>
                  <a:spLocks noChangeShapeType="1"/>
                </p:cNvSpPr>
                <p:nvPr/>
              </p:nvSpPr>
              <p:spPr bwMode="auto">
                <a:xfrm>
                  <a:off x="192" y="3939"/>
                  <a:ext cx="5376"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grpSp>
        </p:grpSp>
        <p:grpSp>
          <p:nvGrpSpPr>
            <p:cNvPr id="101" name="Группа 100"/>
            <p:cNvGrpSpPr/>
            <p:nvPr/>
          </p:nvGrpSpPr>
          <p:grpSpPr>
            <a:xfrm>
              <a:off x="304800" y="21319"/>
              <a:ext cx="8804787" cy="6608081"/>
              <a:chOff x="304800" y="21319"/>
              <a:chExt cx="8804787" cy="6608081"/>
            </a:xfrm>
          </p:grpSpPr>
          <p:cxnSp>
            <p:nvCxnSpPr>
              <p:cNvPr id="88" name="Прямая соединительная линия 87"/>
              <p:cNvCxnSpPr/>
              <p:nvPr/>
            </p:nvCxnSpPr>
            <p:spPr>
              <a:xfrm>
                <a:off x="4696780" y="3242894"/>
                <a:ext cx="15684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p:cNvCxnSpPr/>
              <p:nvPr/>
            </p:nvCxnSpPr>
            <p:spPr>
              <a:xfrm>
                <a:off x="5181600" y="3523456"/>
                <a:ext cx="0" cy="188913"/>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00" name="Группа 99"/>
              <p:cNvGrpSpPr/>
              <p:nvPr/>
            </p:nvGrpSpPr>
            <p:grpSpPr>
              <a:xfrm>
                <a:off x="304800" y="21319"/>
                <a:ext cx="8804787" cy="6608081"/>
                <a:chOff x="304800" y="21319"/>
                <a:chExt cx="8804787" cy="6608081"/>
              </a:xfrm>
            </p:grpSpPr>
            <p:cxnSp>
              <p:nvCxnSpPr>
                <p:cNvPr id="84" name="Прямая со стрелкой 83"/>
                <p:cNvCxnSpPr/>
                <p:nvPr/>
              </p:nvCxnSpPr>
              <p:spPr>
                <a:xfrm flipV="1">
                  <a:off x="4775200" y="228600"/>
                  <a:ext cx="0" cy="6400800"/>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cxnSp>
              <p:nvCxnSpPr>
                <p:cNvPr id="86" name="Прямая со стрелкой 85"/>
                <p:cNvCxnSpPr>
                  <a:stCxn id="15" idx="0"/>
                </p:cNvCxnSpPr>
                <p:nvPr/>
              </p:nvCxnSpPr>
              <p:spPr>
                <a:xfrm>
                  <a:off x="304800" y="3617913"/>
                  <a:ext cx="8609862" cy="0"/>
                </a:xfrm>
                <a:prstGeom prst="straightConnector1">
                  <a:avLst/>
                </a:prstGeom>
                <a:ln w="41275">
                  <a:tailEnd type="stealth" w="lg" len="lg"/>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4278076" y="21319"/>
                  <a:ext cx="386644" cy="584775"/>
                </a:xfrm>
                <a:prstGeom prst="rect">
                  <a:avLst/>
                </a:prstGeom>
                <a:noFill/>
              </p:spPr>
              <p:txBody>
                <a:bodyPr wrap="none" rtlCol="0">
                  <a:spAutoFit/>
                </a:bodyPr>
                <a:lstStyle/>
                <a:p>
                  <a:r>
                    <a:rPr lang="en-US" sz="3200" dirty="0" smtClean="0"/>
                    <a:t>y</a:t>
                  </a:r>
                  <a:endParaRPr lang="ru-RU" sz="3200" dirty="0"/>
                </a:p>
              </p:txBody>
            </p:sp>
            <p:sp>
              <p:nvSpPr>
                <p:cNvPr id="96" name="TextBox 95"/>
                <p:cNvSpPr txBox="1"/>
                <p:nvPr/>
              </p:nvSpPr>
              <p:spPr>
                <a:xfrm>
                  <a:off x="8719737" y="3469803"/>
                  <a:ext cx="389850" cy="584775"/>
                </a:xfrm>
                <a:prstGeom prst="rect">
                  <a:avLst/>
                </a:prstGeom>
                <a:noFill/>
              </p:spPr>
              <p:txBody>
                <a:bodyPr wrap="none" rtlCol="0">
                  <a:spAutoFit/>
                </a:bodyPr>
                <a:lstStyle/>
                <a:p>
                  <a:r>
                    <a:rPr lang="en-US" sz="3200" dirty="0" smtClean="0"/>
                    <a:t>x</a:t>
                  </a:r>
                  <a:endParaRPr lang="ru-RU" sz="3200" dirty="0"/>
                </a:p>
              </p:txBody>
            </p:sp>
            <p:sp>
              <p:nvSpPr>
                <p:cNvPr id="97" name="TextBox 96"/>
                <p:cNvSpPr txBox="1"/>
                <p:nvPr/>
              </p:nvSpPr>
              <p:spPr>
                <a:xfrm>
                  <a:off x="4409997" y="3560271"/>
                  <a:ext cx="399468" cy="584775"/>
                </a:xfrm>
                <a:prstGeom prst="rect">
                  <a:avLst/>
                </a:prstGeom>
                <a:noFill/>
              </p:spPr>
              <p:txBody>
                <a:bodyPr wrap="none" rtlCol="0">
                  <a:spAutoFit/>
                </a:bodyPr>
                <a:lstStyle/>
                <a:p>
                  <a:r>
                    <a:rPr lang="en-US" sz="3200" dirty="0" smtClean="0"/>
                    <a:t>0</a:t>
                  </a:r>
                  <a:endParaRPr lang="ru-RU" sz="3200" dirty="0"/>
                </a:p>
              </p:txBody>
            </p:sp>
            <p:sp>
              <p:nvSpPr>
                <p:cNvPr id="98" name="TextBox 97"/>
                <p:cNvSpPr txBox="1"/>
                <p:nvPr/>
              </p:nvSpPr>
              <p:spPr>
                <a:xfrm>
                  <a:off x="4974652" y="3585543"/>
                  <a:ext cx="399468" cy="584775"/>
                </a:xfrm>
                <a:prstGeom prst="rect">
                  <a:avLst/>
                </a:prstGeom>
                <a:noFill/>
              </p:spPr>
              <p:txBody>
                <a:bodyPr wrap="none" rtlCol="0">
                  <a:spAutoFit/>
                </a:bodyPr>
                <a:lstStyle/>
                <a:p>
                  <a:r>
                    <a:rPr lang="en-US" sz="3200" dirty="0" smtClean="0"/>
                    <a:t>1</a:t>
                  </a:r>
                  <a:endParaRPr lang="ru-RU" sz="3200" dirty="0"/>
                </a:p>
              </p:txBody>
            </p:sp>
            <p:sp>
              <p:nvSpPr>
                <p:cNvPr id="99" name="TextBox 98"/>
                <p:cNvSpPr txBox="1"/>
                <p:nvPr/>
              </p:nvSpPr>
              <p:spPr>
                <a:xfrm>
                  <a:off x="4774918" y="2910480"/>
                  <a:ext cx="399468" cy="584775"/>
                </a:xfrm>
                <a:prstGeom prst="rect">
                  <a:avLst/>
                </a:prstGeom>
                <a:noFill/>
              </p:spPr>
              <p:txBody>
                <a:bodyPr wrap="none" rtlCol="0">
                  <a:spAutoFit/>
                </a:bodyPr>
                <a:lstStyle/>
                <a:p>
                  <a:r>
                    <a:rPr lang="en-US" sz="3200" dirty="0" smtClean="0"/>
                    <a:t>1</a:t>
                  </a:r>
                  <a:endParaRPr lang="ru-RU" sz="3200" dirty="0"/>
                </a:p>
              </p:txBody>
            </p:sp>
          </p:grpSp>
        </p:grpSp>
      </p:grpSp>
      <p:grpSp>
        <p:nvGrpSpPr>
          <p:cNvPr id="45" name="Группа 44"/>
          <p:cNvGrpSpPr/>
          <p:nvPr/>
        </p:nvGrpSpPr>
        <p:grpSpPr>
          <a:xfrm>
            <a:off x="7210477" y="4080124"/>
            <a:ext cx="1555450" cy="2007904"/>
            <a:chOff x="395536" y="989048"/>
            <a:chExt cx="1555450" cy="2007904"/>
          </a:xfrm>
        </p:grpSpPr>
        <p:pic>
          <p:nvPicPr>
            <p:cNvPr id="46" name="Picture 12" descr="http://im2-tub-ru.yandex.net/i?id=147921403-61-7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536" y="989048"/>
              <a:ext cx="1555450" cy="2007904"/>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827584" y="1910090"/>
              <a:ext cx="1037463" cy="523220"/>
            </a:xfrm>
            <a:prstGeom prst="rect">
              <a:avLst/>
            </a:prstGeom>
            <a:noFill/>
          </p:spPr>
          <p:txBody>
            <a:bodyPr wrap="none" rtlCol="0">
              <a:spAutoFit/>
            </a:bodyPr>
            <a:lstStyle/>
            <a:p>
              <a:r>
                <a:rPr lang="en-US" sz="2800" spc="-200" dirty="0" smtClean="0"/>
                <a:t>(-</a:t>
              </a:r>
              <a:r>
                <a:rPr lang="ru-RU" sz="2800" spc="-200" dirty="0" smtClean="0"/>
                <a:t>1</a:t>
              </a:r>
              <a:r>
                <a:rPr lang="en-US" sz="2800" spc="-200" dirty="0" smtClean="0"/>
                <a:t>;</a:t>
              </a:r>
              <a:r>
                <a:rPr lang="ru-RU" sz="2800" spc="-200" dirty="0" smtClean="0"/>
                <a:t>-7</a:t>
              </a:r>
              <a:r>
                <a:rPr lang="en-US" sz="2800" spc="-200" dirty="0" smtClean="0"/>
                <a:t>)</a:t>
              </a:r>
              <a:endParaRPr lang="ru-RU" spc="-200" dirty="0"/>
            </a:p>
          </p:txBody>
        </p:sp>
      </p:grpSp>
      <p:grpSp>
        <p:nvGrpSpPr>
          <p:cNvPr id="48" name="Группа 47"/>
          <p:cNvGrpSpPr/>
          <p:nvPr/>
        </p:nvGrpSpPr>
        <p:grpSpPr>
          <a:xfrm>
            <a:off x="2406950" y="4495148"/>
            <a:ext cx="1555450" cy="2007904"/>
            <a:chOff x="395536" y="989048"/>
            <a:chExt cx="1555450" cy="2007904"/>
          </a:xfrm>
        </p:grpSpPr>
        <p:pic>
          <p:nvPicPr>
            <p:cNvPr id="49" name="Picture 12" descr="http://im2-tub-ru.yandex.net/i?id=147921403-61-7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536" y="989048"/>
              <a:ext cx="1555450" cy="2007904"/>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827584" y="1910090"/>
              <a:ext cx="954107" cy="523220"/>
            </a:xfrm>
            <a:prstGeom prst="rect">
              <a:avLst/>
            </a:prstGeom>
            <a:noFill/>
          </p:spPr>
          <p:txBody>
            <a:bodyPr wrap="none" rtlCol="0">
              <a:spAutoFit/>
            </a:bodyPr>
            <a:lstStyle/>
            <a:p>
              <a:r>
                <a:rPr lang="en-US" sz="2800" dirty="0" smtClean="0"/>
                <a:t>(4;8)</a:t>
              </a:r>
              <a:endParaRPr lang="ru-RU" dirty="0"/>
            </a:p>
          </p:txBody>
        </p:sp>
      </p:grpSp>
      <p:grpSp>
        <p:nvGrpSpPr>
          <p:cNvPr id="51" name="Группа 50"/>
          <p:cNvGrpSpPr/>
          <p:nvPr/>
        </p:nvGrpSpPr>
        <p:grpSpPr>
          <a:xfrm>
            <a:off x="976782" y="73276"/>
            <a:ext cx="1555450" cy="2007904"/>
            <a:chOff x="395536" y="989048"/>
            <a:chExt cx="1555450" cy="2007904"/>
          </a:xfrm>
        </p:grpSpPr>
        <p:pic>
          <p:nvPicPr>
            <p:cNvPr id="52" name="Picture 12" descr="http://im2-tub-ru.yandex.net/i?id=147921403-61-7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536" y="989048"/>
              <a:ext cx="1555450" cy="2007904"/>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827584" y="1910090"/>
              <a:ext cx="1037463" cy="523220"/>
            </a:xfrm>
            <a:prstGeom prst="rect">
              <a:avLst/>
            </a:prstGeom>
            <a:noFill/>
          </p:spPr>
          <p:txBody>
            <a:bodyPr wrap="none" rtlCol="0">
              <a:spAutoFit/>
            </a:bodyPr>
            <a:lstStyle/>
            <a:p>
              <a:r>
                <a:rPr lang="en-US" sz="2800" spc="-200" dirty="0" smtClean="0"/>
                <a:t>(-3;-2)</a:t>
              </a:r>
              <a:endParaRPr lang="ru-RU" spc="-200" dirty="0"/>
            </a:p>
          </p:txBody>
        </p:sp>
      </p:grpSp>
      <p:grpSp>
        <p:nvGrpSpPr>
          <p:cNvPr id="117" name="Группа 116"/>
          <p:cNvGrpSpPr/>
          <p:nvPr/>
        </p:nvGrpSpPr>
        <p:grpSpPr>
          <a:xfrm>
            <a:off x="96837" y="2023569"/>
            <a:ext cx="1228725" cy="1492937"/>
            <a:chOff x="7020272" y="927950"/>
            <a:chExt cx="1228725" cy="1492937"/>
          </a:xfrm>
        </p:grpSpPr>
        <p:pic>
          <p:nvPicPr>
            <p:cNvPr id="118" name="Picture 10" descr="http://im2-tub-ru.yandex.net/i?id=104243123-05-7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020272" y="992137"/>
              <a:ext cx="1228725" cy="1428750"/>
            </a:xfrm>
            <a:prstGeom prst="rect">
              <a:avLst/>
            </a:prstGeom>
            <a:noFill/>
            <a:extLst>
              <a:ext uri="{909E8E84-426E-40DD-AFC4-6F175D3DCCD1}">
                <a14:hiddenFill xmlns:a14="http://schemas.microsoft.com/office/drawing/2010/main">
                  <a:solidFill>
                    <a:srgbClr val="FFFFFF"/>
                  </a:solidFill>
                </a14:hiddenFill>
              </a:ext>
            </a:extLst>
          </p:spPr>
        </p:pic>
        <p:grpSp>
          <p:nvGrpSpPr>
            <p:cNvPr id="119" name="Группа 118"/>
            <p:cNvGrpSpPr/>
            <p:nvPr/>
          </p:nvGrpSpPr>
          <p:grpSpPr>
            <a:xfrm>
              <a:off x="7092280" y="927950"/>
              <a:ext cx="986811" cy="480398"/>
              <a:chOff x="7092280" y="927950"/>
              <a:chExt cx="986811" cy="480398"/>
            </a:xfrm>
          </p:grpSpPr>
          <p:grpSp>
            <p:nvGrpSpPr>
              <p:cNvPr id="120" name="Группа 119"/>
              <p:cNvGrpSpPr/>
              <p:nvPr/>
            </p:nvGrpSpPr>
            <p:grpSpPr>
              <a:xfrm>
                <a:off x="7092280" y="927950"/>
                <a:ext cx="986811" cy="468789"/>
                <a:chOff x="7092280" y="927950"/>
                <a:chExt cx="986811" cy="468789"/>
              </a:xfrm>
            </p:grpSpPr>
            <p:sp>
              <p:nvSpPr>
                <p:cNvPr id="122" name="Полилиния 121"/>
                <p:cNvSpPr/>
                <p:nvPr/>
              </p:nvSpPr>
              <p:spPr>
                <a:xfrm>
                  <a:off x="7140252" y="946683"/>
                  <a:ext cx="888206" cy="450056"/>
                </a:xfrm>
                <a:custGeom>
                  <a:avLst/>
                  <a:gdLst>
                    <a:gd name="connsiteX0" fmla="*/ 130969 w 888206"/>
                    <a:gd name="connsiteY0" fmla="*/ 214312 h 359568"/>
                    <a:gd name="connsiteX1" fmla="*/ 145256 w 888206"/>
                    <a:gd name="connsiteY1" fmla="*/ 266700 h 359568"/>
                    <a:gd name="connsiteX2" fmla="*/ 126206 w 888206"/>
                    <a:gd name="connsiteY2" fmla="*/ 314325 h 359568"/>
                    <a:gd name="connsiteX3" fmla="*/ 180975 w 888206"/>
                    <a:gd name="connsiteY3" fmla="*/ 350043 h 359568"/>
                    <a:gd name="connsiteX4" fmla="*/ 228600 w 888206"/>
                    <a:gd name="connsiteY4" fmla="*/ 359568 h 359568"/>
                    <a:gd name="connsiteX5" fmla="*/ 569119 w 888206"/>
                    <a:gd name="connsiteY5" fmla="*/ 359568 h 359568"/>
                    <a:gd name="connsiteX6" fmla="*/ 626269 w 888206"/>
                    <a:gd name="connsiteY6" fmla="*/ 345281 h 359568"/>
                    <a:gd name="connsiteX7" fmla="*/ 688181 w 888206"/>
                    <a:gd name="connsiteY7" fmla="*/ 321468 h 359568"/>
                    <a:gd name="connsiteX8" fmla="*/ 795337 w 888206"/>
                    <a:gd name="connsiteY8" fmla="*/ 276225 h 359568"/>
                    <a:gd name="connsiteX9" fmla="*/ 795337 w 888206"/>
                    <a:gd name="connsiteY9" fmla="*/ 200025 h 359568"/>
                    <a:gd name="connsiteX10" fmla="*/ 778669 w 888206"/>
                    <a:gd name="connsiteY10" fmla="*/ 197643 h 359568"/>
                    <a:gd name="connsiteX11" fmla="*/ 773906 w 888206"/>
                    <a:gd name="connsiteY11" fmla="*/ 154781 h 359568"/>
                    <a:gd name="connsiteX12" fmla="*/ 812006 w 888206"/>
                    <a:gd name="connsiteY12" fmla="*/ 173831 h 359568"/>
                    <a:gd name="connsiteX13" fmla="*/ 852487 w 888206"/>
                    <a:gd name="connsiteY13" fmla="*/ 169068 h 359568"/>
                    <a:gd name="connsiteX14" fmla="*/ 888206 w 888206"/>
                    <a:gd name="connsiteY14" fmla="*/ 107156 h 359568"/>
                    <a:gd name="connsiteX15" fmla="*/ 842962 w 888206"/>
                    <a:gd name="connsiteY15" fmla="*/ 59531 h 359568"/>
                    <a:gd name="connsiteX16" fmla="*/ 714375 w 888206"/>
                    <a:gd name="connsiteY16" fmla="*/ 0 h 359568"/>
                    <a:gd name="connsiteX17" fmla="*/ 585787 w 888206"/>
                    <a:gd name="connsiteY17" fmla="*/ 0 h 359568"/>
                    <a:gd name="connsiteX18" fmla="*/ 554831 w 888206"/>
                    <a:gd name="connsiteY18" fmla="*/ 4762 h 359568"/>
                    <a:gd name="connsiteX19" fmla="*/ 373856 w 888206"/>
                    <a:gd name="connsiteY19" fmla="*/ 9525 h 359568"/>
                    <a:gd name="connsiteX20" fmla="*/ 300037 w 888206"/>
                    <a:gd name="connsiteY20" fmla="*/ 28575 h 359568"/>
                    <a:gd name="connsiteX21" fmla="*/ 221456 w 888206"/>
                    <a:gd name="connsiteY21" fmla="*/ 52387 h 359568"/>
                    <a:gd name="connsiteX22" fmla="*/ 114300 w 888206"/>
                    <a:gd name="connsiteY22" fmla="*/ 92868 h 359568"/>
                    <a:gd name="connsiteX23" fmla="*/ 21431 w 888206"/>
                    <a:gd name="connsiteY23" fmla="*/ 128587 h 359568"/>
                    <a:gd name="connsiteX24" fmla="*/ 2381 w 888206"/>
                    <a:gd name="connsiteY24" fmla="*/ 159543 h 359568"/>
                    <a:gd name="connsiteX25" fmla="*/ 0 w 888206"/>
                    <a:gd name="connsiteY25" fmla="*/ 204787 h 359568"/>
                    <a:gd name="connsiteX26" fmla="*/ 11906 w 888206"/>
                    <a:gd name="connsiteY26" fmla="*/ 226218 h 359568"/>
                    <a:gd name="connsiteX27" fmla="*/ 130969 w 888206"/>
                    <a:gd name="connsiteY27" fmla="*/ 214312 h 359568"/>
                    <a:gd name="connsiteX0" fmla="*/ 130969 w 888206"/>
                    <a:gd name="connsiteY0" fmla="*/ 214312 h 414337"/>
                    <a:gd name="connsiteX1" fmla="*/ 145256 w 888206"/>
                    <a:gd name="connsiteY1" fmla="*/ 266700 h 414337"/>
                    <a:gd name="connsiteX2" fmla="*/ 126206 w 888206"/>
                    <a:gd name="connsiteY2" fmla="*/ 314325 h 414337"/>
                    <a:gd name="connsiteX3" fmla="*/ 183356 w 888206"/>
                    <a:gd name="connsiteY3" fmla="*/ 414337 h 414337"/>
                    <a:gd name="connsiteX4" fmla="*/ 228600 w 888206"/>
                    <a:gd name="connsiteY4" fmla="*/ 359568 h 414337"/>
                    <a:gd name="connsiteX5" fmla="*/ 569119 w 888206"/>
                    <a:gd name="connsiteY5" fmla="*/ 359568 h 414337"/>
                    <a:gd name="connsiteX6" fmla="*/ 626269 w 888206"/>
                    <a:gd name="connsiteY6" fmla="*/ 345281 h 414337"/>
                    <a:gd name="connsiteX7" fmla="*/ 688181 w 888206"/>
                    <a:gd name="connsiteY7" fmla="*/ 321468 h 414337"/>
                    <a:gd name="connsiteX8" fmla="*/ 795337 w 888206"/>
                    <a:gd name="connsiteY8" fmla="*/ 276225 h 414337"/>
                    <a:gd name="connsiteX9" fmla="*/ 795337 w 888206"/>
                    <a:gd name="connsiteY9" fmla="*/ 200025 h 414337"/>
                    <a:gd name="connsiteX10" fmla="*/ 778669 w 888206"/>
                    <a:gd name="connsiteY10" fmla="*/ 197643 h 414337"/>
                    <a:gd name="connsiteX11" fmla="*/ 773906 w 888206"/>
                    <a:gd name="connsiteY11" fmla="*/ 154781 h 414337"/>
                    <a:gd name="connsiteX12" fmla="*/ 812006 w 888206"/>
                    <a:gd name="connsiteY12" fmla="*/ 173831 h 414337"/>
                    <a:gd name="connsiteX13" fmla="*/ 852487 w 888206"/>
                    <a:gd name="connsiteY13" fmla="*/ 169068 h 414337"/>
                    <a:gd name="connsiteX14" fmla="*/ 888206 w 888206"/>
                    <a:gd name="connsiteY14" fmla="*/ 107156 h 414337"/>
                    <a:gd name="connsiteX15" fmla="*/ 842962 w 888206"/>
                    <a:gd name="connsiteY15" fmla="*/ 59531 h 414337"/>
                    <a:gd name="connsiteX16" fmla="*/ 714375 w 888206"/>
                    <a:gd name="connsiteY16" fmla="*/ 0 h 414337"/>
                    <a:gd name="connsiteX17" fmla="*/ 585787 w 888206"/>
                    <a:gd name="connsiteY17" fmla="*/ 0 h 414337"/>
                    <a:gd name="connsiteX18" fmla="*/ 554831 w 888206"/>
                    <a:gd name="connsiteY18" fmla="*/ 4762 h 414337"/>
                    <a:gd name="connsiteX19" fmla="*/ 373856 w 888206"/>
                    <a:gd name="connsiteY19" fmla="*/ 9525 h 414337"/>
                    <a:gd name="connsiteX20" fmla="*/ 300037 w 888206"/>
                    <a:gd name="connsiteY20" fmla="*/ 28575 h 414337"/>
                    <a:gd name="connsiteX21" fmla="*/ 221456 w 888206"/>
                    <a:gd name="connsiteY21" fmla="*/ 52387 h 414337"/>
                    <a:gd name="connsiteX22" fmla="*/ 114300 w 888206"/>
                    <a:gd name="connsiteY22" fmla="*/ 92868 h 414337"/>
                    <a:gd name="connsiteX23" fmla="*/ 21431 w 888206"/>
                    <a:gd name="connsiteY23" fmla="*/ 128587 h 414337"/>
                    <a:gd name="connsiteX24" fmla="*/ 2381 w 888206"/>
                    <a:gd name="connsiteY24" fmla="*/ 159543 h 414337"/>
                    <a:gd name="connsiteX25" fmla="*/ 0 w 888206"/>
                    <a:gd name="connsiteY25" fmla="*/ 204787 h 414337"/>
                    <a:gd name="connsiteX26" fmla="*/ 11906 w 888206"/>
                    <a:gd name="connsiteY26" fmla="*/ 226218 h 414337"/>
                    <a:gd name="connsiteX27" fmla="*/ 130969 w 888206"/>
                    <a:gd name="connsiteY27" fmla="*/ 214312 h 414337"/>
                    <a:gd name="connsiteX0" fmla="*/ 130969 w 888206"/>
                    <a:gd name="connsiteY0" fmla="*/ 214312 h 414337"/>
                    <a:gd name="connsiteX1" fmla="*/ 145256 w 888206"/>
                    <a:gd name="connsiteY1" fmla="*/ 266700 h 414337"/>
                    <a:gd name="connsiteX2" fmla="*/ 126206 w 888206"/>
                    <a:gd name="connsiteY2" fmla="*/ 314325 h 414337"/>
                    <a:gd name="connsiteX3" fmla="*/ 183356 w 888206"/>
                    <a:gd name="connsiteY3" fmla="*/ 414337 h 414337"/>
                    <a:gd name="connsiteX4" fmla="*/ 242887 w 888206"/>
                    <a:gd name="connsiteY4" fmla="*/ 400049 h 414337"/>
                    <a:gd name="connsiteX5" fmla="*/ 569119 w 888206"/>
                    <a:gd name="connsiteY5" fmla="*/ 359568 h 414337"/>
                    <a:gd name="connsiteX6" fmla="*/ 626269 w 888206"/>
                    <a:gd name="connsiteY6" fmla="*/ 345281 h 414337"/>
                    <a:gd name="connsiteX7" fmla="*/ 688181 w 888206"/>
                    <a:gd name="connsiteY7" fmla="*/ 321468 h 414337"/>
                    <a:gd name="connsiteX8" fmla="*/ 795337 w 888206"/>
                    <a:gd name="connsiteY8" fmla="*/ 276225 h 414337"/>
                    <a:gd name="connsiteX9" fmla="*/ 795337 w 888206"/>
                    <a:gd name="connsiteY9" fmla="*/ 200025 h 414337"/>
                    <a:gd name="connsiteX10" fmla="*/ 778669 w 888206"/>
                    <a:gd name="connsiteY10" fmla="*/ 197643 h 414337"/>
                    <a:gd name="connsiteX11" fmla="*/ 773906 w 888206"/>
                    <a:gd name="connsiteY11" fmla="*/ 154781 h 414337"/>
                    <a:gd name="connsiteX12" fmla="*/ 812006 w 888206"/>
                    <a:gd name="connsiteY12" fmla="*/ 173831 h 414337"/>
                    <a:gd name="connsiteX13" fmla="*/ 852487 w 888206"/>
                    <a:gd name="connsiteY13" fmla="*/ 169068 h 414337"/>
                    <a:gd name="connsiteX14" fmla="*/ 888206 w 888206"/>
                    <a:gd name="connsiteY14" fmla="*/ 107156 h 414337"/>
                    <a:gd name="connsiteX15" fmla="*/ 842962 w 888206"/>
                    <a:gd name="connsiteY15" fmla="*/ 59531 h 414337"/>
                    <a:gd name="connsiteX16" fmla="*/ 714375 w 888206"/>
                    <a:gd name="connsiteY16" fmla="*/ 0 h 414337"/>
                    <a:gd name="connsiteX17" fmla="*/ 585787 w 888206"/>
                    <a:gd name="connsiteY17" fmla="*/ 0 h 414337"/>
                    <a:gd name="connsiteX18" fmla="*/ 554831 w 888206"/>
                    <a:gd name="connsiteY18" fmla="*/ 4762 h 414337"/>
                    <a:gd name="connsiteX19" fmla="*/ 373856 w 888206"/>
                    <a:gd name="connsiteY19" fmla="*/ 9525 h 414337"/>
                    <a:gd name="connsiteX20" fmla="*/ 300037 w 888206"/>
                    <a:gd name="connsiteY20" fmla="*/ 28575 h 414337"/>
                    <a:gd name="connsiteX21" fmla="*/ 221456 w 888206"/>
                    <a:gd name="connsiteY21" fmla="*/ 52387 h 414337"/>
                    <a:gd name="connsiteX22" fmla="*/ 114300 w 888206"/>
                    <a:gd name="connsiteY22" fmla="*/ 92868 h 414337"/>
                    <a:gd name="connsiteX23" fmla="*/ 21431 w 888206"/>
                    <a:gd name="connsiteY23" fmla="*/ 128587 h 414337"/>
                    <a:gd name="connsiteX24" fmla="*/ 2381 w 888206"/>
                    <a:gd name="connsiteY24" fmla="*/ 159543 h 414337"/>
                    <a:gd name="connsiteX25" fmla="*/ 0 w 888206"/>
                    <a:gd name="connsiteY25" fmla="*/ 204787 h 414337"/>
                    <a:gd name="connsiteX26" fmla="*/ 11906 w 888206"/>
                    <a:gd name="connsiteY26" fmla="*/ 226218 h 414337"/>
                    <a:gd name="connsiteX27" fmla="*/ 130969 w 888206"/>
                    <a:gd name="connsiteY27" fmla="*/ 214312 h 414337"/>
                    <a:gd name="connsiteX0" fmla="*/ 130969 w 888206"/>
                    <a:gd name="connsiteY0" fmla="*/ 214312 h 414337"/>
                    <a:gd name="connsiteX1" fmla="*/ 145256 w 888206"/>
                    <a:gd name="connsiteY1" fmla="*/ 266700 h 414337"/>
                    <a:gd name="connsiteX2" fmla="*/ 126206 w 888206"/>
                    <a:gd name="connsiteY2" fmla="*/ 314325 h 414337"/>
                    <a:gd name="connsiteX3" fmla="*/ 183356 w 888206"/>
                    <a:gd name="connsiteY3" fmla="*/ 414337 h 414337"/>
                    <a:gd name="connsiteX4" fmla="*/ 242887 w 888206"/>
                    <a:gd name="connsiteY4" fmla="*/ 400049 h 414337"/>
                    <a:gd name="connsiteX5" fmla="*/ 569119 w 888206"/>
                    <a:gd name="connsiteY5" fmla="*/ 359568 h 414337"/>
                    <a:gd name="connsiteX6" fmla="*/ 626269 w 888206"/>
                    <a:gd name="connsiteY6" fmla="*/ 345281 h 414337"/>
                    <a:gd name="connsiteX7" fmla="*/ 688181 w 888206"/>
                    <a:gd name="connsiteY7" fmla="*/ 321468 h 414337"/>
                    <a:gd name="connsiteX8" fmla="*/ 807243 w 888206"/>
                    <a:gd name="connsiteY8" fmla="*/ 411956 h 414337"/>
                    <a:gd name="connsiteX9" fmla="*/ 795337 w 888206"/>
                    <a:gd name="connsiteY9" fmla="*/ 200025 h 414337"/>
                    <a:gd name="connsiteX10" fmla="*/ 778669 w 888206"/>
                    <a:gd name="connsiteY10" fmla="*/ 197643 h 414337"/>
                    <a:gd name="connsiteX11" fmla="*/ 773906 w 888206"/>
                    <a:gd name="connsiteY11" fmla="*/ 154781 h 414337"/>
                    <a:gd name="connsiteX12" fmla="*/ 812006 w 888206"/>
                    <a:gd name="connsiteY12" fmla="*/ 173831 h 414337"/>
                    <a:gd name="connsiteX13" fmla="*/ 852487 w 888206"/>
                    <a:gd name="connsiteY13" fmla="*/ 169068 h 414337"/>
                    <a:gd name="connsiteX14" fmla="*/ 888206 w 888206"/>
                    <a:gd name="connsiteY14" fmla="*/ 107156 h 414337"/>
                    <a:gd name="connsiteX15" fmla="*/ 842962 w 888206"/>
                    <a:gd name="connsiteY15" fmla="*/ 59531 h 414337"/>
                    <a:gd name="connsiteX16" fmla="*/ 714375 w 888206"/>
                    <a:gd name="connsiteY16" fmla="*/ 0 h 414337"/>
                    <a:gd name="connsiteX17" fmla="*/ 585787 w 888206"/>
                    <a:gd name="connsiteY17" fmla="*/ 0 h 414337"/>
                    <a:gd name="connsiteX18" fmla="*/ 554831 w 888206"/>
                    <a:gd name="connsiteY18" fmla="*/ 4762 h 414337"/>
                    <a:gd name="connsiteX19" fmla="*/ 373856 w 888206"/>
                    <a:gd name="connsiteY19" fmla="*/ 9525 h 414337"/>
                    <a:gd name="connsiteX20" fmla="*/ 300037 w 888206"/>
                    <a:gd name="connsiteY20" fmla="*/ 28575 h 414337"/>
                    <a:gd name="connsiteX21" fmla="*/ 221456 w 888206"/>
                    <a:gd name="connsiteY21" fmla="*/ 52387 h 414337"/>
                    <a:gd name="connsiteX22" fmla="*/ 114300 w 888206"/>
                    <a:gd name="connsiteY22" fmla="*/ 92868 h 414337"/>
                    <a:gd name="connsiteX23" fmla="*/ 21431 w 888206"/>
                    <a:gd name="connsiteY23" fmla="*/ 128587 h 414337"/>
                    <a:gd name="connsiteX24" fmla="*/ 2381 w 888206"/>
                    <a:gd name="connsiteY24" fmla="*/ 159543 h 414337"/>
                    <a:gd name="connsiteX25" fmla="*/ 0 w 888206"/>
                    <a:gd name="connsiteY25" fmla="*/ 204787 h 414337"/>
                    <a:gd name="connsiteX26" fmla="*/ 11906 w 888206"/>
                    <a:gd name="connsiteY26" fmla="*/ 226218 h 414337"/>
                    <a:gd name="connsiteX27" fmla="*/ 130969 w 888206"/>
                    <a:gd name="connsiteY27" fmla="*/ 214312 h 414337"/>
                    <a:gd name="connsiteX0" fmla="*/ 130969 w 888206"/>
                    <a:gd name="connsiteY0" fmla="*/ 214312 h 414337"/>
                    <a:gd name="connsiteX1" fmla="*/ 145256 w 888206"/>
                    <a:gd name="connsiteY1" fmla="*/ 266700 h 414337"/>
                    <a:gd name="connsiteX2" fmla="*/ 126206 w 888206"/>
                    <a:gd name="connsiteY2" fmla="*/ 314325 h 414337"/>
                    <a:gd name="connsiteX3" fmla="*/ 183356 w 888206"/>
                    <a:gd name="connsiteY3" fmla="*/ 414337 h 414337"/>
                    <a:gd name="connsiteX4" fmla="*/ 242887 w 888206"/>
                    <a:gd name="connsiteY4" fmla="*/ 400049 h 414337"/>
                    <a:gd name="connsiteX5" fmla="*/ 569119 w 888206"/>
                    <a:gd name="connsiteY5" fmla="*/ 359568 h 414337"/>
                    <a:gd name="connsiteX6" fmla="*/ 626269 w 888206"/>
                    <a:gd name="connsiteY6" fmla="*/ 345281 h 414337"/>
                    <a:gd name="connsiteX7" fmla="*/ 688181 w 888206"/>
                    <a:gd name="connsiteY7" fmla="*/ 335756 h 414337"/>
                    <a:gd name="connsiteX8" fmla="*/ 807243 w 888206"/>
                    <a:gd name="connsiteY8" fmla="*/ 411956 h 414337"/>
                    <a:gd name="connsiteX9" fmla="*/ 795337 w 888206"/>
                    <a:gd name="connsiteY9" fmla="*/ 200025 h 414337"/>
                    <a:gd name="connsiteX10" fmla="*/ 778669 w 888206"/>
                    <a:gd name="connsiteY10" fmla="*/ 197643 h 414337"/>
                    <a:gd name="connsiteX11" fmla="*/ 773906 w 888206"/>
                    <a:gd name="connsiteY11" fmla="*/ 154781 h 414337"/>
                    <a:gd name="connsiteX12" fmla="*/ 812006 w 888206"/>
                    <a:gd name="connsiteY12" fmla="*/ 173831 h 414337"/>
                    <a:gd name="connsiteX13" fmla="*/ 852487 w 888206"/>
                    <a:gd name="connsiteY13" fmla="*/ 169068 h 414337"/>
                    <a:gd name="connsiteX14" fmla="*/ 888206 w 888206"/>
                    <a:gd name="connsiteY14" fmla="*/ 107156 h 414337"/>
                    <a:gd name="connsiteX15" fmla="*/ 842962 w 888206"/>
                    <a:gd name="connsiteY15" fmla="*/ 59531 h 414337"/>
                    <a:gd name="connsiteX16" fmla="*/ 714375 w 888206"/>
                    <a:gd name="connsiteY16" fmla="*/ 0 h 414337"/>
                    <a:gd name="connsiteX17" fmla="*/ 585787 w 888206"/>
                    <a:gd name="connsiteY17" fmla="*/ 0 h 414337"/>
                    <a:gd name="connsiteX18" fmla="*/ 554831 w 888206"/>
                    <a:gd name="connsiteY18" fmla="*/ 4762 h 414337"/>
                    <a:gd name="connsiteX19" fmla="*/ 373856 w 888206"/>
                    <a:gd name="connsiteY19" fmla="*/ 9525 h 414337"/>
                    <a:gd name="connsiteX20" fmla="*/ 300037 w 888206"/>
                    <a:gd name="connsiteY20" fmla="*/ 28575 h 414337"/>
                    <a:gd name="connsiteX21" fmla="*/ 221456 w 888206"/>
                    <a:gd name="connsiteY21" fmla="*/ 52387 h 414337"/>
                    <a:gd name="connsiteX22" fmla="*/ 114300 w 888206"/>
                    <a:gd name="connsiteY22" fmla="*/ 92868 h 414337"/>
                    <a:gd name="connsiteX23" fmla="*/ 21431 w 888206"/>
                    <a:gd name="connsiteY23" fmla="*/ 128587 h 414337"/>
                    <a:gd name="connsiteX24" fmla="*/ 2381 w 888206"/>
                    <a:gd name="connsiteY24" fmla="*/ 159543 h 414337"/>
                    <a:gd name="connsiteX25" fmla="*/ 0 w 888206"/>
                    <a:gd name="connsiteY25" fmla="*/ 204787 h 414337"/>
                    <a:gd name="connsiteX26" fmla="*/ 11906 w 888206"/>
                    <a:gd name="connsiteY26" fmla="*/ 226218 h 414337"/>
                    <a:gd name="connsiteX27" fmla="*/ 130969 w 888206"/>
                    <a:gd name="connsiteY27" fmla="*/ 214312 h 414337"/>
                    <a:gd name="connsiteX0" fmla="*/ 130969 w 888206"/>
                    <a:gd name="connsiteY0" fmla="*/ 214312 h 414337"/>
                    <a:gd name="connsiteX1" fmla="*/ 145256 w 888206"/>
                    <a:gd name="connsiteY1" fmla="*/ 266700 h 414337"/>
                    <a:gd name="connsiteX2" fmla="*/ 126206 w 888206"/>
                    <a:gd name="connsiteY2" fmla="*/ 314325 h 414337"/>
                    <a:gd name="connsiteX3" fmla="*/ 183356 w 888206"/>
                    <a:gd name="connsiteY3" fmla="*/ 414337 h 414337"/>
                    <a:gd name="connsiteX4" fmla="*/ 242887 w 888206"/>
                    <a:gd name="connsiteY4" fmla="*/ 400049 h 414337"/>
                    <a:gd name="connsiteX5" fmla="*/ 569119 w 888206"/>
                    <a:gd name="connsiteY5" fmla="*/ 359568 h 414337"/>
                    <a:gd name="connsiteX6" fmla="*/ 626269 w 888206"/>
                    <a:gd name="connsiteY6" fmla="*/ 345281 h 414337"/>
                    <a:gd name="connsiteX7" fmla="*/ 685799 w 888206"/>
                    <a:gd name="connsiteY7" fmla="*/ 357187 h 414337"/>
                    <a:gd name="connsiteX8" fmla="*/ 807243 w 888206"/>
                    <a:gd name="connsiteY8" fmla="*/ 411956 h 414337"/>
                    <a:gd name="connsiteX9" fmla="*/ 795337 w 888206"/>
                    <a:gd name="connsiteY9" fmla="*/ 200025 h 414337"/>
                    <a:gd name="connsiteX10" fmla="*/ 778669 w 888206"/>
                    <a:gd name="connsiteY10" fmla="*/ 197643 h 414337"/>
                    <a:gd name="connsiteX11" fmla="*/ 773906 w 888206"/>
                    <a:gd name="connsiteY11" fmla="*/ 154781 h 414337"/>
                    <a:gd name="connsiteX12" fmla="*/ 812006 w 888206"/>
                    <a:gd name="connsiteY12" fmla="*/ 173831 h 414337"/>
                    <a:gd name="connsiteX13" fmla="*/ 852487 w 888206"/>
                    <a:gd name="connsiteY13" fmla="*/ 169068 h 414337"/>
                    <a:gd name="connsiteX14" fmla="*/ 888206 w 888206"/>
                    <a:gd name="connsiteY14" fmla="*/ 107156 h 414337"/>
                    <a:gd name="connsiteX15" fmla="*/ 842962 w 888206"/>
                    <a:gd name="connsiteY15" fmla="*/ 59531 h 414337"/>
                    <a:gd name="connsiteX16" fmla="*/ 714375 w 888206"/>
                    <a:gd name="connsiteY16" fmla="*/ 0 h 414337"/>
                    <a:gd name="connsiteX17" fmla="*/ 585787 w 888206"/>
                    <a:gd name="connsiteY17" fmla="*/ 0 h 414337"/>
                    <a:gd name="connsiteX18" fmla="*/ 554831 w 888206"/>
                    <a:gd name="connsiteY18" fmla="*/ 4762 h 414337"/>
                    <a:gd name="connsiteX19" fmla="*/ 373856 w 888206"/>
                    <a:gd name="connsiteY19" fmla="*/ 9525 h 414337"/>
                    <a:gd name="connsiteX20" fmla="*/ 300037 w 888206"/>
                    <a:gd name="connsiteY20" fmla="*/ 28575 h 414337"/>
                    <a:gd name="connsiteX21" fmla="*/ 221456 w 888206"/>
                    <a:gd name="connsiteY21" fmla="*/ 52387 h 414337"/>
                    <a:gd name="connsiteX22" fmla="*/ 114300 w 888206"/>
                    <a:gd name="connsiteY22" fmla="*/ 92868 h 414337"/>
                    <a:gd name="connsiteX23" fmla="*/ 21431 w 888206"/>
                    <a:gd name="connsiteY23" fmla="*/ 128587 h 414337"/>
                    <a:gd name="connsiteX24" fmla="*/ 2381 w 888206"/>
                    <a:gd name="connsiteY24" fmla="*/ 159543 h 414337"/>
                    <a:gd name="connsiteX25" fmla="*/ 0 w 888206"/>
                    <a:gd name="connsiteY25" fmla="*/ 204787 h 414337"/>
                    <a:gd name="connsiteX26" fmla="*/ 11906 w 888206"/>
                    <a:gd name="connsiteY26" fmla="*/ 226218 h 414337"/>
                    <a:gd name="connsiteX27" fmla="*/ 130969 w 888206"/>
                    <a:gd name="connsiteY27" fmla="*/ 214312 h 414337"/>
                    <a:gd name="connsiteX0" fmla="*/ 130969 w 888206"/>
                    <a:gd name="connsiteY0" fmla="*/ 214312 h 414337"/>
                    <a:gd name="connsiteX1" fmla="*/ 145256 w 888206"/>
                    <a:gd name="connsiteY1" fmla="*/ 266700 h 414337"/>
                    <a:gd name="connsiteX2" fmla="*/ 80962 w 888206"/>
                    <a:gd name="connsiteY2" fmla="*/ 326231 h 414337"/>
                    <a:gd name="connsiteX3" fmla="*/ 183356 w 888206"/>
                    <a:gd name="connsiteY3" fmla="*/ 414337 h 414337"/>
                    <a:gd name="connsiteX4" fmla="*/ 242887 w 888206"/>
                    <a:gd name="connsiteY4" fmla="*/ 400049 h 414337"/>
                    <a:gd name="connsiteX5" fmla="*/ 569119 w 888206"/>
                    <a:gd name="connsiteY5" fmla="*/ 359568 h 414337"/>
                    <a:gd name="connsiteX6" fmla="*/ 626269 w 888206"/>
                    <a:gd name="connsiteY6" fmla="*/ 345281 h 414337"/>
                    <a:gd name="connsiteX7" fmla="*/ 685799 w 888206"/>
                    <a:gd name="connsiteY7" fmla="*/ 357187 h 414337"/>
                    <a:gd name="connsiteX8" fmla="*/ 807243 w 888206"/>
                    <a:gd name="connsiteY8" fmla="*/ 411956 h 414337"/>
                    <a:gd name="connsiteX9" fmla="*/ 795337 w 888206"/>
                    <a:gd name="connsiteY9" fmla="*/ 200025 h 414337"/>
                    <a:gd name="connsiteX10" fmla="*/ 778669 w 888206"/>
                    <a:gd name="connsiteY10" fmla="*/ 197643 h 414337"/>
                    <a:gd name="connsiteX11" fmla="*/ 773906 w 888206"/>
                    <a:gd name="connsiteY11" fmla="*/ 154781 h 414337"/>
                    <a:gd name="connsiteX12" fmla="*/ 812006 w 888206"/>
                    <a:gd name="connsiteY12" fmla="*/ 173831 h 414337"/>
                    <a:gd name="connsiteX13" fmla="*/ 852487 w 888206"/>
                    <a:gd name="connsiteY13" fmla="*/ 169068 h 414337"/>
                    <a:gd name="connsiteX14" fmla="*/ 888206 w 888206"/>
                    <a:gd name="connsiteY14" fmla="*/ 107156 h 414337"/>
                    <a:gd name="connsiteX15" fmla="*/ 842962 w 888206"/>
                    <a:gd name="connsiteY15" fmla="*/ 59531 h 414337"/>
                    <a:gd name="connsiteX16" fmla="*/ 714375 w 888206"/>
                    <a:gd name="connsiteY16" fmla="*/ 0 h 414337"/>
                    <a:gd name="connsiteX17" fmla="*/ 585787 w 888206"/>
                    <a:gd name="connsiteY17" fmla="*/ 0 h 414337"/>
                    <a:gd name="connsiteX18" fmla="*/ 554831 w 888206"/>
                    <a:gd name="connsiteY18" fmla="*/ 4762 h 414337"/>
                    <a:gd name="connsiteX19" fmla="*/ 373856 w 888206"/>
                    <a:gd name="connsiteY19" fmla="*/ 9525 h 414337"/>
                    <a:gd name="connsiteX20" fmla="*/ 300037 w 888206"/>
                    <a:gd name="connsiteY20" fmla="*/ 28575 h 414337"/>
                    <a:gd name="connsiteX21" fmla="*/ 221456 w 888206"/>
                    <a:gd name="connsiteY21" fmla="*/ 52387 h 414337"/>
                    <a:gd name="connsiteX22" fmla="*/ 114300 w 888206"/>
                    <a:gd name="connsiteY22" fmla="*/ 92868 h 414337"/>
                    <a:gd name="connsiteX23" fmla="*/ 21431 w 888206"/>
                    <a:gd name="connsiteY23" fmla="*/ 128587 h 414337"/>
                    <a:gd name="connsiteX24" fmla="*/ 2381 w 888206"/>
                    <a:gd name="connsiteY24" fmla="*/ 159543 h 414337"/>
                    <a:gd name="connsiteX25" fmla="*/ 0 w 888206"/>
                    <a:gd name="connsiteY25" fmla="*/ 204787 h 414337"/>
                    <a:gd name="connsiteX26" fmla="*/ 11906 w 888206"/>
                    <a:gd name="connsiteY26" fmla="*/ 226218 h 414337"/>
                    <a:gd name="connsiteX27" fmla="*/ 130969 w 888206"/>
                    <a:gd name="connsiteY27" fmla="*/ 214312 h 414337"/>
                    <a:gd name="connsiteX0" fmla="*/ 130969 w 888206"/>
                    <a:gd name="connsiteY0" fmla="*/ 214312 h 414337"/>
                    <a:gd name="connsiteX1" fmla="*/ 109537 w 888206"/>
                    <a:gd name="connsiteY1" fmla="*/ 278606 h 414337"/>
                    <a:gd name="connsiteX2" fmla="*/ 80962 w 888206"/>
                    <a:gd name="connsiteY2" fmla="*/ 326231 h 414337"/>
                    <a:gd name="connsiteX3" fmla="*/ 183356 w 888206"/>
                    <a:gd name="connsiteY3" fmla="*/ 414337 h 414337"/>
                    <a:gd name="connsiteX4" fmla="*/ 242887 w 888206"/>
                    <a:gd name="connsiteY4" fmla="*/ 400049 h 414337"/>
                    <a:gd name="connsiteX5" fmla="*/ 569119 w 888206"/>
                    <a:gd name="connsiteY5" fmla="*/ 359568 h 414337"/>
                    <a:gd name="connsiteX6" fmla="*/ 626269 w 888206"/>
                    <a:gd name="connsiteY6" fmla="*/ 345281 h 414337"/>
                    <a:gd name="connsiteX7" fmla="*/ 685799 w 888206"/>
                    <a:gd name="connsiteY7" fmla="*/ 357187 h 414337"/>
                    <a:gd name="connsiteX8" fmla="*/ 807243 w 888206"/>
                    <a:gd name="connsiteY8" fmla="*/ 411956 h 414337"/>
                    <a:gd name="connsiteX9" fmla="*/ 795337 w 888206"/>
                    <a:gd name="connsiteY9" fmla="*/ 200025 h 414337"/>
                    <a:gd name="connsiteX10" fmla="*/ 778669 w 888206"/>
                    <a:gd name="connsiteY10" fmla="*/ 197643 h 414337"/>
                    <a:gd name="connsiteX11" fmla="*/ 773906 w 888206"/>
                    <a:gd name="connsiteY11" fmla="*/ 154781 h 414337"/>
                    <a:gd name="connsiteX12" fmla="*/ 812006 w 888206"/>
                    <a:gd name="connsiteY12" fmla="*/ 173831 h 414337"/>
                    <a:gd name="connsiteX13" fmla="*/ 852487 w 888206"/>
                    <a:gd name="connsiteY13" fmla="*/ 169068 h 414337"/>
                    <a:gd name="connsiteX14" fmla="*/ 888206 w 888206"/>
                    <a:gd name="connsiteY14" fmla="*/ 107156 h 414337"/>
                    <a:gd name="connsiteX15" fmla="*/ 842962 w 888206"/>
                    <a:gd name="connsiteY15" fmla="*/ 59531 h 414337"/>
                    <a:gd name="connsiteX16" fmla="*/ 714375 w 888206"/>
                    <a:gd name="connsiteY16" fmla="*/ 0 h 414337"/>
                    <a:gd name="connsiteX17" fmla="*/ 585787 w 888206"/>
                    <a:gd name="connsiteY17" fmla="*/ 0 h 414337"/>
                    <a:gd name="connsiteX18" fmla="*/ 554831 w 888206"/>
                    <a:gd name="connsiteY18" fmla="*/ 4762 h 414337"/>
                    <a:gd name="connsiteX19" fmla="*/ 373856 w 888206"/>
                    <a:gd name="connsiteY19" fmla="*/ 9525 h 414337"/>
                    <a:gd name="connsiteX20" fmla="*/ 300037 w 888206"/>
                    <a:gd name="connsiteY20" fmla="*/ 28575 h 414337"/>
                    <a:gd name="connsiteX21" fmla="*/ 221456 w 888206"/>
                    <a:gd name="connsiteY21" fmla="*/ 52387 h 414337"/>
                    <a:gd name="connsiteX22" fmla="*/ 114300 w 888206"/>
                    <a:gd name="connsiteY22" fmla="*/ 92868 h 414337"/>
                    <a:gd name="connsiteX23" fmla="*/ 21431 w 888206"/>
                    <a:gd name="connsiteY23" fmla="*/ 128587 h 414337"/>
                    <a:gd name="connsiteX24" fmla="*/ 2381 w 888206"/>
                    <a:gd name="connsiteY24" fmla="*/ 159543 h 414337"/>
                    <a:gd name="connsiteX25" fmla="*/ 0 w 888206"/>
                    <a:gd name="connsiteY25" fmla="*/ 204787 h 414337"/>
                    <a:gd name="connsiteX26" fmla="*/ 11906 w 888206"/>
                    <a:gd name="connsiteY26" fmla="*/ 226218 h 414337"/>
                    <a:gd name="connsiteX27" fmla="*/ 130969 w 888206"/>
                    <a:gd name="connsiteY27" fmla="*/ 214312 h 414337"/>
                    <a:gd name="connsiteX0" fmla="*/ 111919 w 888206"/>
                    <a:gd name="connsiteY0" fmla="*/ 211930 h 414337"/>
                    <a:gd name="connsiteX1" fmla="*/ 109537 w 888206"/>
                    <a:gd name="connsiteY1" fmla="*/ 278606 h 414337"/>
                    <a:gd name="connsiteX2" fmla="*/ 80962 w 888206"/>
                    <a:gd name="connsiteY2" fmla="*/ 326231 h 414337"/>
                    <a:gd name="connsiteX3" fmla="*/ 183356 w 888206"/>
                    <a:gd name="connsiteY3" fmla="*/ 414337 h 414337"/>
                    <a:gd name="connsiteX4" fmla="*/ 242887 w 888206"/>
                    <a:gd name="connsiteY4" fmla="*/ 400049 h 414337"/>
                    <a:gd name="connsiteX5" fmla="*/ 569119 w 888206"/>
                    <a:gd name="connsiteY5" fmla="*/ 359568 h 414337"/>
                    <a:gd name="connsiteX6" fmla="*/ 626269 w 888206"/>
                    <a:gd name="connsiteY6" fmla="*/ 345281 h 414337"/>
                    <a:gd name="connsiteX7" fmla="*/ 685799 w 888206"/>
                    <a:gd name="connsiteY7" fmla="*/ 357187 h 414337"/>
                    <a:gd name="connsiteX8" fmla="*/ 807243 w 888206"/>
                    <a:gd name="connsiteY8" fmla="*/ 411956 h 414337"/>
                    <a:gd name="connsiteX9" fmla="*/ 795337 w 888206"/>
                    <a:gd name="connsiteY9" fmla="*/ 200025 h 414337"/>
                    <a:gd name="connsiteX10" fmla="*/ 778669 w 888206"/>
                    <a:gd name="connsiteY10" fmla="*/ 197643 h 414337"/>
                    <a:gd name="connsiteX11" fmla="*/ 773906 w 888206"/>
                    <a:gd name="connsiteY11" fmla="*/ 154781 h 414337"/>
                    <a:gd name="connsiteX12" fmla="*/ 812006 w 888206"/>
                    <a:gd name="connsiteY12" fmla="*/ 173831 h 414337"/>
                    <a:gd name="connsiteX13" fmla="*/ 852487 w 888206"/>
                    <a:gd name="connsiteY13" fmla="*/ 169068 h 414337"/>
                    <a:gd name="connsiteX14" fmla="*/ 888206 w 888206"/>
                    <a:gd name="connsiteY14" fmla="*/ 107156 h 414337"/>
                    <a:gd name="connsiteX15" fmla="*/ 842962 w 888206"/>
                    <a:gd name="connsiteY15" fmla="*/ 59531 h 414337"/>
                    <a:gd name="connsiteX16" fmla="*/ 714375 w 888206"/>
                    <a:gd name="connsiteY16" fmla="*/ 0 h 414337"/>
                    <a:gd name="connsiteX17" fmla="*/ 585787 w 888206"/>
                    <a:gd name="connsiteY17" fmla="*/ 0 h 414337"/>
                    <a:gd name="connsiteX18" fmla="*/ 554831 w 888206"/>
                    <a:gd name="connsiteY18" fmla="*/ 4762 h 414337"/>
                    <a:gd name="connsiteX19" fmla="*/ 373856 w 888206"/>
                    <a:gd name="connsiteY19" fmla="*/ 9525 h 414337"/>
                    <a:gd name="connsiteX20" fmla="*/ 300037 w 888206"/>
                    <a:gd name="connsiteY20" fmla="*/ 28575 h 414337"/>
                    <a:gd name="connsiteX21" fmla="*/ 221456 w 888206"/>
                    <a:gd name="connsiteY21" fmla="*/ 52387 h 414337"/>
                    <a:gd name="connsiteX22" fmla="*/ 114300 w 888206"/>
                    <a:gd name="connsiteY22" fmla="*/ 92868 h 414337"/>
                    <a:gd name="connsiteX23" fmla="*/ 21431 w 888206"/>
                    <a:gd name="connsiteY23" fmla="*/ 128587 h 414337"/>
                    <a:gd name="connsiteX24" fmla="*/ 2381 w 888206"/>
                    <a:gd name="connsiteY24" fmla="*/ 159543 h 414337"/>
                    <a:gd name="connsiteX25" fmla="*/ 0 w 888206"/>
                    <a:gd name="connsiteY25" fmla="*/ 204787 h 414337"/>
                    <a:gd name="connsiteX26" fmla="*/ 11906 w 888206"/>
                    <a:gd name="connsiteY26" fmla="*/ 226218 h 414337"/>
                    <a:gd name="connsiteX27" fmla="*/ 111919 w 888206"/>
                    <a:gd name="connsiteY27" fmla="*/ 211930 h 414337"/>
                    <a:gd name="connsiteX0" fmla="*/ 111919 w 888206"/>
                    <a:gd name="connsiteY0" fmla="*/ 211930 h 450056"/>
                    <a:gd name="connsiteX1" fmla="*/ 109537 w 888206"/>
                    <a:gd name="connsiteY1" fmla="*/ 278606 h 450056"/>
                    <a:gd name="connsiteX2" fmla="*/ 80962 w 888206"/>
                    <a:gd name="connsiteY2" fmla="*/ 326231 h 450056"/>
                    <a:gd name="connsiteX3" fmla="*/ 152399 w 888206"/>
                    <a:gd name="connsiteY3" fmla="*/ 450056 h 450056"/>
                    <a:gd name="connsiteX4" fmla="*/ 242887 w 888206"/>
                    <a:gd name="connsiteY4" fmla="*/ 400049 h 450056"/>
                    <a:gd name="connsiteX5" fmla="*/ 569119 w 888206"/>
                    <a:gd name="connsiteY5" fmla="*/ 359568 h 450056"/>
                    <a:gd name="connsiteX6" fmla="*/ 626269 w 888206"/>
                    <a:gd name="connsiteY6" fmla="*/ 345281 h 450056"/>
                    <a:gd name="connsiteX7" fmla="*/ 685799 w 888206"/>
                    <a:gd name="connsiteY7" fmla="*/ 357187 h 450056"/>
                    <a:gd name="connsiteX8" fmla="*/ 807243 w 888206"/>
                    <a:gd name="connsiteY8" fmla="*/ 411956 h 450056"/>
                    <a:gd name="connsiteX9" fmla="*/ 795337 w 888206"/>
                    <a:gd name="connsiteY9" fmla="*/ 200025 h 450056"/>
                    <a:gd name="connsiteX10" fmla="*/ 778669 w 888206"/>
                    <a:gd name="connsiteY10" fmla="*/ 197643 h 450056"/>
                    <a:gd name="connsiteX11" fmla="*/ 773906 w 888206"/>
                    <a:gd name="connsiteY11" fmla="*/ 154781 h 450056"/>
                    <a:gd name="connsiteX12" fmla="*/ 812006 w 888206"/>
                    <a:gd name="connsiteY12" fmla="*/ 173831 h 450056"/>
                    <a:gd name="connsiteX13" fmla="*/ 852487 w 888206"/>
                    <a:gd name="connsiteY13" fmla="*/ 169068 h 450056"/>
                    <a:gd name="connsiteX14" fmla="*/ 888206 w 888206"/>
                    <a:gd name="connsiteY14" fmla="*/ 107156 h 450056"/>
                    <a:gd name="connsiteX15" fmla="*/ 842962 w 888206"/>
                    <a:gd name="connsiteY15" fmla="*/ 59531 h 450056"/>
                    <a:gd name="connsiteX16" fmla="*/ 714375 w 888206"/>
                    <a:gd name="connsiteY16" fmla="*/ 0 h 450056"/>
                    <a:gd name="connsiteX17" fmla="*/ 585787 w 888206"/>
                    <a:gd name="connsiteY17" fmla="*/ 0 h 450056"/>
                    <a:gd name="connsiteX18" fmla="*/ 554831 w 888206"/>
                    <a:gd name="connsiteY18" fmla="*/ 4762 h 450056"/>
                    <a:gd name="connsiteX19" fmla="*/ 373856 w 888206"/>
                    <a:gd name="connsiteY19" fmla="*/ 9525 h 450056"/>
                    <a:gd name="connsiteX20" fmla="*/ 300037 w 888206"/>
                    <a:gd name="connsiteY20" fmla="*/ 28575 h 450056"/>
                    <a:gd name="connsiteX21" fmla="*/ 221456 w 888206"/>
                    <a:gd name="connsiteY21" fmla="*/ 52387 h 450056"/>
                    <a:gd name="connsiteX22" fmla="*/ 114300 w 888206"/>
                    <a:gd name="connsiteY22" fmla="*/ 92868 h 450056"/>
                    <a:gd name="connsiteX23" fmla="*/ 21431 w 888206"/>
                    <a:gd name="connsiteY23" fmla="*/ 128587 h 450056"/>
                    <a:gd name="connsiteX24" fmla="*/ 2381 w 888206"/>
                    <a:gd name="connsiteY24" fmla="*/ 159543 h 450056"/>
                    <a:gd name="connsiteX25" fmla="*/ 0 w 888206"/>
                    <a:gd name="connsiteY25" fmla="*/ 204787 h 450056"/>
                    <a:gd name="connsiteX26" fmla="*/ 11906 w 888206"/>
                    <a:gd name="connsiteY26" fmla="*/ 226218 h 450056"/>
                    <a:gd name="connsiteX27" fmla="*/ 111919 w 888206"/>
                    <a:gd name="connsiteY27" fmla="*/ 211930 h 45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88206" h="450056">
                      <a:moveTo>
                        <a:pt x="111919" y="211930"/>
                      </a:moveTo>
                      <a:lnTo>
                        <a:pt x="109537" y="278606"/>
                      </a:lnTo>
                      <a:lnTo>
                        <a:pt x="80962" y="326231"/>
                      </a:lnTo>
                      <a:lnTo>
                        <a:pt x="152399" y="450056"/>
                      </a:lnTo>
                      <a:lnTo>
                        <a:pt x="242887" y="400049"/>
                      </a:lnTo>
                      <a:lnTo>
                        <a:pt x="569119" y="359568"/>
                      </a:lnTo>
                      <a:lnTo>
                        <a:pt x="626269" y="345281"/>
                      </a:lnTo>
                      <a:lnTo>
                        <a:pt x="685799" y="357187"/>
                      </a:lnTo>
                      <a:lnTo>
                        <a:pt x="807243" y="411956"/>
                      </a:lnTo>
                      <a:lnTo>
                        <a:pt x="795337" y="200025"/>
                      </a:lnTo>
                      <a:lnTo>
                        <a:pt x="778669" y="197643"/>
                      </a:lnTo>
                      <a:lnTo>
                        <a:pt x="773906" y="154781"/>
                      </a:lnTo>
                      <a:lnTo>
                        <a:pt x="812006" y="173831"/>
                      </a:lnTo>
                      <a:lnTo>
                        <a:pt x="852487" y="169068"/>
                      </a:lnTo>
                      <a:lnTo>
                        <a:pt x="888206" y="107156"/>
                      </a:lnTo>
                      <a:lnTo>
                        <a:pt x="842962" y="59531"/>
                      </a:lnTo>
                      <a:lnTo>
                        <a:pt x="714375" y="0"/>
                      </a:lnTo>
                      <a:lnTo>
                        <a:pt x="585787" y="0"/>
                      </a:lnTo>
                      <a:lnTo>
                        <a:pt x="554831" y="4762"/>
                      </a:lnTo>
                      <a:lnTo>
                        <a:pt x="373856" y="9525"/>
                      </a:lnTo>
                      <a:lnTo>
                        <a:pt x="300037" y="28575"/>
                      </a:lnTo>
                      <a:lnTo>
                        <a:pt x="221456" y="52387"/>
                      </a:lnTo>
                      <a:lnTo>
                        <a:pt x="114300" y="92868"/>
                      </a:lnTo>
                      <a:lnTo>
                        <a:pt x="21431" y="128587"/>
                      </a:lnTo>
                      <a:lnTo>
                        <a:pt x="2381" y="159543"/>
                      </a:lnTo>
                      <a:lnTo>
                        <a:pt x="0" y="204787"/>
                      </a:lnTo>
                      <a:lnTo>
                        <a:pt x="11906" y="226218"/>
                      </a:lnTo>
                      <a:lnTo>
                        <a:pt x="111919" y="21193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3" name="Полилиния 122"/>
                <p:cNvSpPr/>
                <p:nvPr/>
              </p:nvSpPr>
              <p:spPr>
                <a:xfrm>
                  <a:off x="7092280" y="927950"/>
                  <a:ext cx="986811" cy="323850"/>
                </a:xfrm>
                <a:custGeom>
                  <a:avLst/>
                  <a:gdLst>
                    <a:gd name="connsiteX0" fmla="*/ 376237 w 890587"/>
                    <a:gd name="connsiteY0" fmla="*/ 9525 h 235744"/>
                    <a:gd name="connsiteX1" fmla="*/ 211931 w 890587"/>
                    <a:gd name="connsiteY1" fmla="*/ 59532 h 235744"/>
                    <a:gd name="connsiteX2" fmla="*/ 28575 w 890587"/>
                    <a:gd name="connsiteY2" fmla="*/ 130969 h 235744"/>
                    <a:gd name="connsiteX3" fmla="*/ 7144 w 890587"/>
                    <a:gd name="connsiteY3" fmla="*/ 169069 h 235744"/>
                    <a:gd name="connsiteX4" fmla="*/ 0 w 890587"/>
                    <a:gd name="connsiteY4" fmla="*/ 204788 h 235744"/>
                    <a:gd name="connsiteX5" fmla="*/ 16669 w 890587"/>
                    <a:gd name="connsiteY5" fmla="*/ 235744 h 235744"/>
                    <a:gd name="connsiteX6" fmla="*/ 107156 w 890587"/>
                    <a:gd name="connsiteY6" fmla="*/ 219075 h 235744"/>
                    <a:gd name="connsiteX7" fmla="*/ 152400 w 890587"/>
                    <a:gd name="connsiteY7" fmla="*/ 169069 h 235744"/>
                    <a:gd name="connsiteX8" fmla="*/ 233362 w 890587"/>
                    <a:gd name="connsiteY8" fmla="*/ 119063 h 235744"/>
                    <a:gd name="connsiteX9" fmla="*/ 342900 w 890587"/>
                    <a:gd name="connsiteY9" fmla="*/ 90488 h 235744"/>
                    <a:gd name="connsiteX10" fmla="*/ 490537 w 890587"/>
                    <a:gd name="connsiteY10" fmla="*/ 85725 h 235744"/>
                    <a:gd name="connsiteX11" fmla="*/ 645319 w 890587"/>
                    <a:gd name="connsiteY11" fmla="*/ 83344 h 235744"/>
                    <a:gd name="connsiteX12" fmla="*/ 731044 w 890587"/>
                    <a:gd name="connsiteY12" fmla="*/ 92869 h 235744"/>
                    <a:gd name="connsiteX13" fmla="*/ 785812 w 890587"/>
                    <a:gd name="connsiteY13" fmla="*/ 116682 h 235744"/>
                    <a:gd name="connsiteX14" fmla="*/ 821531 w 890587"/>
                    <a:gd name="connsiteY14" fmla="*/ 157163 h 235744"/>
                    <a:gd name="connsiteX15" fmla="*/ 857250 w 890587"/>
                    <a:gd name="connsiteY15" fmla="*/ 169069 h 235744"/>
                    <a:gd name="connsiteX16" fmla="*/ 890587 w 890587"/>
                    <a:gd name="connsiteY16" fmla="*/ 116682 h 235744"/>
                    <a:gd name="connsiteX17" fmla="*/ 852487 w 890587"/>
                    <a:gd name="connsiteY17" fmla="*/ 64294 h 235744"/>
                    <a:gd name="connsiteX18" fmla="*/ 728662 w 890587"/>
                    <a:gd name="connsiteY18" fmla="*/ 2382 h 235744"/>
                    <a:gd name="connsiteX19" fmla="*/ 585787 w 890587"/>
                    <a:gd name="connsiteY19" fmla="*/ 0 h 235744"/>
                    <a:gd name="connsiteX20" fmla="*/ 488156 w 890587"/>
                    <a:gd name="connsiteY20" fmla="*/ 14288 h 235744"/>
                    <a:gd name="connsiteX21" fmla="*/ 376237 w 890587"/>
                    <a:gd name="connsiteY21" fmla="*/ 9525 h 235744"/>
                    <a:gd name="connsiteX0" fmla="*/ 376237 w 940594"/>
                    <a:gd name="connsiteY0" fmla="*/ 9525 h 235744"/>
                    <a:gd name="connsiteX1" fmla="*/ 211931 w 940594"/>
                    <a:gd name="connsiteY1" fmla="*/ 59532 h 235744"/>
                    <a:gd name="connsiteX2" fmla="*/ 28575 w 940594"/>
                    <a:gd name="connsiteY2" fmla="*/ 130969 h 235744"/>
                    <a:gd name="connsiteX3" fmla="*/ 7144 w 940594"/>
                    <a:gd name="connsiteY3" fmla="*/ 169069 h 235744"/>
                    <a:gd name="connsiteX4" fmla="*/ 0 w 940594"/>
                    <a:gd name="connsiteY4" fmla="*/ 204788 h 235744"/>
                    <a:gd name="connsiteX5" fmla="*/ 16669 w 940594"/>
                    <a:gd name="connsiteY5" fmla="*/ 235744 h 235744"/>
                    <a:gd name="connsiteX6" fmla="*/ 107156 w 940594"/>
                    <a:gd name="connsiteY6" fmla="*/ 219075 h 235744"/>
                    <a:gd name="connsiteX7" fmla="*/ 152400 w 940594"/>
                    <a:gd name="connsiteY7" fmla="*/ 169069 h 235744"/>
                    <a:gd name="connsiteX8" fmla="*/ 233362 w 940594"/>
                    <a:gd name="connsiteY8" fmla="*/ 119063 h 235744"/>
                    <a:gd name="connsiteX9" fmla="*/ 342900 w 940594"/>
                    <a:gd name="connsiteY9" fmla="*/ 90488 h 235744"/>
                    <a:gd name="connsiteX10" fmla="*/ 490537 w 940594"/>
                    <a:gd name="connsiteY10" fmla="*/ 85725 h 235744"/>
                    <a:gd name="connsiteX11" fmla="*/ 645319 w 940594"/>
                    <a:gd name="connsiteY11" fmla="*/ 83344 h 235744"/>
                    <a:gd name="connsiteX12" fmla="*/ 731044 w 940594"/>
                    <a:gd name="connsiteY12" fmla="*/ 92869 h 235744"/>
                    <a:gd name="connsiteX13" fmla="*/ 785812 w 940594"/>
                    <a:gd name="connsiteY13" fmla="*/ 116682 h 235744"/>
                    <a:gd name="connsiteX14" fmla="*/ 821531 w 940594"/>
                    <a:gd name="connsiteY14" fmla="*/ 157163 h 235744"/>
                    <a:gd name="connsiteX15" fmla="*/ 940594 w 940594"/>
                    <a:gd name="connsiteY15" fmla="*/ 228600 h 235744"/>
                    <a:gd name="connsiteX16" fmla="*/ 890587 w 940594"/>
                    <a:gd name="connsiteY16" fmla="*/ 116682 h 235744"/>
                    <a:gd name="connsiteX17" fmla="*/ 852487 w 940594"/>
                    <a:gd name="connsiteY17" fmla="*/ 64294 h 235744"/>
                    <a:gd name="connsiteX18" fmla="*/ 728662 w 940594"/>
                    <a:gd name="connsiteY18" fmla="*/ 2382 h 235744"/>
                    <a:gd name="connsiteX19" fmla="*/ 585787 w 940594"/>
                    <a:gd name="connsiteY19" fmla="*/ 0 h 235744"/>
                    <a:gd name="connsiteX20" fmla="*/ 488156 w 940594"/>
                    <a:gd name="connsiteY20" fmla="*/ 14288 h 235744"/>
                    <a:gd name="connsiteX21" fmla="*/ 376237 w 940594"/>
                    <a:gd name="connsiteY21" fmla="*/ 9525 h 235744"/>
                    <a:gd name="connsiteX0" fmla="*/ 376237 w 943948"/>
                    <a:gd name="connsiteY0" fmla="*/ 9525 h 235744"/>
                    <a:gd name="connsiteX1" fmla="*/ 211931 w 943948"/>
                    <a:gd name="connsiteY1" fmla="*/ 59532 h 235744"/>
                    <a:gd name="connsiteX2" fmla="*/ 28575 w 943948"/>
                    <a:gd name="connsiteY2" fmla="*/ 130969 h 235744"/>
                    <a:gd name="connsiteX3" fmla="*/ 7144 w 943948"/>
                    <a:gd name="connsiteY3" fmla="*/ 169069 h 235744"/>
                    <a:gd name="connsiteX4" fmla="*/ 0 w 943948"/>
                    <a:gd name="connsiteY4" fmla="*/ 204788 h 235744"/>
                    <a:gd name="connsiteX5" fmla="*/ 16669 w 943948"/>
                    <a:gd name="connsiteY5" fmla="*/ 235744 h 235744"/>
                    <a:gd name="connsiteX6" fmla="*/ 107156 w 943948"/>
                    <a:gd name="connsiteY6" fmla="*/ 219075 h 235744"/>
                    <a:gd name="connsiteX7" fmla="*/ 152400 w 943948"/>
                    <a:gd name="connsiteY7" fmla="*/ 169069 h 235744"/>
                    <a:gd name="connsiteX8" fmla="*/ 233362 w 943948"/>
                    <a:gd name="connsiteY8" fmla="*/ 119063 h 235744"/>
                    <a:gd name="connsiteX9" fmla="*/ 342900 w 943948"/>
                    <a:gd name="connsiteY9" fmla="*/ 90488 h 235744"/>
                    <a:gd name="connsiteX10" fmla="*/ 490537 w 943948"/>
                    <a:gd name="connsiteY10" fmla="*/ 85725 h 235744"/>
                    <a:gd name="connsiteX11" fmla="*/ 645319 w 943948"/>
                    <a:gd name="connsiteY11" fmla="*/ 83344 h 235744"/>
                    <a:gd name="connsiteX12" fmla="*/ 731044 w 943948"/>
                    <a:gd name="connsiteY12" fmla="*/ 92869 h 235744"/>
                    <a:gd name="connsiteX13" fmla="*/ 785812 w 943948"/>
                    <a:gd name="connsiteY13" fmla="*/ 116682 h 235744"/>
                    <a:gd name="connsiteX14" fmla="*/ 821531 w 943948"/>
                    <a:gd name="connsiteY14" fmla="*/ 157163 h 235744"/>
                    <a:gd name="connsiteX15" fmla="*/ 940594 w 943948"/>
                    <a:gd name="connsiteY15" fmla="*/ 228600 h 235744"/>
                    <a:gd name="connsiteX16" fmla="*/ 890587 w 943948"/>
                    <a:gd name="connsiteY16" fmla="*/ 116682 h 235744"/>
                    <a:gd name="connsiteX17" fmla="*/ 852487 w 943948"/>
                    <a:gd name="connsiteY17" fmla="*/ 64294 h 235744"/>
                    <a:gd name="connsiteX18" fmla="*/ 728662 w 943948"/>
                    <a:gd name="connsiteY18" fmla="*/ 2382 h 235744"/>
                    <a:gd name="connsiteX19" fmla="*/ 585787 w 943948"/>
                    <a:gd name="connsiteY19" fmla="*/ 0 h 235744"/>
                    <a:gd name="connsiteX20" fmla="*/ 488156 w 943948"/>
                    <a:gd name="connsiteY20" fmla="*/ 14288 h 235744"/>
                    <a:gd name="connsiteX21" fmla="*/ 376237 w 943948"/>
                    <a:gd name="connsiteY21" fmla="*/ 9525 h 235744"/>
                    <a:gd name="connsiteX0" fmla="*/ 419100 w 986811"/>
                    <a:gd name="connsiteY0" fmla="*/ 9525 h 309563"/>
                    <a:gd name="connsiteX1" fmla="*/ 254794 w 986811"/>
                    <a:gd name="connsiteY1" fmla="*/ 59532 h 309563"/>
                    <a:gd name="connsiteX2" fmla="*/ 71438 w 986811"/>
                    <a:gd name="connsiteY2" fmla="*/ 130969 h 309563"/>
                    <a:gd name="connsiteX3" fmla="*/ 50007 w 986811"/>
                    <a:gd name="connsiteY3" fmla="*/ 169069 h 309563"/>
                    <a:gd name="connsiteX4" fmla="*/ 42863 w 986811"/>
                    <a:gd name="connsiteY4" fmla="*/ 204788 h 309563"/>
                    <a:gd name="connsiteX5" fmla="*/ 0 w 986811"/>
                    <a:gd name="connsiteY5" fmla="*/ 309563 h 309563"/>
                    <a:gd name="connsiteX6" fmla="*/ 150019 w 986811"/>
                    <a:gd name="connsiteY6" fmla="*/ 219075 h 309563"/>
                    <a:gd name="connsiteX7" fmla="*/ 195263 w 986811"/>
                    <a:gd name="connsiteY7" fmla="*/ 169069 h 309563"/>
                    <a:gd name="connsiteX8" fmla="*/ 276225 w 986811"/>
                    <a:gd name="connsiteY8" fmla="*/ 119063 h 309563"/>
                    <a:gd name="connsiteX9" fmla="*/ 385763 w 986811"/>
                    <a:gd name="connsiteY9" fmla="*/ 90488 h 309563"/>
                    <a:gd name="connsiteX10" fmla="*/ 533400 w 986811"/>
                    <a:gd name="connsiteY10" fmla="*/ 85725 h 309563"/>
                    <a:gd name="connsiteX11" fmla="*/ 688182 w 986811"/>
                    <a:gd name="connsiteY11" fmla="*/ 83344 h 309563"/>
                    <a:gd name="connsiteX12" fmla="*/ 773907 w 986811"/>
                    <a:gd name="connsiteY12" fmla="*/ 92869 h 309563"/>
                    <a:gd name="connsiteX13" fmla="*/ 828675 w 986811"/>
                    <a:gd name="connsiteY13" fmla="*/ 116682 h 309563"/>
                    <a:gd name="connsiteX14" fmla="*/ 864394 w 986811"/>
                    <a:gd name="connsiteY14" fmla="*/ 157163 h 309563"/>
                    <a:gd name="connsiteX15" fmla="*/ 983457 w 986811"/>
                    <a:gd name="connsiteY15" fmla="*/ 228600 h 309563"/>
                    <a:gd name="connsiteX16" fmla="*/ 933450 w 986811"/>
                    <a:gd name="connsiteY16" fmla="*/ 116682 h 309563"/>
                    <a:gd name="connsiteX17" fmla="*/ 895350 w 986811"/>
                    <a:gd name="connsiteY17" fmla="*/ 64294 h 309563"/>
                    <a:gd name="connsiteX18" fmla="*/ 771525 w 986811"/>
                    <a:gd name="connsiteY18" fmla="*/ 2382 h 309563"/>
                    <a:gd name="connsiteX19" fmla="*/ 628650 w 986811"/>
                    <a:gd name="connsiteY19" fmla="*/ 0 h 309563"/>
                    <a:gd name="connsiteX20" fmla="*/ 531019 w 986811"/>
                    <a:gd name="connsiteY20" fmla="*/ 14288 h 309563"/>
                    <a:gd name="connsiteX21" fmla="*/ 419100 w 986811"/>
                    <a:gd name="connsiteY21" fmla="*/ 9525 h 309563"/>
                    <a:gd name="connsiteX0" fmla="*/ 419100 w 986811"/>
                    <a:gd name="connsiteY0" fmla="*/ 9525 h 309563"/>
                    <a:gd name="connsiteX1" fmla="*/ 254794 w 986811"/>
                    <a:gd name="connsiteY1" fmla="*/ 59532 h 309563"/>
                    <a:gd name="connsiteX2" fmla="*/ 71438 w 986811"/>
                    <a:gd name="connsiteY2" fmla="*/ 130969 h 309563"/>
                    <a:gd name="connsiteX3" fmla="*/ 50007 w 986811"/>
                    <a:gd name="connsiteY3" fmla="*/ 169069 h 309563"/>
                    <a:gd name="connsiteX4" fmla="*/ 7144 w 986811"/>
                    <a:gd name="connsiteY4" fmla="*/ 207169 h 309563"/>
                    <a:gd name="connsiteX5" fmla="*/ 0 w 986811"/>
                    <a:gd name="connsiteY5" fmla="*/ 309563 h 309563"/>
                    <a:gd name="connsiteX6" fmla="*/ 150019 w 986811"/>
                    <a:gd name="connsiteY6" fmla="*/ 219075 h 309563"/>
                    <a:gd name="connsiteX7" fmla="*/ 195263 w 986811"/>
                    <a:gd name="connsiteY7" fmla="*/ 169069 h 309563"/>
                    <a:gd name="connsiteX8" fmla="*/ 276225 w 986811"/>
                    <a:gd name="connsiteY8" fmla="*/ 119063 h 309563"/>
                    <a:gd name="connsiteX9" fmla="*/ 385763 w 986811"/>
                    <a:gd name="connsiteY9" fmla="*/ 90488 h 309563"/>
                    <a:gd name="connsiteX10" fmla="*/ 533400 w 986811"/>
                    <a:gd name="connsiteY10" fmla="*/ 85725 h 309563"/>
                    <a:gd name="connsiteX11" fmla="*/ 688182 w 986811"/>
                    <a:gd name="connsiteY11" fmla="*/ 83344 h 309563"/>
                    <a:gd name="connsiteX12" fmla="*/ 773907 w 986811"/>
                    <a:gd name="connsiteY12" fmla="*/ 92869 h 309563"/>
                    <a:gd name="connsiteX13" fmla="*/ 828675 w 986811"/>
                    <a:gd name="connsiteY13" fmla="*/ 116682 h 309563"/>
                    <a:gd name="connsiteX14" fmla="*/ 864394 w 986811"/>
                    <a:gd name="connsiteY14" fmla="*/ 157163 h 309563"/>
                    <a:gd name="connsiteX15" fmla="*/ 983457 w 986811"/>
                    <a:gd name="connsiteY15" fmla="*/ 228600 h 309563"/>
                    <a:gd name="connsiteX16" fmla="*/ 933450 w 986811"/>
                    <a:gd name="connsiteY16" fmla="*/ 116682 h 309563"/>
                    <a:gd name="connsiteX17" fmla="*/ 895350 w 986811"/>
                    <a:gd name="connsiteY17" fmla="*/ 64294 h 309563"/>
                    <a:gd name="connsiteX18" fmla="*/ 771525 w 986811"/>
                    <a:gd name="connsiteY18" fmla="*/ 2382 h 309563"/>
                    <a:gd name="connsiteX19" fmla="*/ 628650 w 986811"/>
                    <a:gd name="connsiteY19" fmla="*/ 0 h 309563"/>
                    <a:gd name="connsiteX20" fmla="*/ 531019 w 986811"/>
                    <a:gd name="connsiteY20" fmla="*/ 14288 h 309563"/>
                    <a:gd name="connsiteX21" fmla="*/ 419100 w 986811"/>
                    <a:gd name="connsiteY21" fmla="*/ 9525 h 309563"/>
                    <a:gd name="connsiteX0" fmla="*/ 419100 w 986811"/>
                    <a:gd name="connsiteY0" fmla="*/ 9525 h 309563"/>
                    <a:gd name="connsiteX1" fmla="*/ 254794 w 986811"/>
                    <a:gd name="connsiteY1" fmla="*/ 59532 h 309563"/>
                    <a:gd name="connsiteX2" fmla="*/ 71438 w 986811"/>
                    <a:gd name="connsiteY2" fmla="*/ 130969 h 309563"/>
                    <a:gd name="connsiteX3" fmla="*/ 28576 w 986811"/>
                    <a:gd name="connsiteY3" fmla="*/ 150019 h 309563"/>
                    <a:gd name="connsiteX4" fmla="*/ 7144 w 986811"/>
                    <a:gd name="connsiteY4" fmla="*/ 207169 h 309563"/>
                    <a:gd name="connsiteX5" fmla="*/ 0 w 986811"/>
                    <a:gd name="connsiteY5" fmla="*/ 309563 h 309563"/>
                    <a:gd name="connsiteX6" fmla="*/ 150019 w 986811"/>
                    <a:gd name="connsiteY6" fmla="*/ 219075 h 309563"/>
                    <a:gd name="connsiteX7" fmla="*/ 195263 w 986811"/>
                    <a:gd name="connsiteY7" fmla="*/ 169069 h 309563"/>
                    <a:gd name="connsiteX8" fmla="*/ 276225 w 986811"/>
                    <a:gd name="connsiteY8" fmla="*/ 119063 h 309563"/>
                    <a:gd name="connsiteX9" fmla="*/ 385763 w 986811"/>
                    <a:gd name="connsiteY9" fmla="*/ 90488 h 309563"/>
                    <a:gd name="connsiteX10" fmla="*/ 533400 w 986811"/>
                    <a:gd name="connsiteY10" fmla="*/ 85725 h 309563"/>
                    <a:gd name="connsiteX11" fmla="*/ 688182 w 986811"/>
                    <a:gd name="connsiteY11" fmla="*/ 83344 h 309563"/>
                    <a:gd name="connsiteX12" fmla="*/ 773907 w 986811"/>
                    <a:gd name="connsiteY12" fmla="*/ 92869 h 309563"/>
                    <a:gd name="connsiteX13" fmla="*/ 828675 w 986811"/>
                    <a:gd name="connsiteY13" fmla="*/ 116682 h 309563"/>
                    <a:gd name="connsiteX14" fmla="*/ 864394 w 986811"/>
                    <a:gd name="connsiteY14" fmla="*/ 157163 h 309563"/>
                    <a:gd name="connsiteX15" fmla="*/ 983457 w 986811"/>
                    <a:gd name="connsiteY15" fmla="*/ 228600 h 309563"/>
                    <a:gd name="connsiteX16" fmla="*/ 933450 w 986811"/>
                    <a:gd name="connsiteY16" fmla="*/ 116682 h 309563"/>
                    <a:gd name="connsiteX17" fmla="*/ 895350 w 986811"/>
                    <a:gd name="connsiteY17" fmla="*/ 64294 h 309563"/>
                    <a:gd name="connsiteX18" fmla="*/ 771525 w 986811"/>
                    <a:gd name="connsiteY18" fmla="*/ 2382 h 309563"/>
                    <a:gd name="connsiteX19" fmla="*/ 628650 w 986811"/>
                    <a:gd name="connsiteY19" fmla="*/ 0 h 309563"/>
                    <a:gd name="connsiteX20" fmla="*/ 531019 w 986811"/>
                    <a:gd name="connsiteY20" fmla="*/ 14288 h 309563"/>
                    <a:gd name="connsiteX21" fmla="*/ 419100 w 986811"/>
                    <a:gd name="connsiteY21" fmla="*/ 9525 h 309563"/>
                    <a:gd name="connsiteX0" fmla="*/ 419100 w 986811"/>
                    <a:gd name="connsiteY0" fmla="*/ 9525 h 309563"/>
                    <a:gd name="connsiteX1" fmla="*/ 254794 w 986811"/>
                    <a:gd name="connsiteY1" fmla="*/ 59532 h 309563"/>
                    <a:gd name="connsiteX2" fmla="*/ 71438 w 986811"/>
                    <a:gd name="connsiteY2" fmla="*/ 130969 h 309563"/>
                    <a:gd name="connsiteX3" fmla="*/ 47626 w 986811"/>
                    <a:gd name="connsiteY3" fmla="*/ 161925 h 309563"/>
                    <a:gd name="connsiteX4" fmla="*/ 7144 w 986811"/>
                    <a:gd name="connsiteY4" fmla="*/ 207169 h 309563"/>
                    <a:gd name="connsiteX5" fmla="*/ 0 w 986811"/>
                    <a:gd name="connsiteY5" fmla="*/ 309563 h 309563"/>
                    <a:gd name="connsiteX6" fmla="*/ 150019 w 986811"/>
                    <a:gd name="connsiteY6" fmla="*/ 219075 h 309563"/>
                    <a:gd name="connsiteX7" fmla="*/ 195263 w 986811"/>
                    <a:gd name="connsiteY7" fmla="*/ 169069 h 309563"/>
                    <a:gd name="connsiteX8" fmla="*/ 276225 w 986811"/>
                    <a:gd name="connsiteY8" fmla="*/ 119063 h 309563"/>
                    <a:gd name="connsiteX9" fmla="*/ 385763 w 986811"/>
                    <a:gd name="connsiteY9" fmla="*/ 90488 h 309563"/>
                    <a:gd name="connsiteX10" fmla="*/ 533400 w 986811"/>
                    <a:gd name="connsiteY10" fmla="*/ 85725 h 309563"/>
                    <a:gd name="connsiteX11" fmla="*/ 688182 w 986811"/>
                    <a:gd name="connsiteY11" fmla="*/ 83344 h 309563"/>
                    <a:gd name="connsiteX12" fmla="*/ 773907 w 986811"/>
                    <a:gd name="connsiteY12" fmla="*/ 92869 h 309563"/>
                    <a:gd name="connsiteX13" fmla="*/ 828675 w 986811"/>
                    <a:gd name="connsiteY13" fmla="*/ 116682 h 309563"/>
                    <a:gd name="connsiteX14" fmla="*/ 864394 w 986811"/>
                    <a:gd name="connsiteY14" fmla="*/ 157163 h 309563"/>
                    <a:gd name="connsiteX15" fmla="*/ 983457 w 986811"/>
                    <a:gd name="connsiteY15" fmla="*/ 228600 h 309563"/>
                    <a:gd name="connsiteX16" fmla="*/ 933450 w 986811"/>
                    <a:gd name="connsiteY16" fmla="*/ 116682 h 309563"/>
                    <a:gd name="connsiteX17" fmla="*/ 895350 w 986811"/>
                    <a:gd name="connsiteY17" fmla="*/ 64294 h 309563"/>
                    <a:gd name="connsiteX18" fmla="*/ 771525 w 986811"/>
                    <a:gd name="connsiteY18" fmla="*/ 2382 h 309563"/>
                    <a:gd name="connsiteX19" fmla="*/ 628650 w 986811"/>
                    <a:gd name="connsiteY19" fmla="*/ 0 h 309563"/>
                    <a:gd name="connsiteX20" fmla="*/ 531019 w 986811"/>
                    <a:gd name="connsiteY20" fmla="*/ 14288 h 309563"/>
                    <a:gd name="connsiteX21" fmla="*/ 419100 w 986811"/>
                    <a:gd name="connsiteY21" fmla="*/ 9525 h 309563"/>
                    <a:gd name="connsiteX0" fmla="*/ 419100 w 986811"/>
                    <a:gd name="connsiteY0" fmla="*/ 9525 h 309563"/>
                    <a:gd name="connsiteX1" fmla="*/ 250031 w 986811"/>
                    <a:gd name="connsiteY1" fmla="*/ 42863 h 309563"/>
                    <a:gd name="connsiteX2" fmla="*/ 71438 w 986811"/>
                    <a:gd name="connsiteY2" fmla="*/ 130969 h 309563"/>
                    <a:gd name="connsiteX3" fmla="*/ 47626 w 986811"/>
                    <a:gd name="connsiteY3" fmla="*/ 161925 h 309563"/>
                    <a:gd name="connsiteX4" fmla="*/ 7144 w 986811"/>
                    <a:gd name="connsiteY4" fmla="*/ 207169 h 309563"/>
                    <a:gd name="connsiteX5" fmla="*/ 0 w 986811"/>
                    <a:gd name="connsiteY5" fmla="*/ 309563 h 309563"/>
                    <a:gd name="connsiteX6" fmla="*/ 150019 w 986811"/>
                    <a:gd name="connsiteY6" fmla="*/ 219075 h 309563"/>
                    <a:gd name="connsiteX7" fmla="*/ 195263 w 986811"/>
                    <a:gd name="connsiteY7" fmla="*/ 169069 h 309563"/>
                    <a:gd name="connsiteX8" fmla="*/ 276225 w 986811"/>
                    <a:gd name="connsiteY8" fmla="*/ 119063 h 309563"/>
                    <a:gd name="connsiteX9" fmla="*/ 385763 w 986811"/>
                    <a:gd name="connsiteY9" fmla="*/ 90488 h 309563"/>
                    <a:gd name="connsiteX10" fmla="*/ 533400 w 986811"/>
                    <a:gd name="connsiteY10" fmla="*/ 85725 h 309563"/>
                    <a:gd name="connsiteX11" fmla="*/ 688182 w 986811"/>
                    <a:gd name="connsiteY11" fmla="*/ 83344 h 309563"/>
                    <a:gd name="connsiteX12" fmla="*/ 773907 w 986811"/>
                    <a:gd name="connsiteY12" fmla="*/ 92869 h 309563"/>
                    <a:gd name="connsiteX13" fmla="*/ 828675 w 986811"/>
                    <a:gd name="connsiteY13" fmla="*/ 116682 h 309563"/>
                    <a:gd name="connsiteX14" fmla="*/ 864394 w 986811"/>
                    <a:gd name="connsiteY14" fmla="*/ 157163 h 309563"/>
                    <a:gd name="connsiteX15" fmla="*/ 983457 w 986811"/>
                    <a:gd name="connsiteY15" fmla="*/ 228600 h 309563"/>
                    <a:gd name="connsiteX16" fmla="*/ 933450 w 986811"/>
                    <a:gd name="connsiteY16" fmla="*/ 116682 h 309563"/>
                    <a:gd name="connsiteX17" fmla="*/ 895350 w 986811"/>
                    <a:gd name="connsiteY17" fmla="*/ 64294 h 309563"/>
                    <a:gd name="connsiteX18" fmla="*/ 771525 w 986811"/>
                    <a:gd name="connsiteY18" fmla="*/ 2382 h 309563"/>
                    <a:gd name="connsiteX19" fmla="*/ 628650 w 986811"/>
                    <a:gd name="connsiteY19" fmla="*/ 0 h 309563"/>
                    <a:gd name="connsiteX20" fmla="*/ 531019 w 986811"/>
                    <a:gd name="connsiteY20" fmla="*/ 14288 h 309563"/>
                    <a:gd name="connsiteX21" fmla="*/ 419100 w 986811"/>
                    <a:gd name="connsiteY21" fmla="*/ 9525 h 309563"/>
                    <a:gd name="connsiteX0" fmla="*/ 419100 w 986811"/>
                    <a:gd name="connsiteY0" fmla="*/ 0 h 311944"/>
                    <a:gd name="connsiteX1" fmla="*/ 250031 w 986811"/>
                    <a:gd name="connsiteY1" fmla="*/ 45244 h 311944"/>
                    <a:gd name="connsiteX2" fmla="*/ 71438 w 986811"/>
                    <a:gd name="connsiteY2" fmla="*/ 133350 h 311944"/>
                    <a:gd name="connsiteX3" fmla="*/ 47626 w 986811"/>
                    <a:gd name="connsiteY3" fmla="*/ 164306 h 311944"/>
                    <a:gd name="connsiteX4" fmla="*/ 7144 w 986811"/>
                    <a:gd name="connsiteY4" fmla="*/ 209550 h 311944"/>
                    <a:gd name="connsiteX5" fmla="*/ 0 w 986811"/>
                    <a:gd name="connsiteY5" fmla="*/ 311944 h 311944"/>
                    <a:gd name="connsiteX6" fmla="*/ 150019 w 986811"/>
                    <a:gd name="connsiteY6" fmla="*/ 221456 h 311944"/>
                    <a:gd name="connsiteX7" fmla="*/ 195263 w 986811"/>
                    <a:gd name="connsiteY7" fmla="*/ 171450 h 311944"/>
                    <a:gd name="connsiteX8" fmla="*/ 276225 w 986811"/>
                    <a:gd name="connsiteY8" fmla="*/ 121444 h 311944"/>
                    <a:gd name="connsiteX9" fmla="*/ 385763 w 986811"/>
                    <a:gd name="connsiteY9" fmla="*/ 92869 h 311944"/>
                    <a:gd name="connsiteX10" fmla="*/ 533400 w 986811"/>
                    <a:gd name="connsiteY10" fmla="*/ 88106 h 311944"/>
                    <a:gd name="connsiteX11" fmla="*/ 688182 w 986811"/>
                    <a:gd name="connsiteY11" fmla="*/ 85725 h 311944"/>
                    <a:gd name="connsiteX12" fmla="*/ 773907 w 986811"/>
                    <a:gd name="connsiteY12" fmla="*/ 95250 h 311944"/>
                    <a:gd name="connsiteX13" fmla="*/ 828675 w 986811"/>
                    <a:gd name="connsiteY13" fmla="*/ 119063 h 311944"/>
                    <a:gd name="connsiteX14" fmla="*/ 864394 w 986811"/>
                    <a:gd name="connsiteY14" fmla="*/ 159544 h 311944"/>
                    <a:gd name="connsiteX15" fmla="*/ 983457 w 986811"/>
                    <a:gd name="connsiteY15" fmla="*/ 230981 h 311944"/>
                    <a:gd name="connsiteX16" fmla="*/ 933450 w 986811"/>
                    <a:gd name="connsiteY16" fmla="*/ 119063 h 311944"/>
                    <a:gd name="connsiteX17" fmla="*/ 895350 w 986811"/>
                    <a:gd name="connsiteY17" fmla="*/ 66675 h 311944"/>
                    <a:gd name="connsiteX18" fmla="*/ 771525 w 986811"/>
                    <a:gd name="connsiteY18" fmla="*/ 4763 h 311944"/>
                    <a:gd name="connsiteX19" fmla="*/ 628650 w 986811"/>
                    <a:gd name="connsiteY19" fmla="*/ 2381 h 311944"/>
                    <a:gd name="connsiteX20" fmla="*/ 531019 w 986811"/>
                    <a:gd name="connsiteY20" fmla="*/ 16669 h 311944"/>
                    <a:gd name="connsiteX21" fmla="*/ 419100 w 986811"/>
                    <a:gd name="connsiteY21" fmla="*/ 0 h 311944"/>
                    <a:gd name="connsiteX0" fmla="*/ 419100 w 986811"/>
                    <a:gd name="connsiteY0" fmla="*/ 0 h 311944"/>
                    <a:gd name="connsiteX1" fmla="*/ 250031 w 986811"/>
                    <a:gd name="connsiteY1" fmla="*/ 45244 h 311944"/>
                    <a:gd name="connsiteX2" fmla="*/ 71438 w 986811"/>
                    <a:gd name="connsiteY2" fmla="*/ 133350 h 311944"/>
                    <a:gd name="connsiteX3" fmla="*/ 47626 w 986811"/>
                    <a:gd name="connsiteY3" fmla="*/ 164306 h 311944"/>
                    <a:gd name="connsiteX4" fmla="*/ 7144 w 986811"/>
                    <a:gd name="connsiteY4" fmla="*/ 209550 h 311944"/>
                    <a:gd name="connsiteX5" fmla="*/ 0 w 986811"/>
                    <a:gd name="connsiteY5" fmla="*/ 311944 h 311944"/>
                    <a:gd name="connsiteX6" fmla="*/ 150019 w 986811"/>
                    <a:gd name="connsiteY6" fmla="*/ 221456 h 311944"/>
                    <a:gd name="connsiteX7" fmla="*/ 195263 w 986811"/>
                    <a:gd name="connsiteY7" fmla="*/ 171450 h 311944"/>
                    <a:gd name="connsiteX8" fmla="*/ 276225 w 986811"/>
                    <a:gd name="connsiteY8" fmla="*/ 121444 h 311944"/>
                    <a:gd name="connsiteX9" fmla="*/ 385763 w 986811"/>
                    <a:gd name="connsiteY9" fmla="*/ 92869 h 311944"/>
                    <a:gd name="connsiteX10" fmla="*/ 533400 w 986811"/>
                    <a:gd name="connsiteY10" fmla="*/ 88106 h 311944"/>
                    <a:gd name="connsiteX11" fmla="*/ 688182 w 986811"/>
                    <a:gd name="connsiteY11" fmla="*/ 85725 h 311944"/>
                    <a:gd name="connsiteX12" fmla="*/ 773907 w 986811"/>
                    <a:gd name="connsiteY12" fmla="*/ 95250 h 311944"/>
                    <a:gd name="connsiteX13" fmla="*/ 828675 w 986811"/>
                    <a:gd name="connsiteY13" fmla="*/ 119063 h 311944"/>
                    <a:gd name="connsiteX14" fmla="*/ 864394 w 986811"/>
                    <a:gd name="connsiteY14" fmla="*/ 159544 h 311944"/>
                    <a:gd name="connsiteX15" fmla="*/ 983457 w 986811"/>
                    <a:gd name="connsiteY15" fmla="*/ 230981 h 311944"/>
                    <a:gd name="connsiteX16" fmla="*/ 933450 w 986811"/>
                    <a:gd name="connsiteY16" fmla="*/ 119063 h 311944"/>
                    <a:gd name="connsiteX17" fmla="*/ 895350 w 986811"/>
                    <a:gd name="connsiteY17" fmla="*/ 66675 h 311944"/>
                    <a:gd name="connsiteX18" fmla="*/ 771525 w 986811"/>
                    <a:gd name="connsiteY18" fmla="*/ 4763 h 311944"/>
                    <a:gd name="connsiteX19" fmla="*/ 628650 w 986811"/>
                    <a:gd name="connsiteY19" fmla="*/ 2381 h 311944"/>
                    <a:gd name="connsiteX20" fmla="*/ 531019 w 986811"/>
                    <a:gd name="connsiteY20" fmla="*/ 0 h 311944"/>
                    <a:gd name="connsiteX21" fmla="*/ 419100 w 986811"/>
                    <a:gd name="connsiteY21" fmla="*/ 0 h 311944"/>
                    <a:gd name="connsiteX0" fmla="*/ 419100 w 986811"/>
                    <a:gd name="connsiteY0" fmla="*/ 11906 h 323850"/>
                    <a:gd name="connsiteX1" fmla="*/ 250031 w 986811"/>
                    <a:gd name="connsiteY1" fmla="*/ 57150 h 323850"/>
                    <a:gd name="connsiteX2" fmla="*/ 71438 w 986811"/>
                    <a:gd name="connsiteY2" fmla="*/ 145256 h 323850"/>
                    <a:gd name="connsiteX3" fmla="*/ 47626 w 986811"/>
                    <a:gd name="connsiteY3" fmla="*/ 176212 h 323850"/>
                    <a:gd name="connsiteX4" fmla="*/ 7144 w 986811"/>
                    <a:gd name="connsiteY4" fmla="*/ 221456 h 323850"/>
                    <a:gd name="connsiteX5" fmla="*/ 0 w 986811"/>
                    <a:gd name="connsiteY5" fmla="*/ 323850 h 323850"/>
                    <a:gd name="connsiteX6" fmla="*/ 150019 w 986811"/>
                    <a:gd name="connsiteY6" fmla="*/ 233362 h 323850"/>
                    <a:gd name="connsiteX7" fmla="*/ 195263 w 986811"/>
                    <a:gd name="connsiteY7" fmla="*/ 183356 h 323850"/>
                    <a:gd name="connsiteX8" fmla="*/ 276225 w 986811"/>
                    <a:gd name="connsiteY8" fmla="*/ 133350 h 323850"/>
                    <a:gd name="connsiteX9" fmla="*/ 385763 w 986811"/>
                    <a:gd name="connsiteY9" fmla="*/ 104775 h 323850"/>
                    <a:gd name="connsiteX10" fmla="*/ 533400 w 986811"/>
                    <a:gd name="connsiteY10" fmla="*/ 100012 h 323850"/>
                    <a:gd name="connsiteX11" fmla="*/ 688182 w 986811"/>
                    <a:gd name="connsiteY11" fmla="*/ 97631 h 323850"/>
                    <a:gd name="connsiteX12" fmla="*/ 773907 w 986811"/>
                    <a:gd name="connsiteY12" fmla="*/ 107156 h 323850"/>
                    <a:gd name="connsiteX13" fmla="*/ 828675 w 986811"/>
                    <a:gd name="connsiteY13" fmla="*/ 130969 h 323850"/>
                    <a:gd name="connsiteX14" fmla="*/ 864394 w 986811"/>
                    <a:gd name="connsiteY14" fmla="*/ 171450 h 323850"/>
                    <a:gd name="connsiteX15" fmla="*/ 983457 w 986811"/>
                    <a:gd name="connsiteY15" fmla="*/ 242887 h 323850"/>
                    <a:gd name="connsiteX16" fmla="*/ 933450 w 986811"/>
                    <a:gd name="connsiteY16" fmla="*/ 130969 h 323850"/>
                    <a:gd name="connsiteX17" fmla="*/ 895350 w 986811"/>
                    <a:gd name="connsiteY17" fmla="*/ 78581 h 323850"/>
                    <a:gd name="connsiteX18" fmla="*/ 771525 w 986811"/>
                    <a:gd name="connsiteY18" fmla="*/ 16669 h 323850"/>
                    <a:gd name="connsiteX19" fmla="*/ 628650 w 986811"/>
                    <a:gd name="connsiteY19" fmla="*/ 0 h 323850"/>
                    <a:gd name="connsiteX20" fmla="*/ 531019 w 986811"/>
                    <a:gd name="connsiteY20" fmla="*/ 11906 h 323850"/>
                    <a:gd name="connsiteX21" fmla="*/ 419100 w 986811"/>
                    <a:gd name="connsiteY21" fmla="*/ 11906 h 323850"/>
                    <a:gd name="connsiteX0" fmla="*/ 419100 w 986811"/>
                    <a:gd name="connsiteY0" fmla="*/ 11906 h 323850"/>
                    <a:gd name="connsiteX1" fmla="*/ 250031 w 986811"/>
                    <a:gd name="connsiteY1" fmla="*/ 57150 h 323850"/>
                    <a:gd name="connsiteX2" fmla="*/ 71438 w 986811"/>
                    <a:gd name="connsiteY2" fmla="*/ 145256 h 323850"/>
                    <a:gd name="connsiteX3" fmla="*/ 47626 w 986811"/>
                    <a:gd name="connsiteY3" fmla="*/ 176212 h 323850"/>
                    <a:gd name="connsiteX4" fmla="*/ 7144 w 986811"/>
                    <a:gd name="connsiteY4" fmla="*/ 221456 h 323850"/>
                    <a:gd name="connsiteX5" fmla="*/ 0 w 986811"/>
                    <a:gd name="connsiteY5" fmla="*/ 323850 h 323850"/>
                    <a:gd name="connsiteX6" fmla="*/ 150019 w 986811"/>
                    <a:gd name="connsiteY6" fmla="*/ 233362 h 323850"/>
                    <a:gd name="connsiteX7" fmla="*/ 195263 w 986811"/>
                    <a:gd name="connsiteY7" fmla="*/ 183356 h 323850"/>
                    <a:gd name="connsiteX8" fmla="*/ 276225 w 986811"/>
                    <a:gd name="connsiteY8" fmla="*/ 133350 h 323850"/>
                    <a:gd name="connsiteX9" fmla="*/ 385763 w 986811"/>
                    <a:gd name="connsiteY9" fmla="*/ 104775 h 323850"/>
                    <a:gd name="connsiteX10" fmla="*/ 533400 w 986811"/>
                    <a:gd name="connsiteY10" fmla="*/ 100012 h 323850"/>
                    <a:gd name="connsiteX11" fmla="*/ 688182 w 986811"/>
                    <a:gd name="connsiteY11" fmla="*/ 97631 h 323850"/>
                    <a:gd name="connsiteX12" fmla="*/ 773907 w 986811"/>
                    <a:gd name="connsiteY12" fmla="*/ 107156 h 323850"/>
                    <a:gd name="connsiteX13" fmla="*/ 816769 w 986811"/>
                    <a:gd name="connsiteY13" fmla="*/ 169069 h 323850"/>
                    <a:gd name="connsiteX14" fmla="*/ 864394 w 986811"/>
                    <a:gd name="connsiteY14" fmla="*/ 171450 h 323850"/>
                    <a:gd name="connsiteX15" fmla="*/ 983457 w 986811"/>
                    <a:gd name="connsiteY15" fmla="*/ 242887 h 323850"/>
                    <a:gd name="connsiteX16" fmla="*/ 933450 w 986811"/>
                    <a:gd name="connsiteY16" fmla="*/ 130969 h 323850"/>
                    <a:gd name="connsiteX17" fmla="*/ 895350 w 986811"/>
                    <a:gd name="connsiteY17" fmla="*/ 78581 h 323850"/>
                    <a:gd name="connsiteX18" fmla="*/ 771525 w 986811"/>
                    <a:gd name="connsiteY18" fmla="*/ 16669 h 323850"/>
                    <a:gd name="connsiteX19" fmla="*/ 628650 w 986811"/>
                    <a:gd name="connsiteY19" fmla="*/ 0 h 323850"/>
                    <a:gd name="connsiteX20" fmla="*/ 531019 w 986811"/>
                    <a:gd name="connsiteY20" fmla="*/ 11906 h 323850"/>
                    <a:gd name="connsiteX21" fmla="*/ 419100 w 986811"/>
                    <a:gd name="connsiteY21" fmla="*/ 11906 h 323850"/>
                    <a:gd name="connsiteX0" fmla="*/ 419100 w 986811"/>
                    <a:gd name="connsiteY0" fmla="*/ 11906 h 323850"/>
                    <a:gd name="connsiteX1" fmla="*/ 250031 w 986811"/>
                    <a:gd name="connsiteY1" fmla="*/ 57150 h 323850"/>
                    <a:gd name="connsiteX2" fmla="*/ 71438 w 986811"/>
                    <a:gd name="connsiteY2" fmla="*/ 145256 h 323850"/>
                    <a:gd name="connsiteX3" fmla="*/ 47626 w 986811"/>
                    <a:gd name="connsiteY3" fmla="*/ 176212 h 323850"/>
                    <a:gd name="connsiteX4" fmla="*/ 7144 w 986811"/>
                    <a:gd name="connsiteY4" fmla="*/ 221456 h 323850"/>
                    <a:gd name="connsiteX5" fmla="*/ 0 w 986811"/>
                    <a:gd name="connsiteY5" fmla="*/ 323850 h 323850"/>
                    <a:gd name="connsiteX6" fmla="*/ 150019 w 986811"/>
                    <a:gd name="connsiteY6" fmla="*/ 233362 h 323850"/>
                    <a:gd name="connsiteX7" fmla="*/ 195263 w 986811"/>
                    <a:gd name="connsiteY7" fmla="*/ 183356 h 323850"/>
                    <a:gd name="connsiteX8" fmla="*/ 276225 w 986811"/>
                    <a:gd name="connsiteY8" fmla="*/ 133350 h 323850"/>
                    <a:gd name="connsiteX9" fmla="*/ 385763 w 986811"/>
                    <a:gd name="connsiteY9" fmla="*/ 104775 h 323850"/>
                    <a:gd name="connsiteX10" fmla="*/ 533400 w 986811"/>
                    <a:gd name="connsiteY10" fmla="*/ 100012 h 323850"/>
                    <a:gd name="connsiteX11" fmla="*/ 688182 w 986811"/>
                    <a:gd name="connsiteY11" fmla="*/ 97631 h 323850"/>
                    <a:gd name="connsiteX12" fmla="*/ 766763 w 986811"/>
                    <a:gd name="connsiteY12" fmla="*/ 123825 h 323850"/>
                    <a:gd name="connsiteX13" fmla="*/ 816769 w 986811"/>
                    <a:gd name="connsiteY13" fmla="*/ 169069 h 323850"/>
                    <a:gd name="connsiteX14" fmla="*/ 864394 w 986811"/>
                    <a:gd name="connsiteY14" fmla="*/ 171450 h 323850"/>
                    <a:gd name="connsiteX15" fmla="*/ 983457 w 986811"/>
                    <a:gd name="connsiteY15" fmla="*/ 242887 h 323850"/>
                    <a:gd name="connsiteX16" fmla="*/ 933450 w 986811"/>
                    <a:gd name="connsiteY16" fmla="*/ 130969 h 323850"/>
                    <a:gd name="connsiteX17" fmla="*/ 895350 w 986811"/>
                    <a:gd name="connsiteY17" fmla="*/ 78581 h 323850"/>
                    <a:gd name="connsiteX18" fmla="*/ 771525 w 986811"/>
                    <a:gd name="connsiteY18" fmla="*/ 16669 h 323850"/>
                    <a:gd name="connsiteX19" fmla="*/ 628650 w 986811"/>
                    <a:gd name="connsiteY19" fmla="*/ 0 h 323850"/>
                    <a:gd name="connsiteX20" fmla="*/ 531019 w 986811"/>
                    <a:gd name="connsiteY20" fmla="*/ 11906 h 323850"/>
                    <a:gd name="connsiteX21" fmla="*/ 419100 w 986811"/>
                    <a:gd name="connsiteY21" fmla="*/ 11906 h 323850"/>
                    <a:gd name="connsiteX0" fmla="*/ 419100 w 986811"/>
                    <a:gd name="connsiteY0" fmla="*/ 11906 h 323850"/>
                    <a:gd name="connsiteX1" fmla="*/ 250031 w 986811"/>
                    <a:gd name="connsiteY1" fmla="*/ 57150 h 323850"/>
                    <a:gd name="connsiteX2" fmla="*/ 71438 w 986811"/>
                    <a:gd name="connsiteY2" fmla="*/ 145256 h 323850"/>
                    <a:gd name="connsiteX3" fmla="*/ 47626 w 986811"/>
                    <a:gd name="connsiteY3" fmla="*/ 176212 h 323850"/>
                    <a:gd name="connsiteX4" fmla="*/ 7144 w 986811"/>
                    <a:gd name="connsiteY4" fmla="*/ 221456 h 323850"/>
                    <a:gd name="connsiteX5" fmla="*/ 0 w 986811"/>
                    <a:gd name="connsiteY5" fmla="*/ 323850 h 323850"/>
                    <a:gd name="connsiteX6" fmla="*/ 73819 w 986811"/>
                    <a:gd name="connsiteY6" fmla="*/ 273844 h 323850"/>
                    <a:gd name="connsiteX7" fmla="*/ 150019 w 986811"/>
                    <a:gd name="connsiteY7" fmla="*/ 233362 h 323850"/>
                    <a:gd name="connsiteX8" fmla="*/ 195263 w 986811"/>
                    <a:gd name="connsiteY8" fmla="*/ 183356 h 323850"/>
                    <a:gd name="connsiteX9" fmla="*/ 276225 w 986811"/>
                    <a:gd name="connsiteY9" fmla="*/ 133350 h 323850"/>
                    <a:gd name="connsiteX10" fmla="*/ 385763 w 986811"/>
                    <a:gd name="connsiteY10" fmla="*/ 104775 h 323850"/>
                    <a:gd name="connsiteX11" fmla="*/ 533400 w 986811"/>
                    <a:gd name="connsiteY11" fmla="*/ 100012 h 323850"/>
                    <a:gd name="connsiteX12" fmla="*/ 688182 w 986811"/>
                    <a:gd name="connsiteY12" fmla="*/ 97631 h 323850"/>
                    <a:gd name="connsiteX13" fmla="*/ 766763 w 986811"/>
                    <a:gd name="connsiteY13" fmla="*/ 123825 h 323850"/>
                    <a:gd name="connsiteX14" fmla="*/ 816769 w 986811"/>
                    <a:gd name="connsiteY14" fmla="*/ 169069 h 323850"/>
                    <a:gd name="connsiteX15" fmla="*/ 864394 w 986811"/>
                    <a:gd name="connsiteY15" fmla="*/ 171450 h 323850"/>
                    <a:gd name="connsiteX16" fmla="*/ 983457 w 986811"/>
                    <a:gd name="connsiteY16" fmla="*/ 242887 h 323850"/>
                    <a:gd name="connsiteX17" fmla="*/ 933450 w 986811"/>
                    <a:gd name="connsiteY17" fmla="*/ 130969 h 323850"/>
                    <a:gd name="connsiteX18" fmla="*/ 895350 w 986811"/>
                    <a:gd name="connsiteY18" fmla="*/ 78581 h 323850"/>
                    <a:gd name="connsiteX19" fmla="*/ 771525 w 986811"/>
                    <a:gd name="connsiteY19" fmla="*/ 16669 h 323850"/>
                    <a:gd name="connsiteX20" fmla="*/ 628650 w 986811"/>
                    <a:gd name="connsiteY20" fmla="*/ 0 h 323850"/>
                    <a:gd name="connsiteX21" fmla="*/ 531019 w 986811"/>
                    <a:gd name="connsiteY21" fmla="*/ 11906 h 323850"/>
                    <a:gd name="connsiteX22" fmla="*/ 419100 w 986811"/>
                    <a:gd name="connsiteY22" fmla="*/ 11906 h 323850"/>
                    <a:gd name="connsiteX0" fmla="*/ 419100 w 986811"/>
                    <a:gd name="connsiteY0" fmla="*/ 11906 h 323850"/>
                    <a:gd name="connsiteX1" fmla="*/ 250031 w 986811"/>
                    <a:gd name="connsiteY1" fmla="*/ 57150 h 323850"/>
                    <a:gd name="connsiteX2" fmla="*/ 71438 w 986811"/>
                    <a:gd name="connsiteY2" fmla="*/ 145256 h 323850"/>
                    <a:gd name="connsiteX3" fmla="*/ 47626 w 986811"/>
                    <a:gd name="connsiteY3" fmla="*/ 176212 h 323850"/>
                    <a:gd name="connsiteX4" fmla="*/ 7144 w 986811"/>
                    <a:gd name="connsiteY4" fmla="*/ 221456 h 323850"/>
                    <a:gd name="connsiteX5" fmla="*/ 0 w 986811"/>
                    <a:gd name="connsiteY5" fmla="*/ 323850 h 323850"/>
                    <a:gd name="connsiteX6" fmla="*/ 107157 w 986811"/>
                    <a:gd name="connsiteY6" fmla="*/ 311944 h 323850"/>
                    <a:gd name="connsiteX7" fmla="*/ 150019 w 986811"/>
                    <a:gd name="connsiteY7" fmla="*/ 233362 h 323850"/>
                    <a:gd name="connsiteX8" fmla="*/ 195263 w 986811"/>
                    <a:gd name="connsiteY8" fmla="*/ 183356 h 323850"/>
                    <a:gd name="connsiteX9" fmla="*/ 276225 w 986811"/>
                    <a:gd name="connsiteY9" fmla="*/ 133350 h 323850"/>
                    <a:gd name="connsiteX10" fmla="*/ 385763 w 986811"/>
                    <a:gd name="connsiteY10" fmla="*/ 104775 h 323850"/>
                    <a:gd name="connsiteX11" fmla="*/ 533400 w 986811"/>
                    <a:gd name="connsiteY11" fmla="*/ 100012 h 323850"/>
                    <a:gd name="connsiteX12" fmla="*/ 688182 w 986811"/>
                    <a:gd name="connsiteY12" fmla="*/ 97631 h 323850"/>
                    <a:gd name="connsiteX13" fmla="*/ 766763 w 986811"/>
                    <a:gd name="connsiteY13" fmla="*/ 123825 h 323850"/>
                    <a:gd name="connsiteX14" fmla="*/ 816769 w 986811"/>
                    <a:gd name="connsiteY14" fmla="*/ 169069 h 323850"/>
                    <a:gd name="connsiteX15" fmla="*/ 864394 w 986811"/>
                    <a:gd name="connsiteY15" fmla="*/ 171450 h 323850"/>
                    <a:gd name="connsiteX16" fmla="*/ 983457 w 986811"/>
                    <a:gd name="connsiteY16" fmla="*/ 242887 h 323850"/>
                    <a:gd name="connsiteX17" fmla="*/ 933450 w 986811"/>
                    <a:gd name="connsiteY17" fmla="*/ 130969 h 323850"/>
                    <a:gd name="connsiteX18" fmla="*/ 895350 w 986811"/>
                    <a:gd name="connsiteY18" fmla="*/ 78581 h 323850"/>
                    <a:gd name="connsiteX19" fmla="*/ 771525 w 986811"/>
                    <a:gd name="connsiteY19" fmla="*/ 16669 h 323850"/>
                    <a:gd name="connsiteX20" fmla="*/ 628650 w 986811"/>
                    <a:gd name="connsiteY20" fmla="*/ 0 h 323850"/>
                    <a:gd name="connsiteX21" fmla="*/ 531019 w 986811"/>
                    <a:gd name="connsiteY21" fmla="*/ 11906 h 323850"/>
                    <a:gd name="connsiteX22" fmla="*/ 419100 w 986811"/>
                    <a:gd name="connsiteY22" fmla="*/ 11906 h 323850"/>
                    <a:gd name="connsiteX0" fmla="*/ 419100 w 986811"/>
                    <a:gd name="connsiteY0" fmla="*/ 11906 h 323850"/>
                    <a:gd name="connsiteX1" fmla="*/ 250031 w 986811"/>
                    <a:gd name="connsiteY1" fmla="*/ 57150 h 323850"/>
                    <a:gd name="connsiteX2" fmla="*/ 71438 w 986811"/>
                    <a:gd name="connsiteY2" fmla="*/ 145256 h 323850"/>
                    <a:gd name="connsiteX3" fmla="*/ 47626 w 986811"/>
                    <a:gd name="connsiteY3" fmla="*/ 176212 h 323850"/>
                    <a:gd name="connsiteX4" fmla="*/ 7144 w 986811"/>
                    <a:gd name="connsiteY4" fmla="*/ 221456 h 323850"/>
                    <a:gd name="connsiteX5" fmla="*/ 0 w 986811"/>
                    <a:gd name="connsiteY5" fmla="*/ 323850 h 323850"/>
                    <a:gd name="connsiteX6" fmla="*/ 107157 w 986811"/>
                    <a:gd name="connsiteY6" fmla="*/ 311944 h 323850"/>
                    <a:gd name="connsiteX7" fmla="*/ 150019 w 986811"/>
                    <a:gd name="connsiteY7" fmla="*/ 233362 h 323850"/>
                    <a:gd name="connsiteX8" fmla="*/ 195263 w 986811"/>
                    <a:gd name="connsiteY8" fmla="*/ 183356 h 323850"/>
                    <a:gd name="connsiteX9" fmla="*/ 276225 w 986811"/>
                    <a:gd name="connsiteY9" fmla="*/ 133350 h 323850"/>
                    <a:gd name="connsiteX10" fmla="*/ 385763 w 986811"/>
                    <a:gd name="connsiteY10" fmla="*/ 104775 h 323850"/>
                    <a:gd name="connsiteX11" fmla="*/ 533400 w 986811"/>
                    <a:gd name="connsiteY11" fmla="*/ 100012 h 323850"/>
                    <a:gd name="connsiteX12" fmla="*/ 688182 w 986811"/>
                    <a:gd name="connsiteY12" fmla="*/ 97631 h 323850"/>
                    <a:gd name="connsiteX13" fmla="*/ 766763 w 986811"/>
                    <a:gd name="connsiteY13" fmla="*/ 123825 h 323850"/>
                    <a:gd name="connsiteX14" fmla="*/ 816769 w 986811"/>
                    <a:gd name="connsiteY14" fmla="*/ 169069 h 323850"/>
                    <a:gd name="connsiteX15" fmla="*/ 881063 w 986811"/>
                    <a:gd name="connsiteY15" fmla="*/ 226218 h 323850"/>
                    <a:gd name="connsiteX16" fmla="*/ 983457 w 986811"/>
                    <a:gd name="connsiteY16" fmla="*/ 242887 h 323850"/>
                    <a:gd name="connsiteX17" fmla="*/ 933450 w 986811"/>
                    <a:gd name="connsiteY17" fmla="*/ 130969 h 323850"/>
                    <a:gd name="connsiteX18" fmla="*/ 895350 w 986811"/>
                    <a:gd name="connsiteY18" fmla="*/ 78581 h 323850"/>
                    <a:gd name="connsiteX19" fmla="*/ 771525 w 986811"/>
                    <a:gd name="connsiteY19" fmla="*/ 16669 h 323850"/>
                    <a:gd name="connsiteX20" fmla="*/ 628650 w 986811"/>
                    <a:gd name="connsiteY20" fmla="*/ 0 h 323850"/>
                    <a:gd name="connsiteX21" fmla="*/ 531019 w 986811"/>
                    <a:gd name="connsiteY21" fmla="*/ 11906 h 323850"/>
                    <a:gd name="connsiteX22" fmla="*/ 419100 w 986811"/>
                    <a:gd name="connsiteY22" fmla="*/ 11906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6811" h="323850">
                      <a:moveTo>
                        <a:pt x="419100" y="11906"/>
                      </a:moveTo>
                      <a:lnTo>
                        <a:pt x="250031" y="57150"/>
                      </a:lnTo>
                      <a:lnTo>
                        <a:pt x="71438" y="145256"/>
                      </a:lnTo>
                      <a:lnTo>
                        <a:pt x="47626" y="176212"/>
                      </a:lnTo>
                      <a:lnTo>
                        <a:pt x="7144" y="221456"/>
                      </a:lnTo>
                      <a:lnTo>
                        <a:pt x="0" y="323850"/>
                      </a:lnTo>
                      <a:lnTo>
                        <a:pt x="107157" y="311944"/>
                      </a:lnTo>
                      <a:lnTo>
                        <a:pt x="150019" y="233362"/>
                      </a:lnTo>
                      <a:lnTo>
                        <a:pt x="195263" y="183356"/>
                      </a:lnTo>
                      <a:lnTo>
                        <a:pt x="276225" y="133350"/>
                      </a:lnTo>
                      <a:lnTo>
                        <a:pt x="385763" y="104775"/>
                      </a:lnTo>
                      <a:lnTo>
                        <a:pt x="533400" y="100012"/>
                      </a:lnTo>
                      <a:lnTo>
                        <a:pt x="688182" y="97631"/>
                      </a:lnTo>
                      <a:lnTo>
                        <a:pt x="766763" y="123825"/>
                      </a:lnTo>
                      <a:lnTo>
                        <a:pt x="816769" y="169069"/>
                      </a:lnTo>
                      <a:lnTo>
                        <a:pt x="881063" y="226218"/>
                      </a:lnTo>
                      <a:lnTo>
                        <a:pt x="983457" y="242887"/>
                      </a:lnTo>
                      <a:cubicBezTo>
                        <a:pt x="1000126" y="184150"/>
                        <a:pt x="950119" y="168275"/>
                        <a:pt x="933450" y="130969"/>
                      </a:cubicBezTo>
                      <a:lnTo>
                        <a:pt x="895350" y="78581"/>
                      </a:lnTo>
                      <a:lnTo>
                        <a:pt x="771525" y="16669"/>
                      </a:lnTo>
                      <a:lnTo>
                        <a:pt x="628650" y="0"/>
                      </a:lnTo>
                      <a:lnTo>
                        <a:pt x="531019" y="11906"/>
                      </a:lnTo>
                      <a:lnTo>
                        <a:pt x="419100" y="11906"/>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21" name="TextBox 120"/>
              <p:cNvSpPr txBox="1"/>
              <p:nvPr/>
            </p:nvSpPr>
            <p:spPr>
              <a:xfrm>
                <a:off x="7178545" y="946683"/>
                <a:ext cx="721672" cy="461665"/>
              </a:xfrm>
              <a:prstGeom prst="rect">
                <a:avLst/>
              </a:prstGeom>
              <a:noFill/>
            </p:spPr>
            <p:txBody>
              <a:bodyPr wrap="none" rtlCol="0">
                <a:spAutoFit/>
              </a:bodyPr>
              <a:lstStyle/>
              <a:p>
                <a:r>
                  <a:rPr lang="en-US" sz="2400" spc="-200" dirty="0" smtClean="0"/>
                  <a:t>(</a:t>
                </a:r>
                <a:r>
                  <a:rPr lang="ru-RU" sz="2400" spc="-200" dirty="0" smtClean="0"/>
                  <a:t>6</a:t>
                </a:r>
                <a:r>
                  <a:rPr lang="en-US" sz="2400" spc="-200" dirty="0" smtClean="0"/>
                  <a:t>;0)</a:t>
                </a:r>
                <a:endParaRPr lang="ru-RU" sz="2400" spc="-200" dirty="0"/>
              </a:p>
            </p:txBody>
          </p:sp>
        </p:grpSp>
      </p:grpSp>
      <p:grpSp>
        <p:nvGrpSpPr>
          <p:cNvPr id="151" name="Группа 150"/>
          <p:cNvGrpSpPr/>
          <p:nvPr/>
        </p:nvGrpSpPr>
        <p:grpSpPr>
          <a:xfrm>
            <a:off x="7685937" y="594819"/>
            <a:ext cx="1228725" cy="1492937"/>
            <a:chOff x="7020272" y="927950"/>
            <a:chExt cx="1228725" cy="1492937"/>
          </a:xfrm>
        </p:grpSpPr>
        <p:pic>
          <p:nvPicPr>
            <p:cNvPr id="152" name="Picture 10" descr="http://im2-tub-ru.yandex.net/i?id=104243123-05-7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020272" y="992137"/>
              <a:ext cx="1228725" cy="1428750"/>
            </a:xfrm>
            <a:prstGeom prst="rect">
              <a:avLst/>
            </a:prstGeom>
            <a:noFill/>
            <a:extLst>
              <a:ext uri="{909E8E84-426E-40DD-AFC4-6F175D3DCCD1}">
                <a14:hiddenFill xmlns:a14="http://schemas.microsoft.com/office/drawing/2010/main">
                  <a:solidFill>
                    <a:srgbClr val="FFFFFF"/>
                  </a:solidFill>
                </a14:hiddenFill>
              </a:ext>
            </a:extLst>
          </p:spPr>
        </p:pic>
        <p:grpSp>
          <p:nvGrpSpPr>
            <p:cNvPr id="153" name="Группа 152"/>
            <p:cNvGrpSpPr/>
            <p:nvPr/>
          </p:nvGrpSpPr>
          <p:grpSpPr>
            <a:xfrm>
              <a:off x="7092280" y="927950"/>
              <a:ext cx="986811" cy="480398"/>
              <a:chOff x="7092280" y="927950"/>
              <a:chExt cx="986811" cy="480398"/>
            </a:xfrm>
          </p:grpSpPr>
          <p:grpSp>
            <p:nvGrpSpPr>
              <p:cNvPr id="154" name="Группа 153"/>
              <p:cNvGrpSpPr/>
              <p:nvPr/>
            </p:nvGrpSpPr>
            <p:grpSpPr>
              <a:xfrm>
                <a:off x="7092280" y="927950"/>
                <a:ext cx="986811" cy="468789"/>
                <a:chOff x="7092280" y="927950"/>
                <a:chExt cx="986811" cy="468789"/>
              </a:xfrm>
            </p:grpSpPr>
            <p:sp>
              <p:nvSpPr>
                <p:cNvPr id="156" name="Полилиния 155"/>
                <p:cNvSpPr/>
                <p:nvPr/>
              </p:nvSpPr>
              <p:spPr>
                <a:xfrm>
                  <a:off x="7140252" y="946683"/>
                  <a:ext cx="888206" cy="450056"/>
                </a:xfrm>
                <a:custGeom>
                  <a:avLst/>
                  <a:gdLst>
                    <a:gd name="connsiteX0" fmla="*/ 130969 w 888206"/>
                    <a:gd name="connsiteY0" fmla="*/ 214312 h 359568"/>
                    <a:gd name="connsiteX1" fmla="*/ 145256 w 888206"/>
                    <a:gd name="connsiteY1" fmla="*/ 266700 h 359568"/>
                    <a:gd name="connsiteX2" fmla="*/ 126206 w 888206"/>
                    <a:gd name="connsiteY2" fmla="*/ 314325 h 359568"/>
                    <a:gd name="connsiteX3" fmla="*/ 180975 w 888206"/>
                    <a:gd name="connsiteY3" fmla="*/ 350043 h 359568"/>
                    <a:gd name="connsiteX4" fmla="*/ 228600 w 888206"/>
                    <a:gd name="connsiteY4" fmla="*/ 359568 h 359568"/>
                    <a:gd name="connsiteX5" fmla="*/ 569119 w 888206"/>
                    <a:gd name="connsiteY5" fmla="*/ 359568 h 359568"/>
                    <a:gd name="connsiteX6" fmla="*/ 626269 w 888206"/>
                    <a:gd name="connsiteY6" fmla="*/ 345281 h 359568"/>
                    <a:gd name="connsiteX7" fmla="*/ 688181 w 888206"/>
                    <a:gd name="connsiteY7" fmla="*/ 321468 h 359568"/>
                    <a:gd name="connsiteX8" fmla="*/ 795337 w 888206"/>
                    <a:gd name="connsiteY8" fmla="*/ 276225 h 359568"/>
                    <a:gd name="connsiteX9" fmla="*/ 795337 w 888206"/>
                    <a:gd name="connsiteY9" fmla="*/ 200025 h 359568"/>
                    <a:gd name="connsiteX10" fmla="*/ 778669 w 888206"/>
                    <a:gd name="connsiteY10" fmla="*/ 197643 h 359568"/>
                    <a:gd name="connsiteX11" fmla="*/ 773906 w 888206"/>
                    <a:gd name="connsiteY11" fmla="*/ 154781 h 359568"/>
                    <a:gd name="connsiteX12" fmla="*/ 812006 w 888206"/>
                    <a:gd name="connsiteY12" fmla="*/ 173831 h 359568"/>
                    <a:gd name="connsiteX13" fmla="*/ 852487 w 888206"/>
                    <a:gd name="connsiteY13" fmla="*/ 169068 h 359568"/>
                    <a:gd name="connsiteX14" fmla="*/ 888206 w 888206"/>
                    <a:gd name="connsiteY14" fmla="*/ 107156 h 359568"/>
                    <a:gd name="connsiteX15" fmla="*/ 842962 w 888206"/>
                    <a:gd name="connsiteY15" fmla="*/ 59531 h 359568"/>
                    <a:gd name="connsiteX16" fmla="*/ 714375 w 888206"/>
                    <a:gd name="connsiteY16" fmla="*/ 0 h 359568"/>
                    <a:gd name="connsiteX17" fmla="*/ 585787 w 888206"/>
                    <a:gd name="connsiteY17" fmla="*/ 0 h 359568"/>
                    <a:gd name="connsiteX18" fmla="*/ 554831 w 888206"/>
                    <a:gd name="connsiteY18" fmla="*/ 4762 h 359568"/>
                    <a:gd name="connsiteX19" fmla="*/ 373856 w 888206"/>
                    <a:gd name="connsiteY19" fmla="*/ 9525 h 359568"/>
                    <a:gd name="connsiteX20" fmla="*/ 300037 w 888206"/>
                    <a:gd name="connsiteY20" fmla="*/ 28575 h 359568"/>
                    <a:gd name="connsiteX21" fmla="*/ 221456 w 888206"/>
                    <a:gd name="connsiteY21" fmla="*/ 52387 h 359568"/>
                    <a:gd name="connsiteX22" fmla="*/ 114300 w 888206"/>
                    <a:gd name="connsiteY22" fmla="*/ 92868 h 359568"/>
                    <a:gd name="connsiteX23" fmla="*/ 21431 w 888206"/>
                    <a:gd name="connsiteY23" fmla="*/ 128587 h 359568"/>
                    <a:gd name="connsiteX24" fmla="*/ 2381 w 888206"/>
                    <a:gd name="connsiteY24" fmla="*/ 159543 h 359568"/>
                    <a:gd name="connsiteX25" fmla="*/ 0 w 888206"/>
                    <a:gd name="connsiteY25" fmla="*/ 204787 h 359568"/>
                    <a:gd name="connsiteX26" fmla="*/ 11906 w 888206"/>
                    <a:gd name="connsiteY26" fmla="*/ 226218 h 359568"/>
                    <a:gd name="connsiteX27" fmla="*/ 130969 w 888206"/>
                    <a:gd name="connsiteY27" fmla="*/ 214312 h 359568"/>
                    <a:gd name="connsiteX0" fmla="*/ 130969 w 888206"/>
                    <a:gd name="connsiteY0" fmla="*/ 214312 h 414337"/>
                    <a:gd name="connsiteX1" fmla="*/ 145256 w 888206"/>
                    <a:gd name="connsiteY1" fmla="*/ 266700 h 414337"/>
                    <a:gd name="connsiteX2" fmla="*/ 126206 w 888206"/>
                    <a:gd name="connsiteY2" fmla="*/ 314325 h 414337"/>
                    <a:gd name="connsiteX3" fmla="*/ 183356 w 888206"/>
                    <a:gd name="connsiteY3" fmla="*/ 414337 h 414337"/>
                    <a:gd name="connsiteX4" fmla="*/ 228600 w 888206"/>
                    <a:gd name="connsiteY4" fmla="*/ 359568 h 414337"/>
                    <a:gd name="connsiteX5" fmla="*/ 569119 w 888206"/>
                    <a:gd name="connsiteY5" fmla="*/ 359568 h 414337"/>
                    <a:gd name="connsiteX6" fmla="*/ 626269 w 888206"/>
                    <a:gd name="connsiteY6" fmla="*/ 345281 h 414337"/>
                    <a:gd name="connsiteX7" fmla="*/ 688181 w 888206"/>
                    <a:gd name="connsiteY7" fmla="*/ 321468 h 414337"/>
                    <a:gd name="connsiteX8" fmla="*/ 795337 w 888206"/>
                    <a:gd name="connsiteY8" fmla="*/ 276225 h 414337"/>
                    <a:gd name="connsiteX9" fmla="*/ 795337 w 888206"/>
                    <a:gd name="connsiteY9" fmla="*/ 200025 h 414337"/>
                    <a:gd name="connsiteX10" fmla="*/ 778669 w 888206"/>
                    <a:gd name="connsiteY10" fmla="*/ 197643 h 414337"/>
                    <a:gd name="connsiteX11" fmla="*/ 773906 w 888206"/>
                    <a:gd name="connsiteY11" fmla="*/ 154781 h 414337"/>
                    <a:gd name="connsiteX12" fmla="*/ 812006 w 888206"/>
                    <a:gd name="connsiteY12" fmla="*/ 173831 h 414337"/>
                    <a:gd name="connsiteX13" fmla="*/ 852487 w 888206"/>
                    <a:gd name="connsiteY13" fmla="*/ 169068 h 414337"/>
                    <a:gd name="connsiteX14" fmla="*/ 888206 w 888206"/>
                    <a:gd name="connsiteY14" fmla="*/ 107156 h 414337"/>
                    <a:gd name="connsiteX15" fmla="*/ 842962 w 888206"/>
                    <a:gd name="connsiteY15" fmla="*/ 59531 h 414337"/>
                    <a:gd name="connsiteX16" fmla="*/ 714375 w 888206"/>
                    <a:gd name="connsiteY16" fmla="*/ 0 h 414337"/>
                    <a:gd name="connsiteX17" fmla="*/ 585787 w 888206"/>
                    <a:gd name="connsiteY17" fmla="*/ 0 h 414337"/>
                    <a:gd name="connsiteX18" fmla="*/ 554831 w 888206"/>
                    <a:gd name="connsiteY18" fmla="*/ 4762 h 414337"/>
                    <a:gd name="connsiteX19" fmla="*/ 373856 w 888206"/>
                    <a:gd name="connsiteY19" fmla="*/ 9525 h 414337"/>
                    <a:gd name="connsiteX20" fmla="*/ 300037 w 888206"/>
                    <a:gd name="connsiteY20" fmla="*/ 28575 h 414337"/>
                    <a:gd name="connsiteX21" fmla="*/ 221456 w 888206"/>
                    <a:gd name="connsiteY21" fmla="*/ 52387 h 414337"/>
                    <a:gd name="connsiteX22" fmla="*/ 114300 w 888206"/>
                    <a:gd name="connsiteY22" fmla="*/ 92868 h 414337"/>
                    <a:gd name="connsiteX23" fmla="*/ 21431 w 888206"/>
                    <a:gd name="connsiteY23" fmla="*/ 128587 h 414337"/>
                    <a:gd name="connsiteX24" fmla="*/ 2381 w 888206"/>
                    <a:gd name="connsiteY24" fmla="*/ 159543 h 414337"/>
                    <a:gd name="connsiteX25" fmla="*/ 0 w 888206"/>
                    <a:gd name="connsiteY25" fmla="*/ 204787 h 414337"/>
                    <a:gd name="connsiteX26" fmla="*/ 11906 w 888206"/>
                    <a:gd name="connsiteY26" fmla="*/ 226218 h 414337"/>
                    <a:gd name="connsiteX27" fmla="*/ 130969 w 888206"/>
                    <a:gd name="connsiteY27" fmla="*/ 214312 h 414337"/>
                    <a:gd name="connsiteX0" fmla="*/ 130969 w 888206"/>
                    <a:gd name="connsiteY0" fmla="*/ 214312 h 414337"/>
                    <a:gd name="connsiteX1" fmla="*/ 145256 w 888206"/>
                    <a:gd name="connsiteY1" fmla="*/ 266700 h 414337"/>
                    <a:gd name="connsiteX2" fmla="*/ 126206 w 888206"/>
                    <a:gd name="connsiteY2" fmla="*/ 314325 h 414337"/>
                    <a:gd name="connsiteX3" fmla="*/ 183356 w 888206"/>
                    <a:gd name="connsiteY3" fmla="*/ 414337 h 414337"/>
                    <a:gd name="connsiteX4" fmla="*/ 242887 w 888206"/>
                    <a:gd name="connsiteY4" fmla="*/ 400049 h 414337"/>
                    <a:gd name="connsiteX5" fmla="*/ 569119 w 888206"/>
                    <a:gd name="connsiteY5" fmla="*/ 359568 h 414337"/>
                    <a:gd name="connsiteX6" fmla="*/ 626269 w 888206"/>
                    <a:gd name="connsiteY6" fmla="*/ 345281 h 414337"/>
                    <a:gd name="connsiteX7" fmla="*/ 688181 w 888206"/>
                    <a:gd name="connsiteY7" fmla="*/ 321468 h 414337"/>
                    <a:gd name="connsiteX8" fmla="*/ 795337 w 888206"/>
                    <a:gd name="connsiteY8" fmla="*/ 276225 h 414337"/>
                    <a:gd name="connsiteX9" fmla="*/ 795337 w 888206"/>
                    <a:gd name="connsiteY9" fmla="*/ 200025 h 414337"/>
                    <a:gd name="connsiteX10" fmla="*/ 778669 w 888206"/>
                    <a:gd name="connsiteY10" fmla="*/ 197643 h 414337"/>
                    <a:gd name="connsiteX11" fmla="*/ 773906 w 888206"/>
                    <a:gd name="connsiteY11" fmla="*/ 154781 h 414337"/>
                    <a:gd name="connsiteX12" fmla="*/ 812006 w 888206"/>
                    <a:gd name="connsiteY12" fmla="*/ 173831 h 414337"/>
                    <a:gd name="connsiteX13" fmla="*/ 852487 w 888206"/>
                    <a:gd name="connsiteY13" fmla="*/ 169068 h 414337"/>
                    <a:gd name="connsiteX14" fmla="*/ 888206 w 888206"/>
                    <a:gd name="connsiteY14" fmla="*/ 107156 h 414337"/>
                    <a:gd name="connsiteX15" fmla="*/ 842962 w 888206"/>
                    <a:gd name="connsiteY15" fmla="*/ 59531 h 414337"/>
                    <a:gd name="connsiteX16" fmla="*/ 714375 w 888206"/>
                    <a:gd name="connsiteY16" fmla="*/ 0 h 414337"/>
                    <a:gd name="connsiteX17" fmla="*/ 585787 w 888206"/>
                    <a:gd name="connsiteY17" fmla="*/ 0 h 414337"/>
                    <a:gd name="connsiteX18" fmla="*/ 554831 w 888206"/>
                    <a:gd name="connsiteY18" fmla="*/ 4762 h 414337"/>
                    <a:gd name="connsiteX19" fmla="*/ 373856 w 888206"/>
                    <a:gd name="connsiteY19" fmla="*/ 9525 h 414337"/>
                    <a:gd name="connsiteX20" fmla="*/ 300037 w 888206"/>
                    <a:gd name="connsiteY20" fmla="*/ 28575 h 414337"/>
                    <a:gd name="connsiteX21" fmla="*/ 221456 w 888206"/>
                    <a:gd name="connsiteY21" fmla="*/ 52387 h 414337"/>
                    <a:gd name="connsiteX22" fmla="*/ 114300 w 888206"/>
                    <a:gd name="connsiteY22" fmla="*/ 92868 h 414337"/>
                    <a:gd name="connsiteX23" fmla="*/ 21431 w 888206"/>
                    <a:gd name="connsiteY23" fmla="*/ 128587 h 414337"/>
                    <a:gd name="connsiteX24" fmla="*/ 2381 w 888206"/>
                    <a:gd name="connsiteY24" fmla="*/ 159543 h 414337"/>
                    <a:gd name="connsiteX25" fmla="*/ 0 w 888206"/>
                    <a:gd name="connsiteY25" fmla="*/ 204787 h 414337"/>
                    <a:gd name="connsiteX26" fmla="*/ 11906 w 888206"/>
                    <a:gd name="connsiteY26" fmla="*/ 226218 h 414337"/>
                    <a:gd name="connsiteX27" fmla="*/ 130969 w 888206"/>
                    <a:gd name="connsiteY27" fmla="*/ 214312 h 414337"/>
                    <a:gd name="connsiteX0" fmla="*/ 130969 w 888206"/>
                    <a:gd name="connsiteY0" fmla="*/ 214312 h 414337"/>
                    <a:gd name="connsiteX1" fmla="*/ 145256 w 888206"/>
                    <a:gd name="connsiteY1" fmla="*/ 266700 h 414337"/>
                    <a:gd name="connsiteX2" fmla="*/ 126206 w 888206"/>
                    <a:gd name="connsiteY2" fmla="*/ 314325 h 414337"/>
                    <a:gd name="connsiteX3" fmla="*/ 183356 w 888206"/>
                    <a:gd name="connsiteY3" fmla="*/ 414337 h 414337"/>
                    <a:gd name="connsiteX4" fmla="*/ 242887 w 888206"/>
                    <a:gd name="connsiteY4" fmla="*/ 400049 h 414337"/>
                    <a:gd name="connsiteX5" fmla="*/ 569119 w 888206"/>
                    <a:gd name="connsiteY5" fmla="*/ 359568 h 414337"/>
                    <a:gd name="connsiteX6" fmla="*/ 626269 w 888206"/>
                    <a:gd name="connsiteY6" fmla="*/ 345281 h 414337"/>
                    <a:gd name="connsiteX7" fmla="*/ 688181 w 888206"/>
                    <a:gd name="connsiteY7" fmla="*/ 321468 h 414337"/>
                    <a:gd name="connsiteX8" fmla="*/ 807243 w 888206"/>
                    <a:gd name="connsiteY8" fmla="*/ 411956 h 414337"/>
                    <a:gd name="connsiteX9" fmla="*/ 795337 w 888206"/>
                    <a:gd name="connsiteY9" fmla="*/ 200025 h 414337"/>
                    <a:gd name="connsiteX10" fmla="*/ 778669 w 888206"/>
                    <a:gd name="connsiteY10" fmla="*/ 197643 h 414337"/>
                    <a:gd name="connsiteX11" fmla="*/ 773906 w 888206"/>
                    <a:gd name="connsiteY11" fmla="*/ 154781 h 414337"/>
                    <a:gd name="connsiteX12" fmla="*/ 812006 w 888206"/>
                    <a:gd name="connsiteY12" fmla="*/ 173831 h 414337"/>
                    <a:gd name="connsiteX13" fmla="*/ 852487 w 888206"/>
                    <a:gd name="connsiteY13" fmla="*/ 169068 h 414337"/>
                    <a:gd name="connsiteX14" fmla="*/ 888206 w 888206"/>
                    <a:gd name="connsiteY14" fmla="*/ 107156 h 414337"/>
                    <a:gd name="connsiteX15" fmla="*/ 842962 w 888206"/>
                    <a:gd name="connsiteY15" fmla="*/ 59531 h 414337"/>
                    <a:gd name="connsiteX16" fmla="*/ 714375 w 888206"/>
                    <a:gd name="connsiteY16" fmla="*/ 0 h 414337"/>
                    <a:gd name="connsiteX17" fmla="*/ 585787 w 888206"/>
                    <a:gd name="connsiteY17" fmla="*/ 0 h 414337"/>
                    <a:gd name="connsiteX18" fmla="*/ 554831 w 888206"/>
                    <a:gd name="connsiteY18" fmla="*/ 4762 h 414337"/>
                    <a:gd name="connsiteX19" fmla="*/ 373856 w 888206"/>
                    <a:gd name="connsiteY19" fmla="*/ 9525 h 414337"/>
                    <a:gd name="connsiteX20" fmla="*/ 300037 w 888206"/>
                    <a:gd name="connsiteY20" fmla="*/ 28575 h 414337"/>
                    <a:gd name="connsiteX21" fmla="*/ 221456 w 888206"/>
                    <a:gd name="connsiteY21" fmla="*/ 52387 h 414337"/>
                    <a:gd name="connsiteX22" fmla="*/ 114300 w 888206"/>
                    <a:gd name="connsiteY22" fmla="*/ 92868 h 414337"/>
                    <a:gd name="connsiteX23" fmla="*/ 21431 w 888206"/>
                    <a:gd name="connsiteY23" fmla="*/ 128587 h 414337"/>
                    <a:gd name="connsiteX24" fmla="*/ 2381 w 888206"/>
                    <a:gd name="connsiteY24" fmla="*/ 159543 h 414337"/>
                    <a:gd name="connsiteX25" fmla="*/ 0 w 888206"/>
                    <a:gd name="connsiteY25" fmla="*/ 204787 h 414337"/>
                    <a:gd name="connsiteX26" fmla="*/ 11906 w 888206"/>
                    <a:gd name="connsiteY26" fmla="*/ 226218 h 414337"/>
                    <a:gd name="connsiteX27" fmla="*/ 130969 w 888206"/>
                    <a:gd name="connsiteY27" fmla="*/ 214312 h 414337"/>
                    <a:gd name="connsiteX0" fmla="*/ 130969 w 888206"/>
                    <a:gd name="connsiteY0" fmla="*/ 214312 h 414337"/>
                    <a:gd name="connsiteX1" fmla="*/ 145256 w 888206"/>
                    <a:gd name="connsiteY1" fmla="*/ 266700 h 414337"/>
                    <a:gd name="connsiteX2" fmla="*/ 126206 w 888206"/>
                    <a:gd name="connsiteY2" fmla="*/ 314325 h 414337"/>
                    <a:gd name="connsiteX3" fmla="*/ 183356 w 888206"/>
                    <a:gd name="connsiteY3" fmla="*/ 414337 h 414337"/>
                    <a:gd name="connsiteX4" fmla="*/ 242887 w 888206"/>
                    <a:gd name="connsiteY4" fmla="*/ 400049 h 414337"/>
                    <a:gd name="connsiteX5" fmla="*/ 569119 w 888206"/>
                    <a:gd name="connsiteY5" fmla="*/ 359568 h 414337"/>
                    <a:gd name="connsiteX6" fmla="*/ 626269 w 888206"/>
                    <a:gd name="connsiteY6" fmla="*/ 345281 h 414337"/>
                    <a:gd name="connsiteX7" fmla="*/ 688181 w 888206"/>
                    <a:gd name="connsiteY7" fmla="*/ 335756 h 414337"/>
                    <a:gd name="connsiteX8" fmla="*/ 807243 w 888206"/>
                    <a:gd name="connsiteY8" fmla="*/ 411956 h 414337"/>
                    <a:gd name="connsiteX9" fmla="*/ 795337 w 888206"/>
                    <a:gd name="connsiteY9" fmla="*/ 200025 h 414337"/>
                    <a:gd name="connsiteX10" fmla="*/ 778669 w 888206"/>
                    <a:gd name="connsiteY10" fmla="*/ 197643 h 414337"/>
                    <a:gd name="connsiteX11" fmla="*/ 773906 w 888206"/>
                    <a:gd name="connsiteY11" fmla="*/ 154781 h 414337"/>
                    <a:gd name="connsiteX12" fmla="*/ 812006 w 888206"/>
                    <a:gd name="connsiteY12" fmla="*/ 173831 h 414337"/>
                    <a:gd name="connsiteX13" fmla="*/ 852487 w 888206"/>
                    <a:gd name="connsiteY13" fmla="*/ 169068 h 414337"/>
                    <a:gd name="connsiteX14" fmla="*/ 888206 w 888206"/>
                    <a:gd name="connsiteY14" fmla="*/ 107156 h 414337"/>
                    <a:gd name="connsiteX15" fmla="*/ 842962 w 888206"/>
                    <a:gd name="connsiteY15" fmla="*/ 59531 h 414337"/>
                    <a:gd name="connsiteX16" fmla="*/ 714375 w 888206"/>
                    <a:gd name="connsiteY16" fmla="*/ 0 h 414337"/>
                    <a:gd name="connsiteX17" fmla="*/ 585787 w 888206"/>
                    <a:gd name="connsiteY17" fmla="*/ 0 h 414337"/>
                    <a:gd name="connsiteX18" fmla="*/ 554831 w 888206"/>
                    <a:gd name="connsiteY18" fmla="*/ 4762 h 414337"/>
                    <a:gd name="connsiteX19" fmla="*/ 373856 w 888206"/>
                    <a:gd name="connsiteY19" fmla="*/ 9525 h 414337"/>
                    <a:gd name="connsiteX20" fmla="*/ 300037 w 888206"/>
                    <a:gd name="connsiteY20" fmla="*/ 28575 h 414337"/>
                    <a:gd name="connsiteX21" fmla="*/ 221456 w 888206"/>
                    <a:gd name="connsiteY21" fmla="*/ 52387 h 414337"/>
                    <a:gd name="connsiteX22" fmla="*/ 114300 w 888206"/>
                    <a:gd name="connsiteY22" fmla="*/ 92868 h 414337"/>
                    <a:gd name="connsiteX23" fmla="*/ 21431 w 888206"/>
                    <a:gd name="connsiteY23" fmla="*/ 128587 h 414337"/>
                    <a:gd name="connsiteX24" fmla="*/ 2381 w 888206"/>
                    <a:gd name="connsiteY24" fmla="*/ 159543 h 414337"/>
                    <a:gd name="connsiteX25" fmla="*/ 0 w 888206"/>
                    <a:gd name="connsiteY25" fmla="*/ 204787 h 414337"/>
                    <a:gd name="connsiteX26" fmla="*/ 11906 w 888206"/>
                    <a:gd name="connsiteY26" fmla="*/ 226218 h 414337"/>
                    <a:gd name="connsiteX27" fmla="*/ 130969 w 888206"/>
                    <a:gd name="connsiteY27" fmla="*/ 214312 h 414337"/>
                    <a:gd name="connsiteX0" fmla="*/ 130969 w 888206"/>
                    <a:gd name="connsiteY0" fmla="*/ 214312 h 414337"/>
                    <a:gd name="connsiteX1" fmla="*/ 145256 w 888206"/>
                    <a:gd name="connsiteY1" fmla="*/ 266700 h 414337"/>
                    <a:gd name="connsiteX2" fmla="*/ 126206 w 888206"/>
                    <a:gd name="connsiteY2" fmla="*/ 314325 h 414337"/>
                    <a:gd name="connsiteX3" fmla="*/ 183356 w 888206"/>
                    <a:gd name="connsiteY3" fmla="*/ 414337 h 414337"/>
                    <a:gd name="connsiteX4" fmla="*/ 242887 w 888206"/>
                    <a:gd name="connsiteY4" fmla="*/ 400049 h 414337"/>
                    <a:gd name="connsiteX5" fmla="*/ 569119 w 888206"/>
                    <a:gd name="connsiteY5" fmla="*/ 359568 h 414337"/>
                    <a:gd name="connsiteX6" fmla="*/ 626269 w 888206"/>
                    <a:gd name="connsiteY6" fmla="*/ 345281 h 414337"/>
                    <a:gd name="connsiteX7" fmla="*/ 685799 w 888206"/>
                    <a:gd name="connsiteY7" fmla="*/ 357187 h 414337"/>
                    <a:gd name="connsiteX8" fmla="*/ 807243 w 888206"/>
                    <a:gd name="connsiteY8" fmla="*/ 411956 h 414337"/>
                    <a:gd name="connsiteX9" fmla="*/ 795337 w 888206"/>
                    <a:gd name="connsiteY9" fmla="*/ 200025 h 414337"/>
                    <a:gd name="connsiteX10" fmla="*/ 778669 w 888206"/>
                    <a:gd name="connsiteY10" fmla="*/ 197643 h 414337"/>
                    <a:gd name="connsiteX11" fmla="*/ 773906 w 888206"/>
                    <a:gd name="connsiteY11" fmla="*/ 154781 h 414337"/>
                    <a:gd name="connsiteX12" fmla="*/ 812006 w 888206"/>
                    <a:gd name="connsiteY12" fmla="*/ 173831 h 414337"/>
                    <a:gd name="connsiteX13" fmla="*/ 852487 w 888206"/>
                    <a:gd name="connsiteY13" fmla="*/ 169068 h 414337"/>
                    <a:gd name="connsiteX14" fmla="*/ 888206 w 888206"/>
                    <a:gd name="connsiteY14" fmla="*/ 107156 h 414337"/>
                    <a:gd name="connsiteX15" fmla="*/ 842962 w 888206"/>
                    <a:gd name="connsiteY15" fmla="*/ 59531 h 414337"/>
                    <a:gd name="connsiteX16" fmla="*/ 714375 w 888206"/>
                    <a:gd name="connsiteY16" fmla="*/ 0 h 414337"/>
                    <a:gd name="connsiteX17" fmla="*/ 585787 w 888206"/>
                    <a:gd name="connsiteY17" fmla="*/ 0 h 414337"/>
                    <a:gd name="connsiteX18" fmla="*/ 554831 w 888206"/>
                    <a:gd name="connsiteY18" fmla="*/ 4762 h 414337"/>
                    <a:gd name="connsiteX19" fmla="*/ 373856 w 888206"/>
                    <a:gd name="connsiteY19" fmla="*/ 9525 h 414337"/>
                    <a:gd name="connsiteX20" fmla="*/ 300037 w 888206"/>
                    <a:gd name="connsiteY20" fmla="*/ 28575 h 414337"/>
                    <a:gd name="connsiteX21" fmla="*/ 221456 w 888206"/>
                    <a:gd name="connsiteY21" fmla="*/ 52387 h 414337"/>
                    <a:gd name="connsiteX22" fmla="*/ 114300 w 888206"/>
                    <a:gd name="connsiteY22" fmla="*/ 92868 h 414337"/>
                    <a:gd name="connsiteX23" fmla="*/ 21431 w 888206"/>
                    <a:gd name="connsiteY23" fmla="*/ 128587 h 414337"/>
                    <a:gd name="connsiteX24" fmla="*/ 2381 w 888206"/>
                    <a:gd name="connsiteY24" fmla="*/ 159543 h 414337"/>
                    <a:gd name="connsiteX25" fmla="*/ 0 w 888206"/>
                    <a:gd name="connsiteY25" fmla="*/ 204787 h 414337"/>
                    <a:gd name="connsiteX26" fmla="*/ 11906 w 888206"/>
                    <a:gd name="connsiteY26" fmla="*/ 226218 h 414337"/>
                    <a:gd name="connsiteX27" fmla="*/ 130969 w 888206"/>
                    <a:gd name="connsiteY27" fmla="*/ 214312 h 414337"/>
                    <a:gd name="connsiteX0" fmla="*/ 130969 w 888206"/>
                    <a:gd name="connsiteY0" fmla="*/ 214312 h 414337"/>
                    <a:gd name="connsiteX1" fmla="*/ 145256 w 888206"/>
                    <a:gd name="connsiteY1" fmla="*/ 266700 h 414337"/>
                    <a:gd name="connsiteX2" fmla="*/ 80962 w 888206"/>
                    <a:gd name="connsiteY2" fmla="*/ 326231 h 414337"/>
                    <a:gd name="connsiteX3" fmla="*/ 183356 w 888206"/>
                    <a:gd name="connsiteY3" fmla="*/ 414337 h 414337"/>
                    <a:gd name="connsiteX4" fmla="*/ 242887 w 888206"/>
                    <a:gd name="connsiteY4" fmla="*/ 400049 h 414337"/>
                    <a:gd name="connsiteX5" fmla="*/ 569119 w 888206"/>
                    <a:gd name="connsiteY5" fmla="*/ 359568 h 414337"/>
                    <a:gd name="connsiteX6" fmla="*/ 626269 w 888206"/>
                    <a:gd name="connsiteY6" fmla="*/ 345281 h 414337"/>
                    <a:gd name="connsiteX7" fmla="*/ 685799 w 888206"/>
                    <a:gd name="connsiteY7" fmla="*/ 357187 h 414337"/>
                    <a:gd name="connsiteX8" fmla="*/ 807243 w 888206"/>
                    <a:gd name="connsiteY8" fmla="*/ 411956 h 414337"/>
                    <a:gd name="connsiteX9" fmla="*/ 795337 w 888206"/>
                    <a:gd name="connsiteY9" fmla="*/ 200025 h 414337"/>
                    <a:gd name="connsiteX10" fmla="*/ 778669 w 888206"/>
                    <a:gd name="connsiteY10" fmla="*/ 197643 h 414337"/>
                    <a:gd name="connsiteX11" fmla="*/ 773906 w 888206"/>
                    <a:gd name="connsiteY11" fmla="*/ 154781 h 414337"/>
                    <a:gd name="connsiteX12" fmla="*/ 812006 w 888206"/>
                    <a:gd name="connsiteY12" fmla="*/ 173831 h 414337"/>
                    <a:gd name="connsiteX13" fmla="*/ 852487 w 888206"/>
                    <a:gd name="connsiteY13" fmla="*/ 169068 h 414337"/>
                    <a:gd name="connsiteX14" fmla="*/ 888206 w 888206"/>
                    <a:gd name="connsiteY14" fmla="*/ 107156 h 414337"/>
                    <a:gd name="connsiteX15" fmla="*/ 842962 w 888206"/>
                    <a:gd name="connsiteY15" fmla="*/ 59531 h 414337"/>
                    <a:gd name="connsiteX16" fmla="*/ 714375 w 888206"/>
                    <a:gd name="connsiteY16" fmla="*/ 0 h 414337"/>
                    <a:gd name="connsiteX17" fmla="*/ 585787 w 888206"/>
                    <a:gd name="connsiteY17" fmla="*/ 0 h 414337"/>
                    <a:gd name="connsiteX18" fmla="*/ 554831 w 888206"/>
                    <a:gd name="connsiteY18" fmla="*/ 4762 h 414337"/>
                    <a:gd name="connsiteX19" fmla="*/ 373856 w 888206"/>
                    <a:gd name="connsiteY19" fmla="*/ 9525 h 414337"/>
                    <a:gd name="connsiteX20" fmla="*/ 300037 w 888206"/>
                    <a:gd name="connsiteY20" fmla="*/ 28575 h 414337"/>
                    <a:gd name="connsiteX21" fmla="*/ 221456 w 888206"/>
                    <a:gd name="connsiteY21" fmla="*/ 52387 h 414337"/>
                    <a:gd name="connsiteX22" fmla="*/ 114300 w 888206"/>
                    <a:gd name="connsiteY22" fmla="*/ 92868 h 414337"/>
                    <a:gd name="connsiteX23" fmla="*/ 21431 w 888206"/>
                    <a:gd name="connsiteY23" fmla="*/ 128587 h 414337"/>
                    <a:gd name="connsiteX24" fmla="*/ 2381 w 888206"/>
                    <a:gd name="connsiteY24" fmla="*/ 159543 h 414337"/>
                    <a:gd name="connsiteX25" fmla="*/ 0 w 888206"/>
                    <a:gd name="connsiteY25" fmla="*/ 204787 h 414337"/>
                    <a:gd name="connsiteX26" fmla="*/ 11906 w 888206"/>
                    <a:gd name="connsiteY26" fmla="*/ 226218 h 414337"/>
                    <a:gd name="connsiteX27" fmla="*/ 130969 w 888206"/>
                    <a:gd name="connsiteY27" fmla="*/ 214312 h 414337"/>
                    <a:gd name="connsiteX0" fmla="*/ 130969 w 888206"/>
                    <a:gd name="connsiteY0" fmla="*/ 214312 h 414337"/>
                    <a:gd name="connsiteX1" fmla="*/ 109537 w 888206"/>
                    <a:gd name="connsiteY1" fmla="*/ 278606 h 414337"/>
                    <a:gd name="connsiteX2" fmla="*/ 80962 w 888206"/>
                    <a:gd name="connsiteY2" fmla="*/ 326231 h 414337"/>
                    <a:gd name="connsiteX3" fmla="*/ 183356 w 888206"/>
                    <a:gd name="connsiteY3" fmla="*/ 414337 h 414337"/>
                    <a:gd name="connsiteX4" fmla="*/ 242887 w 888206"/>
                    <a:gd name="connsiteY4" fmla="*/ 400049 h 414337"/>
                    <a:gd name="connsiteX5" fmla="*/ 569119 w 888206"/>
                    <a:gd name="connsiteY5" fmla="*/ 359568 h 414337"/>
                    <a:gd name="connsiteX6" fmla="*/ 626269 w 888206"/>
                    <a:gd name="connsiteY6" fmla="*/ 345281 h 414337"/>
                    <a:gd name="connsiteX7" fmla="*/ 685799 w 888206"/>
                    <a:gd name="connsiteY7" fmla="*/ 357187 h 414337"/>
                    <a:gd name="connsiteX8" fmla="*/ 807243 w 888206"/>
                    <a:gd name="connsiteY8" fmla="*/ 411956 h 414337"/>
                    <a:gd name="connsiteX9" fmla="*/ 795337 w 888206"/>
                    <a:gd name="connsiteY9" fmla="*/ 200025 h 414337"/>
                    <a:gd name="connsiteX10" fmla="*/ 778669 w 888206"/>
                    <a:gd name="connsiteY10" fmla="*/ 197643 h 414337"/>
                    <a:gd name="connsiteX11" fmla="*/ 773906 w 888206"/>
                    <a:gd name="connsiteY11" fmla="*/ 154781 h 414337"/>
                    <a:gd name="connsiteX12" fmla="*/ 812006 w 888206"/>
                    <a:gd name="connsiteY12" fmla="*/ 173831 h 414337"/>
                    <a:gd name="connsiteX13" fmla="*/ 852487 w 888206"/>
                    <a:gd name="connsiteY13" fmla="*/ 169068 h 414337"/>
                    <a:gd name="connsiteX14" fmla="*/ 888206 w 888206"/>
                    <a:gd name="connsiteY14" fmla="*/ 107156 h 414337"/>
                    <a:gd name="connsiteX15" fmla="*/ 842962 w 888206"/>
                    <a:gd name="connsiteY15" fmla="*/ 59531 h 414337"/>
                    <a:gd name="connsiteX16" fmla="*/ 714375 w 888206"/>
                    <a:gd name="connsiteY16" fmla="*/ 0 h 414337"/>
                    <a:gd name="connsiteX17" fmla="*/ 585787 w 888206"/>
                    <a:gd name="connsiteY17" fmla="*/ 0 h 414337"/>
                    <a:gd name="connsiteX18" fmla="*/ 554831 w 888206"/>
                    <a:gd name="connsiteY18" fmla="*/ 4762 h 414337"/>
                    <a:gd name="connsiteX19" fmla="*/ 373856 w 888206"/>
                    <a:gd name="connsiteY19" fmla="*/ 9525 h 414337"/>
                    <a:gd name="connsiteX20" fmla="*/ 300037 w 888206"/>
                    <a:gd name="connsiteY20" fmla="*/ 28575 h 414337"/>
                    <a:gd name="connsiteX21" fmla="*/ 221456 w 888206"/>
                    <a:gd name="connsiteY21" fmla="*/ 52387 h 414337"/>
                    <a:gd name="connsiteX22" fmla="*/ 114300 w 888206"/>
                    <a:gd name="connsiteY22" fmla="*/ 92868 h 414337"/>
                    <a:gd name="connsiteX23" fmla="*/ 21431 w 888206"/>
                    <a:gd name="connsiteY23" fmla="*/ 128587 h 414337"/>
                    <a:gd name="connsiteX24" fmla="*/ 2381 w 888206"/>
                    <a:gd name="connsiteY24" fmla="*/ 159543 h 414337"/>
                    <a:gd name="connsiteX25" fmla="*/ 0 w 888206"/>
                    <a:gd name="connsiteY25" fmla="*/ 204787 h 414337"/>
                    <a:gd name="connsiteX26" fmla="*/ 11906 w 888206"/>
                    <a:gd name="connsiteY26" fmla="*/ 226218 h 414337"/>
                    <a:gd name="connsiteX27" fmla="*/ 130969 w 888206"/>
                    <a:gd name="connsiteY27" fmla="*/ 214312 h 414337"/>
                    <a:gd name="connsiteX0" fmla="*/ 111919 w 888206"/>
                    <a:gd name="connsiteY0" fmla="*/ 211930 h 414337"/>
                    <a:gd name="connsiteX1" fmla="*/ 109537 w 888206"/>
                    <a:gd name="connsiteY1" fmla="*/ 278606 h 414337"/>
                    <a:gd name="connsiteX2" fmla="*/ 80962 w 888206"/>
                    <a:gd name="connsiteY2" fmla="*/ 326231 h 414337"/>
                    <a:gd name="connsiteX3" fmla="*/ 183356 w 888206"/>
                    <a:gd name="connsiteY3" fmla="*/ 414337 h 414337"/>
                    <a:gd name="connsiteX4" fmla="*/ 242887 w 888206"/>
                    <a:gd name="connsiteY4" fmla="*/ 400049 h 414337"/>
                    <a:gd name="connsiteX5" fmla="*/ 569119 w 888206"/>
                    <a:gd name="connsiteY5" fmla="*/ 359568 h 414337"/>
                    <a:gd name="connsiteX6" fmla="*/ 626269 w 888206"/>
                    <a:gd name="connsiteY6" fmla="*/ 345281 h 414337"/>
                    <a:gd name="connsiteX7" fmla="*/ 685799 w 888206"/>
                    <a:gd name="connsiteY7" fmla="*/ 357187 h 414337"/>
                    <a:gd name="connsiteX8" fmla="*/ 807243 w 888206"/>
                    <a:gd name="connsiteY8" fmla="*/ 411956 h 414337"/>
                    <a:gd name="connsiteX9" fmla="*/ 795337 w 888206"/>
                    <a:gd name="connsiteY9" fmla="*/ 200025 h 414337"/>
                    <a:gd name="connsiteX10" fmla="*/ 778669 w 888206"/>
                    <a:gd name="connsiteY10" fmla="*/ 197643 h 414337"/>
                    <a:gd name="connsiteX11" fmla="*/ 773906 w 888206"/>
                    <a:gd name="connsiteY11" fmla="*/ 154781 h 414337"/>
                    <a:gd name="connsiteX12" fmla="*/ 812006 w 888206"/>
                    <a:gd name="connsiteY12" fmla="*/ 173831 h 414337"/>
                    <a:gd name="connsiteX13" fmla="*/ 852487 w 888206"/>
                    <a:gd name="connsiteY13" fmla="*/ 169068 h 414337"/>
                    <a:gd name="connsiteX14" fmla="*/ 888206 w 888206"/>
                    <a:gd name="connsiteY14" fmla="*/ 107156 h 414337"/>
                    <a:gd name="connsiteX15" fmla="*/ 842962 w 888206"/>
                    <a:gd name="connsiteY15" fmla="*/ 59531 h 414337"/>
                    <a:gd name="connsiteX16" fmla="*/ 714375 w 888206"/>
                    <a:gd name="connsiteY16" fmla="*/ 0 h 414337"/>
                    <a:gd name="connsiteX17" fmla="*/ 585787 w 888206"/>
                    <a:gd name="connsiteY17" fmla="*/ 0 h 414337"/>
                    <a:gd name="connsiteX18" fmla="*/ 554831 w 888206"/>
                    <a:gd name="connsiteY18" fmla="*/ 4762 h 414337"/>
                    <a:gd name="connsiteX19" fmla="*/ 373856 w 888206"/>
                    <a:gd name="connsiteY19" fmla="*/ 9525 h 414337"/>
                    <a:gd name="connsiteX20" fmla="*/ 300037 w 888206"/>
                    <a:gd name="connsiteY20" fmla="*/ 28575 h 414337"/>
                    <a:gd name="connsiteX21" fmla="*/ 221456 w 888206"/>
                    <a:gd name="connsiteY21" fmla="*/ 52387 h 414337"/>
                    <a:gd name="connsiteX22" fmla="*/ 114300 w 888206"/>
                    <a:gd name="connsiteY22" fmla="*/ 92868 h 414337"/>
                    <a:gd name="connsiteX23" fmla="*/ 21431 w 888206"/>
                    <a:gd name="connsiteY23" fmla="*/ 128587 h 414337"/>
                    <a:gd name="connsiteX24" fmla="*/ 2381 w 888206"/>
                    <a:gd name="connsiteY24" fmla="*/ 159543 h 414337"/>
                    <a:gd name="connsiteX25" fmla="*/ 0 w 888206"/>
                    <a:gd name="connsiteY25" fmla="*/ 204787 h 414337"/>
                    <a:gd name="connsiteX26" fmla="*/ 11906 w 888206"/>
                    <a:gd name="connsiteY26" fmla="*/ 226218 h 414337"/>
                    <a:gd name="connsiteX27" fmla="*/ 111919 w 888206"/>
                    <a:gd name="connsiteY27" fmla="*/ 211930 h 414337"/>
                    <a:gd name="connsiteX0" fmla="*/ 111919 w 888206"/>
                    <a:gd name="connsiteY0" fmla="*/ 211930 h 450056"/>
                    <a:gd name="connsiteX1" fmla="*/ 109537 w 888206"/>
                    <a:gd name="connsiteY1" fmla="*/ 278606 h 450056"/>
                    <a:gd name="connsiteX2" fmla="*/ 80962 w 888206"/>
                    <a:gd name="connsiteY2" fmla="*/ 326231 h 450056"/>
                    <a:gd name="connsiteX3" fmla="*/ 152399 w 888206"/>
                    <a:gd name="connsiteY3" fmla="*/ 450056 h 450056"/>
                    <a:gd name="connsiteX4" fmla="*/ 242887 w 888206"/>
                    <a:gd name="connsiteY4" fmla="*/ 400049 h 450056"/>
                    <a:gd name="connsiteX5" fmla="*/ 569119 w 888206"/>
                    <a:gd name="connsiteY5" fmla="*/ 359568 h 450056"/>
                    <a:gd name="connsiteX6" fmla="*/ 626269 w 888206"/>
                    <a:gd name="connsiteY6" fmla="*/ 345281 h 450056"/>
                    <a:gd name="connsiteX7" fmla="*/ 685799 w 888206"/>
                    <a:gd name="connsiteY7" fmla="*/ 357187 h 450056"/>
                    <a:gd name="connsiteX8" fmla="*/ 807243 w 888206"/>
                    <a:gd name="connsiteY8" fmla="*/ 411956 h 450056"/>
                    <a:gd name="connsiteX9" fmla="*/ 795337 w 888206"/>
                    <a:gd name="connsiteY9" fmla="*/ 200025 h 450056"/>
                    <a:gd name="connsiteX10" fmla="*/ 778669 w 888206"/>
                    <a:gd name="connsiteY10" fmla="*/ 197643 h 450056"/>
                    <a:gd name="connsiteX11" fmla="*/ 773906 w 888206"/>
                    <a:gd name="connsiteY11" fmla="*/ 154781 h 450056"/>
                    <a:gd name="connsiteX12" fmla="*/ 812006 w 888206"/>
                    <a:gd name="connsiteY12" fmla="*/ 173831 h 450056"/>
                    <a:gd name="connsiteX13" fmla="*/ 852487 w 888206"/>
                    <a:gd name="connsiteY13" fmla="*/ 169068 h 450056"/>
                    <a:gd name="connsiteX14" fmla="*/ 888206 w 888206"/>
                    <a:gd name="connsiteY14" fmla="*/ 107156 h 450056"/>
                    <a:gd name="connsiteX15" fmla="*/ 842962 w 888206"/>
                    <a:gd name="connsiteY15" fmla="*/ 59531 h 450056"/>
                    <a:gd name="connsiteX16" fmla="*/ 714375 w 888206"/>
                    <a:gd name="connsiteY16" fmla="*/ 0 h 450056"/>
                    <a:gd name="connsiteX17" fmla="*/ 585787 w 888206"/>
                    <a:gd name="connsiteY17" fmla="*/ 0 h 450056"/>
                    <a:gd name="connsiteX18" fmla="*/ 554831 w 888206"/>
                    <a:gd name="connsiteY18" fmla="*/ 4762 h 450056"/>
                    <a:gd name="connsiteX19" fmla="*/ 373856 w 888206"/>
                    <a:gd name="connsiteY19" fmla="*/ 9525 h 450056"/>
                    <a:gd name="connsiteX20" fmla="*/ 300037 w 888206"/>
                    <a:gd name="connsiteY20" fmla="*/ 28575 h 450056"/>
                    <a:gd name="connsiteX21" fmla="*/ 221456 w 888206"/>
                    <a:gd name="connsiteY21" fmla="*/ 52387 h 450056"/>
                    <a:gd name="connsiteX22" fmla="*/ 114300 w 888206"/>
                    <a:gd name="connsiteY22" fmla="*/ 92868 h 450056"/>
                    <a:gd name="connsiteX23" fmla="*/ 21431 w 888206"/>
                    <a:gd name="connsiteY23" fmla="*/ 128587 h 450056"/>
                    <a:gd name="connsiteX24" fmla="*/ 2381 w 888206"/>
                    <a:gd name="connsiteY24" fmla="*/ 159543 h 450056"/>
                    <a:gd name="connsiteX25" fmla="*/ 0 w 888206"/>
                    <a:gd name="connsiteY25" fmla="*/ 204787 h 450056"/>
                    <a:gd name="connsiteX26" fmla="*/ 11906 w 888206"/>
                    <a:gd name="connsiteY26" fmla="*/ 226218 h 450056"/>
                    <a:gd name="connsiteX27" fmla="*/ 111919 w 888206"/>
                    <a:gd name="connsiteY27" fmla="*/ 211930 h 45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88206" h="450056">
                      <a:moveTo>
                        <a:pt x="111919" y="211930"/>
                      </a:moveTo>
                      <a:lnTo>
                        <a:pt x="109537" y="278606"/>
                      </a:lnTo>
                      <a:lnTo>
                        <a:pt x="80962" y="326231"/>
                      </a:lnTo>
                      <a:lnTo>
                        <a:pt x="152399" y="450056"/>
                      </a:lnTo>
                      <a:lnTo>
                        <a:pt x="242887" y="400049"/>
                      </a:lnTo>
                      <a:lnTo>
                        <a:pt x="569119" y="359568"/>
                      </a:lnTo>
                      <a:lnTo>
                        <a:pt x="626269" y="345281"/>
                      </a:lnTo>
                      <a:lnTo>
                        <a:pt x="685799" y="357187"/>
                      </a:lnTo>
                      <a:lnTo>
                        <a:pt x="807243" y="411956"/>
                      </a:lnTo>
                      <a:lnTo>
                        <a:pt x="795337" y="200025"/>
                      </a:lnTo>
                      <a:lnTo>
                        <a:pt x="778669" y="197643"/>
                      </a:lnTo>
                      <a:lnTo>
                        <a:pt x="773906" y="154781"/>
                      </a:lnTo>
                      <a:lnTo>
                        <a:pt x="812006" y="173831"/>
                      </a:lnTo>
                      <a:lnTo>
                        <a:pt x="852487" y="169068"/>
                      </a:lnTo>
                      <a:lnTo>
                        <a:pt x="888206" y="107156"/>
                      </a:lnTo>
                      <a:lnTo>
                        <a:pt x="842962" y="59531"/>
                      </a:lnTo>
                      <a:lnTo>
                        <a:pt x="714375" y="0"/>
                      </a:lnTo>
                      <a:lnTo>
                        <a:pt x="585787" y="0"/>
                      </a:lnTo>
                      <a:lnTo>
                        <a:pt x="554831" y="4762"/>
                      </a:lnTo>
                      <a:lnTo>
                        <a:pt x="373856" y="9525"/>
                      </a:lnTo>
                      <a:lnTo>
                        <a:pt x="300037" y="28575"/>
                      </a:lnTo>
                      <a:lnTo>
                        <a:pt x="221456" y="52387"/>
                      </a:lnTo>
                      <a:lnTo>
                        <a:pt x="114300" y="92868"/>
                      </a:lnTo>
                      <a:lnTo>
                        <a:pt x="21431" y="128587"/>
                      </a:lnTo>
                      <a:lnTo>
                        <a:pt x="2381" y="159543"/>
                      </a:lnTo>
                      <a:lnTo>
                        <a:pt x="0" y="204787"/>
                      </a:lnTo>
                      <a:lnTo>
                        <a:pt x="11906" y="226218"/>
                      </a:lnTo>
                      <a:lnTo>
                        <a:pt x="111919" y="21193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170" dirty="0"/>
                </a:p>
              </p:txBody>
            </p:sp>
            <p:sp>
              <p:nvSpPr>
                <p:cNvPr id="157" name="Полилиния 156"/>
                <p:cNvSpPr/>
                <p:nvPr/>
              </p:nvSpPr>
              <p:spPr>
                <a:xfrm>
                  <a:off x="7092280" y="927950"/>
                  <a:ext cx="986811" cy="323850"/>
                </a:xfrm>
                <a:custGeom>
                  <a:avLst/>
                  <a:gdLst>
                    <a:gd name="connsiteX0" fmla="*/ 376237 w 890587"/>
                    <a:gd name="connsiteY0" fmla="*/ 9525 h 235744"/>
                    <a:gd name="connsiteX1" fmla="*/ 211931 w 890587"/>
                    <a:gd name="connsiteY1" fmla="*/ 59532 h 235744"/>
                    <a:gd name="connsiteX2" fmla="*/ 28575 w 890587"/>
                    <a:gd name="connsiteY2" fmla="*/ 130969 h 235744"/>
                    <a:gd name="connsiteX3" fmla="*/ 7144 w 890587"/>
                    <a:gd name="connsiteY3" fmla="*/ 169069 h 235744"/>
                    <a:gd name="connsiteX4" fmla="*/ 0 w 890587"/>
                    <a:gd name="connsiteY4" fmla="*/ 204788 h 235744"/>
                    <a:gd name="connsiteX5" fmla="*/ 16669 w 890587"/>
                    <a:gd name="connsiteY5" fmla="*/ 235744 h 235744"/>
                    <a:gd name="connsiteX6" fmla="*/ 107156 w 890587"/>
                    <a:gd name="connsiteY6" fmla="*/ 219075 h 235744"/>
                    <a:gd name="connsiteX7" fmla="*/ 152400 w 890587"/>
                    <a:gd name="connsiteY7" fmla="*/ 169069 h 235744"/>
                    <a:gd name="connsiteX8" fmla="*/ 233362 w 890587"/>
                    <a:gd name="connsiteY8" fmla="*/ 119063 h 235744"/>
                    <a:gd name="connsiteX9" fmla="*/ 342900 w 890587"/>
                    <a:gd name="connsiteY9" fmla="*/ 90488 h 235744"/>
                    <a:gd name="connsiteX10" fmla="*/ 490537 w 890587"/>
                    <a:gd name="connsiteY10" fmla="*/ 85725 h 235744"/>
                    <a:gd name="connsiteX11" fmla="*/ 645319 w 890587"/>
                    <a:gd name="connsiteY11" fmla="*/ 83344 h 235744"/>
                    <a:gd name="connsiteX12" fmla="*/ 731044 w 890587"/>
                    <a:gd name="connsiteY12" fmla="*/ 92869 h 235744"/>
                    <a:gd name="connsiteX13" fmla="*/ 785812 w 890587"/>
                    <a:gd name="connsiteY13" fmla="*/ 116682 h 235744"/>
                    <a:gd name="connsiteX14" fmla="*/ 821531 w 890587"/>
                    <a:gd name="connsiteY14" fmla="*/ 157163 h 235744"/>
                    <a:gd name="connsiteX15" fmla="*/ 857250 w 890587"/>
                    <a:gd name="connsiteY15" fmla="*/ 169069 h 235744"/>
                    <a:gd name="connsiteX16" fmla="*/ 890587 w 890587"/>
                    <a:gd name="connsiteY16" fmla="*/ 116682 h 235744"/>
                    <a:gd name="connsiteX17" fmla="*/ 852487 w 890587"/>
                    <a:gd name="connsiteY17" fmla="*/ 64294 h 235744"/>
                    <a:gd name="connsiteX18" fmla="*/ 728662 w 890587"/>
                    <a:gd name="connsiteY18" fmla="*/ 2382 h 235744"/>
                    <a:gd name="connsiteX19" fmla="*/ 585787 w 890587"/>
                    <a:gd name="connsiteY19" fmla="*/ 0 h 235744"/>
                    <a:gd name="connsiteX20" fmla="*/ 488156 w 890587"/>
                    <a:gd name="connsiteY20" fmla="*/ 14288 h 235744"/>
                    <a:gd name="connsiteX21" fmla="*/ 376237 w 890587"/>
                    <a:gd name="connsiteY21" fmla="*/ 9525 h 235744"/>
                    <a:gd name="connsiteX0" fmla="*/ 376237 w 940594"/>
                    <a:gd name="connsiteY0" fmla="*/ 9525 h 235744"/>
                    <a:gd name="connsiteX1" fmla="*/ 211931 w 940594"/>
                    <a:gd name="connsiteY1" fmla="*/ 59532 h 235744"/>
                    <a:gd name="connsiteX2" fmla="*/ 28575 w 940594"/>
                    <a:gd name="connsiteY2" fmla="*/ 130969 h 235744"/>
                    <a:gd name="connsiteX3" fmla="*/ 7144 w 940594"/>
                    <a:gd name="connsiteY3" fmla="*/ 169069 h 235744"/>
                    <a:gd name="connsiteX4" fmla="*/ 0 w 940594"/>
                    <a:gd name="connsiteY4" fmla="*/ 204788 h 235744"/>
                    <a:gd name="connsiteX5" fmla="*/ 16669 w 940594"/>
                    <a:gd name="connsiteY5" fmla="*/ 235744 h 235744"/>
                    <a:gd name="connsiteX6" fmla="*/ 107156 w 940594"/>
                    <a:gd name="connsiteY6" fmla="*/ 219075 h 235744"/>
                    <a:gd name="connsiteX7" fmla="*/ 152400 w 940594"/>
                    <a:gd name="connsiteY7" fmla="*/ 169069 h 235744"/>
                    <a:gd name="connsiteX8" fmla="*/ 233362 w 940594"/>
                    <a:gd name="connsiteY8" fmla="*/ 119063 h 235744"/>
                    <a:gd name="connsiteX9" fmla="*/ 342900 w 940594"/>
                    <a:gd name="connsiteY9" fmla="*/ 90488 h 235744"/>
                    <a:gd name="connsiteX10" fmla="*/ 490537 w 940594"/>
                    <a:gd name="connsiteY10" fmla="*/ 85725 h 235744"/>
                    <a:gd name="connsiteX11" fmla="*/ 645319 w 940594"/>
                    <a:gd name="connsiteY11" fmla="*/ 83344 h 235744"/>
                    <a:gd name="connsiteX12" fmla="*/ 731044 w 940594"/>
                    <a:gd name="connsiteY12" fmla="*/ 92869 h 235744"/>
                    <a:gd name="connsiteX13" fmla="*/ 785812 w 940594"/>
                    <a:gd name="connsiteY13" fmla="*/ 116682 h 235744"/>
                    <a:gd name="connsiteX14" fmla="*/ 821531 w 940594"/>
                    <a:gd name="connsiteY14" fmla="*/ 157163 h 235744"/>
                    <a:gd name="connsiteX15" fmla="*/ 940594 w 940594"/>
                    <a:gd name="connsiteY15" fmla="*/ 228600 h 235744"/>
                    <a:gd name="connsiteX16" fmla="*/ 890587 w 940594"/>
                    <a:gd name="connsiteY16" fmla="*/ 116682 h 235744"/>
                    <a:gd name="connsiteX17" fmla="*/ 852487 w 940594"/>
                    <a:gd name="connsiteY17" fmla="*/ 64294 h 235744"/>
                    <a:gd name="connsiteX18" fmla="*/ 728662 w 940594"/>
                    <a:gd name="connsiteY18" fmla="*/ 2382 h 235744"/>
                    <a:gd name="connsiteX19" fmla="*/ 585787 w 940594"/>
                    <a:gd name="connsiteY19" fmla="*/ 0 h 235744"/>
                    <a:gd name="connsiteX20" fmla="*/ 488156 w 940594"/>
                    <a:gd name="connsiteY20" fmla="*/ 14288 h 235744"/>
                    <a:gd name="connsiteX21" fmla="*/ 376237 w 940594"/>
                    <a:gd name="connsiteY21" fmla="*/ 9525 h 235744"/>
                    <a:gd name="connsiteX0" fmla="*/ 376237 w 943948"/>
                    <a:gd name="connsiteY0" fmla="*/ 9525 h 235744"/>
                    <a:gd name="connsiteX1" fmla="*/ 211931 w 943948"/>
                    <a:gd name="connsiteY1" fmla="*/ 59532 h 235744"/>
                    <a:gd name="connsiteX2" fmla="*/ 28575 w 943948"/>
                    <a:gd name="connsiteY2" fmla="*/ 130969 h 235744"/>
                    <a:gd name="connsiteX3" fmla="*/ 7144 w 943948"/>
                    <a:gd name="connsiteY3" fmla="*/ 169069 h 235744"/>
                    <a:gd name="connsiteX4" fmla="*/ 0 w 943948"/>
                    <a:gd name="connsiteY4" fmla="*/ 204788 h 235744"/>
                    <a:gd name="connsiteX5" fmla="*/ 16669 w 943948"/>
                    <a:gd name="connsiteY5" fmla="*/ 235744 h 235744"/>
                    <a:gd name="connsiteX6" fmla="*/ 107156 w 943948"/>
                    <a:gd name="connsiteY6" fmla="*/ 219075 h 235744"/>
                    <a:gd name="connsiteX7" fmla="*/ 152400 w 943948"/>
                    <a:gd name="connsiteY7" fmla="*/ 169069 h 235744"/>
                    <a:gd name="connsiteX8" fmla="*/ 233362 w 943948"/>
                    <a:gd name="connsiteY8" fmla="*/ 119063 h 235744"/>
                    <a:gd name="connsiteX9" fmla="*/ 342900 w 943948"/>
                    <a:gd name="connsiteY9" fmla="*/ 90488 h 235744"/>
                    <a:gd name="connsiteX10" fmla="*/ 490537 w 943948"/>
                    <a:gd name="connsiteY10" fmla="*/ 85725 h 235744"/>
                    <a:gd name="connsiteX11" fmla="*/ 645319 w 943948"/>
                    <a:gd name="connsiteY11" fmla="*/ 83344 h 235744"/>
                    <a:gd name="connsiteX12" fmla="*/ 731044 w 943948"/>
                    <a:gd name="connsiteY12" fmla="*/ 92869 h 235744"/>
                    <a:gd name="connsiteX13" fmla="*/ 785812 w 943948"/>
                    <a:gd name="connsiteY13" fmla="*/ 116682 h 235744"/>
                    <a:gd name="connsiteX14" fmla="*/ 821531 w 943948"/>
                    <a:gd name="connsiteY14" fmla="*/ 157163 h 235744"/>
                    <a:gd name="connsiteX15" fmla="*/ 940594 w 943948"/>
                    <a:gd name="connsiteY15" fmla="*/ 228600 h 235744"/>
                    <a:gd name="connsiteX16" fmla="*/ 890587 w 943948"/>
                    <a:gd name="connsiteY16" fmla="*/ 116682 h 235744"/>
                    <a:gd name="connsiteX17" fmla="*/ 852487 w 943948"/>
                    <a:gd name="connsiteY17" fmla="*/ 64294 h 235744"/>
                    <a:gd name="connsiteX18" fmla="*/ 728662 w 943948"/>
                    <a:gd name="connsiteY18" fmla="*/ 2382 h 235744"/>
                    <a:gd name="connsiteX19" fmla="*/ 585787 w 943948"/>
                    <a:gd name="connsiteY19" fmla="*/ 0 h 235744"/>
                    <a:gd name="connsiteX20" fmla="*/ 488156 w 943948"/>
                    <a:gd name="connsiteY20" fmla="*/ 14288 h 235744"/>
                    <a:gd name="connsiteX21" fmla="*/ 376237 w 943948"/>
                    <a:gd name="connsiteY21" fmla="*/ 9525 h 235744"/>
                    <a:gd name="connsiteX0" fmla="*/ 419100 w 986811"/>
                    <a:gd name="connsiteY0" fmla="*/ 9525 h 309563"/>
                    <a:gd name="connsiteX1" fmla="*/ 254794 w 986811"/>
                    <a:gd name="connsiteY1" fmla="*/ 59532 h 309563"/>
                    <a:gd name="connsiteX2" fmla="*/ 71438 w 986811"/>
                    <a:gd name="connsiteY2" fmla="*/ 130969 h 309563"/>
                    <a:gd name="connsiteX3" fmla="*/ 50007 w 986811"/>
                    <a:gd name="connsiteY3" fmla="*/ 169069 h 309563"/>
                    <a:gd name="connsiteX4" fmla="*/ 42863 w 986811"/>
                    <a:gd name="connsiteY4" fmla="*/ 204788 h 309563"/>
                    <a:gd name="connsiteX5" fmla="*/ 0 w 986811"/>
                    <a:gd name="connsiteY5" fmla="*/ 309563 h 309563"/>
                    <a:gd name="connsiteX6" fmla="*/ 150019 w 986811"/>
                    <a:gd name="connsiteY6" fmla="*/ 219075 h 309563"/>
                    <a:gd name="connsiteX7" fmla="*/ 195263 w 986811"/>
                    <a:gd name="connsiteY7" fmla="*/ 169069 h 309563"/>
                    <a:gd name="connsiteX8" fmla="*/ 276225 w 986811"/>
                    <a:gd name="connsiteY8" fmla="*/ 119063 h 309563"/>
                    <a:gd name="connsiteX9" fmla="*/ 385763 w 986811"/>
                    <a:gd name="connsiteY9" fmla="*/ 90488 h 309563"/>
                    <a:gd name="connsiteX10" fmla="*/ 533400 w 986811"/>
                    <a:gd name="connsiteY10" fmla="*/ 85725 h 309563"/>
                    <a:gd name="connsiteX11" fmla="*/ 688182 w 986811"/>
                    <a:gd name="connsiteY11" fmla="*/ 83344 h 309563"/>
                    <a:gd name="connsiteX12" fmla="*/ 773907 w 986811"/>
                    <a:gd name="connsiteY12" fmla="*/ 92869 h 309563"/>
                    <a:gd name="connsiteX13" fmla="*/ 828675 w 986811"/>
                    <a:gd name="connsiteY13" fmla="*/ 116682 h 309563"/>
                    <a:gd name="connsiteX14" fmla="*/ 864394 w 986811"/>
                    <a:gd name="connsiteY14" fmla="*/ 157163 h 309563"/>
                    <a:gd name="connsiteX15" fmla="*/ 983457 w 986811"/>
                    <a:gd name="connsiteY15" fmla="*/ 228600 h 309563"/>
                    <a:gd name="connsiteX16" fmla="*/ 933450 w 986811"/>
                    <a:gd name="connsiteY16" fmla="*/ 116682 h 309563"/>
                    <a:gd name="connsiteX17" fmla="*/ 895350 w 986811"/>
                    <a:gd name="connsiteY17" fmla="*/ 64294 h 309563"/>
                    <a:gd name="connsiteX18" fmla="*/ 771525 w 986811"/>
                    <a:gd name="connsiteY18" fmla="*/ 2382 h 309563"/>
                    <a:gd name="connsiteX19" fmla="*/ 628650 w 986811"/>
                    <a:gd name="connsiteY19" fmla="*/ 0 h 309563"/>
                    <a:gd name="connsiteX20" fmla="*/ 531019 w 986811"/>
                    <a:gd name="connsiteY20" fmla="*/ 14288 h 309563"/>
                    <a:gd name="connsiteX21" fmla="*/ 419100 w 986811"/>
                    <a:gd name="connsiteY21" fmla="*/ 9525 h 309563"/>
                    <a:gd name="connsiteX0" fmla="*/ 419100 w 986811"/>
                    <a:gd name="connsiteY0" fmla="*/ 9525 h 309563"/>
                    <a:gd name="connsiteX1" fmla="*/ 254794 w 986811"/>
                    <a:gd name="connsiteY1" fmla="*/ 59532 h 309563"/>
                    <a:gd name="connsiteX2" fmla="*/ 71438 w 986811"/>
                    <a:gd name="connsiteY2" fmla="*/ 130969 h 309563"/>
                    <a:gd name="connsiteX3" fmla="*/ 50007 w 986811"/>
                    <a:gd name="connsiteY3" fmla="*/ 169069 h 309563"/>
                    <a:gd name="connsiteX4" fmla="*/ 7144 w 986811"/>
                    <a:gd name="connsiteY4" fmla="*/ 207169 h 309563"/>
                    <a:gd name="connsiteX5" fmla="*/ 0 w 986811"/>
                    <a:gd name="connsiteY5" fmla="*/ 309563 h 309563"/>
                    <a:gd name="connsiteX6" fmla="*/ 150019 w 986811"/>
                    <a:gd name="connsiteY6" fmla="*/ 219075 h 309563"/>
                    <a:gd name="connsiteX7" fmla="*/ 195263 w 986811"/>
                    <a:gd name="connsiteY7" fmla="*/ 169069 h 309563"/>
                    <a:gd name="connsiteX8" fmla="*/ 276225 w 986811"/>
                    <a:gd name="connsiteY8" fmla="*/ 119063 h 309563"/>
                    <a:gd name="connsiteX9" fmla="*/ 385763 w 986811"/>
                    <a:gd name="connsiteY9" fmla="*/ 90488 h 309563"/>
                    <a:gd name="connsiteX10" fmla="*/ 533400 w 986811"/>
                    <a:gd name="connsiteY10" fmla="*/ 85725 h 309563"/>
                    <a:gd name="connsiteX11" fmla="*/ 688182 w 986811"/>
                    <a:gd name="connsiteY11" fmla="*/ 83344 h 309563"/>
                    <a:gd name="connsiteX12" fmla="*/ 773907 w 986811"/>
                    <a:gd name="connsiteY12" fmla="*/ 92869 h 309563"/>
                    <a:gd name="connsiteX13" fmla="*/ 828675 w 986811"/>
                    <a:gd name="connsiteY13" fmla="*/ 116682 h 309563"/>
                    <a:gd name="connsiteX14" fmla="*/ 864394 w 986811"/>
                    <a:gd name="connsiteY14" fmla="*/ 157163 h 309563"/>
                    <a:gd name="connsiteX15" fmla="*/ 983457 w 986811"/>
                    <a:gd name="connsiteY15" fmla="*/ 228600 h 309563"/>
                    <a:gd name="connsiteX16" fmla="*/ 933450 w 986811"/>
                    <a:gd name="connsiteY16" fmla="*/ 116682 h 309563"/>
                    <a:gd name="connsiteX17" fmla="*/ 895350 w 986811"/>
                    <a:gd name="connsiteY17" fmla="*/ 64294 h 309563"/>
                    <a:gd name="connsiteX18" fmla="*/ 771525 w 986811"/>
                    <a:gd name="connsiteY18" fmla="*/ 2382 h 309563"/>
                    <a:gd name="connsiteX19" fmla="*/ 628650 w 986811"/>
                    <a:gd name="connsiteY19" fmla="*/ 0 h 309563"/>
                    <a:gd name="connsiteX20" fmla="*/ 531019 w 986811"/>
                    <a:gd name="connsiteY20" fmla="*/ 14288 h 309563"/>
                    <a:gd name="connsiteX21" fmla="*/ 419100 w 986811"/>
                    <a:gd name="connsiteY21" fmla="*/ 9525 h 309563"/>
                    <a:gd name="connsiteX0" fmla="*/ 419100 w 986811"/>
                    <a:gd name="connsiteY0" fmla="*/ 9525 h 309563"/>
                    <a:gd name="connsiteX1" fmla="*/ 254794 w 986811"/>
                    <a:gd name="connsiteY1" fmla="*/ 59532 h 309563"/>
                    <a:gd name="connsiteX2" fmla="*/ 71438 w 986811"/>
                    <a:gd name="connsiteY2" fmla="*/ 130969 h 309563"/>
                    <a:gd name="connsiteX3" fmla="*/ 28576 w 986811"/>
                    <a:gd name="connsiteY3" fmla="*/ 150019 h 309563"/>
                    <a:gd name="connsiteX4" fmla="*/ 7144 w 986811"/>
                    <a:gd name="connsiteY4" fmla="*/ 207169 h 309563"/>
                    <a:gd name="connsiteX5" fmla="*/ 0 w 986811"/>
                    <a:gd name="connsiteY5" fmla="*/ 309563 h 309563"/>
                    <a:gd name="connsiteX6" fmla="*/ 150019 w 986811"/>
                    <a:gd name="connsiteY6" fmla="*/ 219075 h 309563"/>
                    <a:gd name="connsiteX7" fmla="*/ 195263 w 986811"/>
                    <a:gd name="connsiteY7" fmla="*/ 169069 h 309563"/>
                    <a:gd name="connsiteX8" fmla="*/ 276225 w 986811"/>
                    <a:gd name="connsiteY8" fmla="*/ 119063 h 309563"/>
                    <a:gd name="connsiteX9" fmla="*/ 385763 w 986811"/>
                    <a:gd name="connsiteY9" fmla="*/ 90488 h 309563"/>
                    <a:gd name="connsiteX10" fmla="*/ 533400 w 986811"/>
                    <a:gd name="connsiteY10" fmla="*/ 85725 h 309563"/>
                    <a:gd name="connsiteX11" fmla="*/ 688182 w 986811"/>
                    <a:gd name="connsiteY11" fmla="*/ 83344 h 309563"/>
                    <a:gd name="connsiteX12" fmla="*/ 773907 w 986811"/>
                    <a:gd name="connsiteY12" fmla="*/ 92869 h 309563"/>
                    <a:gd name="connsiteX13" fmla="*/ 828675 w 986811"/>
                    <a:gd name="connsiteY13" fmla="*/ 116682 h 309563"/>
                    <a:gd name="connsiteX14" fmla="*/ 864394 w 986811"/>
                    <a:gd name="connsiteY14" fmla="*/ 157163 h 309563"/>
                    <a:gd name="connsiteX15" fmla="*/ 983457 w 986811"/>
                    <a:gd name="connsiteY15" fmla="*/ 228600 h 309563"/>
                    <a:gd name="connsiteX16" fmla="*/ 933450 w 986811"/>
                    <a:gd name="connsiteY16" fmla="*/ 116682 h 309563"/>
                    <a:gd name="connsiteX17" fmla="*/ 895350 w 986811"/>
                    <a:gd name="connsiteY17" fmla="*/ 64294 h 309563"/>
                    <a:gd name="connsiteX18" fmla="*/ 771525 w 986811"/>
                    <a:gd name="connsiteY18" fmla="*/ 2382 h 309563"/>
                    <a:gd name="connsiteX19" fmla="*/ 628650 w 986811"/>
                    <a:gd name="connsiteY19" fmla="*/ 0 h 309563"/>
                    <a:gd name="connsiteX20" fmla="*/ 531019 w 986811"/>
                    <a:gd name="connsiteY20" fmla="*/ 14288 h 309563"/>
                    <a:gd name="connsiteX21" fmla="*/ 419100 w 986811"/>
                    <a:gd name="connsiteY21" fmla="*/ 9525 h 309563"/>
                    <a:gd name="connsiteX0" fmla="*/ 419100 w 986811"/>
                    <a:gd name="connsiteY0" fmla="*/ 9525 h 309563"/>
                    <a:gd name="connsiteX1" fmla="*/ 254794 w 986811"/>
                    <a:gd name="connsiteY1" fmla="*/ 59532 h 309563"/>
                    <a:gd name="connsiteX2" fmla="*/ 71438 w 986811"/>
                    <a:gd name="connsiteY2" fmla="*/ 130969 h 309563"/>
                    <a:gd name="connsiteX3" fmla="*/ 47626 w 986811"/>
                    <a:gd name="connsiteY3" fmla="*/ 161925 h 309563"/>
                    <a:gd name="connsiteX4" fmla="*/ 7144 w 986811"/>
                    <a:gd name="connsiteY4" fmla="*/ 207169 h 309563"/>
                    <a:gd name="connsiteX5" fmla="*/ 0 w 986811"/>
                    <a:gd name="connsiteY5" fmla="*/ 309563 h 309563"/>
                    <a:gd name="connsiteX6" fmla="*/ 150019 w 986811"/>
                    <a:gd name="connsiteY6" fmla="*/ 219075 h 309563"/>
                    <a:gd name="connsiteX7" fmla="*/ 195263 w 986811"/>
                    <a:gd name="connsiteY7" fmla="*/ 169069 h 309563"/>
                    <a:gd name="connsiteX8" fmla="*/ 276225 w 986811"/>
                    <a:gd name="connsiteY8" fmla="*/ 119063 h 309563"/>
                    <a:gd name="connsiteX9" fmla="*/ 385763 w 986811"/>
                    <a:gd name="connsiteY9" fmla="*/ 90488 h 309563"/>
                    <a:gd name="connsiteX10" fmla="*/ 533400 w 986811"/>
                    <a:gd name="connsiteY10" fmla="*/ 85725 h 309563"/>
                    <a:gd name="connsiteX11" fmla="*/ 688182 w 986811"/>
                    <a:gd name="connsiteY11" fmla="*/ 83344 h 309563"/>
                    <a:gd name="connsiteX12" fmla="*/ 773907 w 986811"/>
                    <a:gd name="connsiteY12" fmla="*/ 92869 h 309563"/>
                    <a:gd name="connsiteX13" fmla="*/ 828675 w 986811"/>
                    <a:gd name="connsiteY13" fmla="*/ 116682 h 309563"/>
                    <a:gd name="connsiteX14" fmla="*/ 864394 w 986811"/>
                    <a:gd name="connsiteY14" fmla="*/ 157163 h 309563"/>
                    <a:gd name="connsiteX15" fmla="*/ 983457 w 986811"/>
                    <a:gd name="connsiteY15" fmla="*/ 228600 h 309563"/>
                    <a:gd name="connsiteX16" fmla="*/ 933450 w 986811"/>
                    <a:gd name="connsiteY16" fmla="*/ 116682 h 309563"/>
                    <a:gd name="connsiteX17" fmla="*/ 895350 w 986811"/>
                    <a:gd name="connsiteY17" fmla="*/ 64294 h 309563"/>
                    <a:gd name="connsiteX18" fmla="*/ 771525 w 986811"/>
                    <a:gd name="connsiteY18" fmla="*/ 2382 h 309563"/>
                    <a:gd name="connsiteX19" fmla="*/ 628650 w 986811"/>
                    <a:gd name="connsiteY19" fmla="*/ 0 h 309563"/>
                    <a:gd name="connsiteX20" fmla="*/ 531019 w 986811"/>
                    <a:gd name="connsiteY20" fmla="*/ 14288 h 309563"/>
                    <a:gd name="connsiteX21" fmla="*/ 419100 w 986811"/>
                    <a:gd name="connsiteY21" fmla="*/ 9525 h 309563"/>
                    <a:gd name="connsiteX0" fmla="*/ 419100 w 986811"/>
                    <a:gd name="connsiteY0" fmla="*/ 9525 h 309563"/>
                    <a:gd name="connsiteX1" fmla="*/ 250031 w 986811"/>
                    <a:gd name="connsiteY1" fmla="*/ 42863 h 309563"/>
                    <a:gd name="connsiteX2" fmla="*/ 71438 w 986811"/>
                    <a:gd name="connsiteY2" fmla="*/ 130969 h 309563"/>
                    <a:gd name="connsiteX3" fmla="*/ 47626 w 986811"/>
                    <a:gd name="connsiteY3" fmla="*/ 161925 h 309563"/>
                    <a:gd name="connsiteX4" fmla="*/ 7144 w 986811"/>
                    <a:gd name="connsiteY4" fmla="*/ 207169 h 309563"/>
                    <a:gd name="connsiteX5" fmla="*/ 0 w 986811"/>
                    <a:gd name="connsiteY5" fmla="*/ 309563 h 309563"/>
                    <a:gd name="connsiteX6" fmla="*/ 150019 w 986811"/>
                    <a:gd name="connsiteY6" fmla="*/ 219075 h 309563"/>
                    <a:gd name="connsiteX7" fmla="*/ 195263 w 986811"/>
                    <a:gd name="connsiteY7" fmla="*/ 169069 h 309563"/>
                    <a:gd name="connsiteX8" fmla="*/ 276225 w 986811"/>
                    <a:gd name="connsiteY8" fmla="*/ 119063 h 309563"/>
                    <a:gd name="connsiteX9" fmla="*/ 385763 w 986811"/>
                    <a:gd name="connsiteY9" fmla="*/ 90488 h 309563"/>
                    <a:gd name="connsiteX10" fmla="*/ 533400 w 986811"/>
                    <a:gd name="connsiteY10" fmla="*/ 85725 h 309563"/>
                    <a:gd name="connsiteX11" fmla="*/ 688182 w 986811"/>
                    <a:gd name="connsiteY11" fmla="*/ 83344 h 309563"/>
                    <a:gd name="connsiteX12" fmla="*/ 773907 w 986811"/>
                    <a:gd name="connsiteY12" fmla="*/ 92869 h 309563"/>
                    <a:gd name="connsiteX13" fmla="*/ 828675 w 986811"/>
                    <a:gd name="connsiteY13" fmla="*/ 116682 h 309563"/>
                    <a:gd name="connsiteX14" fmla="*/ 864394 w 986811"/>
                    <a:gd name="connsiteY14" fmla="*/ 157163 h 309563"/>
                    <a:gd name="connsiteX15" fmla="*/ 983457 w 986811"/>
                    <a:gd name="connsiteY15" fmla="*/ 228600 h 309563"/>
                    <a:gd name="connsiteX16" fmla="*/ 933450 w 986811"/>
                    <a:gd name="connsiteY16" fmla="*/ 116682 h 309563"/>
                    <a:gd name="connsiteX17" fmla="*/ 895350 w 986811"/>
                    <a:gd name="connsiteY17" fmla="*/ 64294 h 309563"/>
                    <a:gd name="connsiteX18" fmla="*/ 771525 w 986811"/>
                    <a:gd name="connsiteY18" fmla="*/ 2382 h 309563"/>
                    <a:gd name="connsiteX19" fmla="*/ 628650 w 986811"/>
                    <a:gd name="connsiteY19" fmla="*/ 0 h 309563"/>
                    <a:gd name="connsiteX20" fmla="*/ 531019 w 986811"/>
                    <a:gd name="connsiteY20" fmla="*/ 14288 h 309563"/>
                    <a:gd name="connsiteX21" fmla="*/ 419100 w 986811"/>
                    <a:gd name="connsiteY21" fmla="*/ 9525 h 309563"/>
                    <a:gd name="connsiteX0" fmla="*/ 419100 w 986811"/>
                    <a:gd name="connsiteY0" fmla="*/ 0 h 311944"/>
                    <a:gd name="connsiteX1" fmla="*/ 250031 w 986811"/>
                    <a:gd name="connsiteY1" fmla="*/ 45244 h 311944"/>
                    <a:gd name="connsiteX2" fmla="*/ 71438 w 986811"/>
                    <a:gd name="connsiteY2" fmla="*/ 133350 h 311944"/>
                    <a:gd name="connsiteX3" fmla="*/ 47626 w 986811"/>
                    <a:gd name="connsiteY3" fmla="*/ 164306 h 311944"/>
                    <a:gd name="connsiteX4" fmla="*/ 7144 w 986811"/>
                    <a:gd name="connsiteY4" fmla="*/ 209550 h 311944"/>
                    <a:gd name="connsiteX5" fmla="*/ 0 w 986811"/>
                    <a:gd name="connsiteY5" fmla="*/ 311944 h 311944"/>
                    <a:gd name="connsiteX6" fmla="*/ 150019 w 986811"/>
                    <a:gd name="connsiteY6" fmla="*/ 221456 h 311944"/>
                    <a:gd name="connsiteX7" fmla="*/ 195263 w 986811"/>
                    <a:gd name="connsiteY7" fmla="*/ 171450 h 311944"/>
                    <a:gd name="connsiteX8" fmla="*/ 276225 w 986811"/>
                    <a:gd name="connsiteY8" fmla="*/ 121444 h 311944"/>
                    <a:gd name="connsiteX9" fmla="*/ 385763 w 986811"/>
                    <a:gd name="connsiteY9" fmla="*/ 92869 h 311944"/>
                    <a:gd name="connsiteX10" fmla="*/ 533400 w 986811"/>
                    <a:gd name="connsiteY10" fmla="*/ 88106 h 311944"/>
                    <a:gd name="connsiteX11" fmla="*/ 688182 w 986811"/>
                    <a:gd name="connsiteY11" fmla="*/ 85725 h 311944"/>
                    <a:gd name="connsiteX12" fmla="*/ 773907 w 986811"/>
                    <a:gd name="connsiteY12" fmla="*/ 95250 h 311944"/>
                    <a:gd name="connsiteX13" fmla="*/ 828675 w 986811"/>
                    <a:gd name="connsiteY13" fmla="*/ 119063 h 311944"/>
                    <a:gd name="connsiteX14" fmla="*/ 864394 w 986811"/>
                    <a:gd name="connsiteY14" fmla="*/ 159544 h 311944"/>
                    <a:gd name="connsiteX15" fmla="*/ 983457 w 986811"/>
                    <a:gd name="connsiteY15" fmla="*/ 230981 h 311944"/>
                    <a:gd name="connsiteX16" fmla="*/ 933450 w 986811"/>
                    <a:gd name="connsiteY16" fmla="*/ 119063 h 311944"/>
                    <a:gd name="connsiteX17" fmla="*/ 895350 w 986811"/>
                    <a:gd name="connsiteY17" fmla="*/ 66675 h 311944"/>
                    <a:gd name="connsiteX18" fmla="*/ 771525 w 986811"/>
                    <a:gd name="connsiteY18" fmla="*/ 4763 h 311944"/>
                    <a:gd name="connsiteX19" fmla="*/ 628650 w 986811"/>
                    <a:gd name="connsiteY19" fmla="*/ 2381 h 311944"/>
                    <a:gd name="connsiteX20" fmla="*/ 531019 w 986811"/>
                    <a:gd name="connsiteY20" fmla="*/ 16669 h 311944"/>
                    <a:gd name="connsiteX21" fmla="*/ 419100 w 986811"/>
                    <a:gd name="connsiteY21" fmla="*/ 0 h 311944"/>
                    <a:gd name="connsiteX0" fmla="*/ 419100 w 986811"/>
                    <a:gd name="connsiteY0" fmla="*/ 0 h 311944"/>
                    <a:gd name="connsiteX1" fmla="*/ 250031 w 986811"/>
                    <a:gd name="connsiteY1" fmla="*/ 45244 h 311944"/>
                    <a:gd name="connsiteX2" fmla="*/ 71438 w 986811"/>
                    <a:gd name="connsiteY2" fmla="*/ 133350 h 311944"/>
                    <a:gd name="connsiteX3" fmla="*/ 47626 w 986811"/>
                    <a:gd name="connsiteY3" fmla="*/ 164306 h 311944"/>
                    <a:gd name="connsiteX4" fmla="*/ 7144 w 986811"/>
                    <a:gd name="connsiteY4" fmla="*/ 209550 h 311944"/>
                    <a:gd name="connsiteX5" fmla="*/ 0 w 986811"/>
                    <a:gd name="connsiteY5" fmla="*/ 311944 h 311944"/>
                    <a:gd name="connsiteX6" fmla="*/ 150019 w 986811"/>
                    <a:gd name="connsiteY6" fmla="*/ 221456 h 311944"/>
                    <a:gd name="connsiteX7" fmla="*/ 195263 w 986811"/>
                    <a:gd name="connsiteY7" fmla="*/ 171450 h 311944"/>
                    <a:gd name="connsiteX8" fmla="*/ 276225 w 986811"/>
                    <a:gd name="connsiteY8" fmla="*/ 121444 h 311944"/>
                    <a:gd name="connsiteX9" fmla="*/ 385763 w 986811"/>
                    <a:gd name="connsiteY9" fmla="*/ 92869 h 311944"/>
                    <a:gd name="connsiteX10" fmla="*/ 533400 w 986811"/>
                    <a:gd name="connsiteY10" fmla="*/ 88106 h 311944"/>
                    <a:gd name="connsiteX11" fmla="*/ 688182 w 986811"/>
                    <a:gd name="connsiteY11" fmla="*/ 85725 h 311944"/>
                    <a:gd name="connsiteX12" fmla="*/ 773907 w 986811"/>
                    <a:gd name="connsiteY12" fmla="*/ 95250 h 311944"/>
                    <a:gd name="connsiteX13" fmla="*/ 828675 w 986811"/>
                    <a:gd name="connsiteY13" fmla="*/ 119063 h 311944"/>
                    <a:gd name="connsiteX14" fmla="*/ 864394 w 986811"/>
                    <a:gd name="connsiteY14" fmla="*/ 159544 h 311944"/>
                    <a:gd name="connsiteX15" fmla="*/ 983457 w 986811"/>
                    <a:gd name="connsiteY15" fmla="*/ 230981 h 311944"/>
                    <a:gd name="connsiteX16" fmla="*/ 933450 w 986811"/>
                    <a:gd name="connsiteY16" fmla="*/ 119063 h 311944"/>
                    <a:gd name="connsiteX17" fmla="*/ 895350 w 986811"/>
                    <a:gd name="connsiteY17" fmla="*/ 66675 h 311944"/>
                    <a:gd name="connsiteX18" fmla="*/ 771525 w 986811"/>
                    <a:gd name="connsiteY18" fmla="*/ 4763 h 311944"/>
                    <a:gd name="connsiteX19" fmla="*/ 628650 w 986811"/>
                    <a:gd name="connsiteY19" fmla="*/ 2381 h 311944"/>
                    <a:gd name="connsiteX20" fmla="*/ 531019 w 986811"/>
                    <a:gd name="connsiteY20" fmla="*/ 0 h 311944"/>
                    <a:gd name="connsiteX21" fmla="*/ 419100 w 986811"/>
                    <a:gd name="connsiteY21" fmla="*/ 0 h 311944"/>
                    <a:gd name="connsiteX0" fmla="*/ 419100 w 986811"/>
                    <a:gd name="connsiteY0" fmla="*/ 11906 h 323850"/>
                    <a:gd name="connsiteX1" fmla="*/ 250031 w 986811"/>
                    <a:gd name="connsiteY1" fmla="*/ 57150 h 323850"/>
                    <a:gd name="connsiteX2" fmla="*/ 71438 w 986811"/>
                    <a:gd name="connsiteY2" fmla="*/ 145256 h 323850"/>
                    <a:gd name="connsiteX3" fmla="*/ 47626 w 986811"/>
                    <a:gd name="connsiteY3" fmla="*/ 176212 h 323850"/>
                    <a:gd name="connsiteX4" fmla="*/ 7144 w 986811"/>
                    <a:gd name="connsiteY4" fmla="*/ 221456 h 323850"/>
                    <a:gd name="connsiteX5" fmla="*/ 0 w 986811"/>
                    <a:gd name="connsiteY5" fmla="*/ 323850 h 323850"/>
                    <a:gd name="connsiteX6" fmla="*/ 150019 w 986811"/>
                    <a:gd name="connsiteY6" fmla="*/ 233362 h 323850"/>
                    <a:gd name="connsiteX7" fmla="*/ 195263 w 986811"/>
                    <a:gd name="connsiteY7" fmla="*/ 183356 h 323850"/>
                    <a:gd name="connsiteX8" fmla="*/ 276225 w 986811"/>
                    <a:gd name="connsiteY8" fmla="*/ 133350 h 323850"/>
                    <a:gd name="connsiteX9" fmla="*/ 385763 w 986811"/>
                    <a:gd name="connsiteY9" fmla="*/ 104775 h 323850"/>
                    <a:gd name="connsiteX10" fmla="*/ 533400 w 986811"/>
                    <a:gd name="connsiteY10" fmla="*/ 100012 h 323850"/>
                    <a:gd name="connsiteX11" fmla="*/ 688182 w 986811"/>
                    <a:gd name="connsiteY11" fmla="*/ 97631 h 323850"/>
                    <a:gd name="connsiteX12" fmla="*/ 773907 w 986811"/>
                    <a:gd name="connsiteY12" fmla="*/ 107156 h 323850"/>
                    <a:gd name="connsiteX13" fmla="*/ 828675 w 986811"/>
                    <a:gd name="connsiteY13" fmla="*/ 130969 h 323850"/>
                    <a:gd name="connsiteX14" fmla="*/ 864394 w 986811"/>
                    <a:gd name="connsiteY14" fmla="*/ 171450 h 323850"/>
                    <a:gd name="connsiteX15" fmla="*/ 983457 w 986811"/>
                    <a:gd name="connsiteY15" fmla="*/ 242887 h 323850"/>
                    <a:gd name="connsiteX16" fmla="*/ 933450 w 986811"/>
                    <a:gd name="connsiteY16" fmla="*/ 130969 h 323850"/>
                    <a:gd name="connsiteX17" fmla="*/ 895350 w 986811"/>
                    <a:gd name="connsiteY17" fmla="*/ 78581 h 323850"/>
                    <a:gd name="connsiteX18" fmla="*/ 771525 w 986811"/>
                    <a:gd name="connsiteY18" fmla="*/ 16669 h 323850"/>
                    <a:gd name="connsiteX19" fmla="*/ 628650 w 986811"/>
                    <a:gd name="connsiteY19" fmla="*/ 0 h 323850"/>
                    <a:gd name="connsiteX20" fmla="*/ 531019 w 986811"/>
                    <a:gd name="connsiteY20" fmla="*/ 11906 h 323850"/>
                    <a:gd name="connsiteX21" fmla="*/ 419100 w 986811"/>
                    <a:gd name="connsiteY21" fmla="*/ 11906 h 323850"/>
                    <a:gd name="connsiteX0" fmla="*/ 419100 w 986811"/>
                    <a:gd name="connsiteY0" fmla="*/ 11906 h 323850"/>
                    <a:gd name="connsiteX1" fmla="*/ 250031 w 986811"/>
                    <a:gd name="connsiteY1" fmla="*/ 57150 h 323850"/>
                    <a:gd name="connsiteX2" fmla="*/ 71438 w 986811"/>
                    <a:gd name="connsiteY2" fmla="*/ 145256 h 323850"/>
                    <a:gd name="connsiteX3" fmla="*/ 47626 w 986811"/>
                    <a:gd name="connsiteY3" fmla="*/ 176212 h 323850"/>
                    <a:gd name="connsiteX4" fmla="*/ 7144 w 986811"/>
                    <a:gd name="connsiteY4" fmla="*/ 221456 h 323850"/>
                    <a:gd name="connsiteX5" fmla="*/ 0 w 986811"/>
                    <a:gd name="connsiteY5" fmla="*/ 323850 h 323850"/>
                    <a:gd name="connsiteX6" fmla="*/ 150019 w 986811"/>
                    <a:gd name="connsiteY6" fmla="*/ 233362 h 323850"/>
                    <a:gd name="connsiteX7" fmla="*/ 195263 w 986811"/>
                    <a:gd name="connsiteY7" fmla="*/ 183356 h 323850"/>
                    <a:gd name="connsiteX8" fmla="*/ 276225 w 986811"/>
                    <a:gd name="connsiteY8" fmla="*/ 133350 h 323850"/>
                    <a:gd name="connsiteX9" fmla="*/ 385763 w 986811"/>
                    <a:gd name="connsiteY9" fmla="*/ 104775 h 323850"/>
                    <a:gd name="connsiteX10" fmla="*/ 533400 w 986811"/>
                    <a:gd name="connsiteY10" fmla="*/ 100012 h 323850"/>
                    <a:gd name="connsiteX11" fmla="*/ 688182 w 986811"/>
                    <a:gd name="connsiteY11" fmla="*/ 97631 h 323850"/>
                    <a:gd name="connsiteX12" fmla="*/ 773907 w 986811"/>
                    <a:gd name="connsiteY12" fmla="*/ 107156 h 323850"/>
                    <a:gd name="connsiteX13" fmla="*/ 816769 w 986811"/>
                    <a:gd name="connsiteY13" fmla="*/ 169069 h 323850"/>
                    <a:gd name="connsiteX14" fmla="*/ 864394 w 986811"/>
                    <a:gd name="connsiteY14" fmla="*/ 171450 h 323850"/>
                    <a:gd name="connsiteX15" fmla="*/ 983457 w 986811"/>
                    <a:gd name="connsiteY15" fmla="*/ 242887 h 323850"/>
                    <a:gd name="connsiteX16" fmla="*/ 933450 w 986811"/>
                    <a:gd name="connsiteY16" fmla="*/ 130969 h 323850"/>
                    <a:gd name="connsiteX17" fmla="*/ 895350 w 986811"/>
                    <a:gd name="connsiteY17" fmla="*/ 78581 h 323850"/>
                    <a:gd name="connsiteX18" fmla="*/ 771525 w 986811"/>
                    <a:gd name="connsiteY18" fmla="*/ 16669 h 323850"/>
                    <a:gd name="connsiteX19" fmla="*/ 628650 w 986811"/>
                    <a:gd name="connsiteY19" fmla="*/ 0 h 323850"/>
                    <a:gd name="connsiteX20" fmla="*/ 531019 w 986811"/>
                    <a:gd name="connsiteY20" fmla="*/ 11906 h 323850"/>
                    <a:gd name="connsiteX21" fmla="*/ 419100 w 986811"/>
                    <a:gd name="connsiteY21" fmla="*/ 11906 h 323850"/>
                    <a:gd name="connsiteX0" fmla="*/ 419100 w 986811"/>
                    <a:gd name="connsiteY0" fmla="*/ 11906 h 323850"/>
                    <a:gd name="connsiteX1" fmla="*/ 250031 w 986811"/>
                    <a:gd name="connsiteY1" fmla="*/ 57150 h 323850"/>
                    <a:gd name="connsiteX2" fmla="*/ 71438 w 986811"/>
                    <a:gd name="connsiteY2" fmla="*/ 145256 h 323850"/>
                    <a:gd name="connsiteX3" fmla="*/ 47626 w 986811"/>
                    <a:gd name="connsiteY3" fmla="*/ 176212 h 323850"/>
                    <a:gd name="connsiteX4" fmla="*/ 7144 w 986811"/>
                    <a:gd name="connsiteY4" fmla="*/ 221456 h 323850"/>
                    <a:gd name="connsiteX5" fmla="*/ 0 w 986811"/>
                    <a:gd name="connsiteY5" fmla="*/ 323850 h 323850"/>
                    <a:gd name="connsiteX6" fmla="*/ 150019 w 986811"/>
                    <a:gd name="connsiteY6" fmla="*/ 233362 h 323850"/>
                    <a:gd name="connsiteX7" fmla="*/ 195263 w 986811"/>
                    <a:gd name="connsiteY7" fmla="*/ 183356 h 323850"/>
                    <a:gd name="connsiteX8" fmla="*/ 276225 w 986811"/>
                    <a:gd name="connsiteY8" fmla="*/ 133350 h 323850"/>
                    <a:gd name="connsiteX9" fmla="*/ 385763 w 986811"/>
                    <a:gd name="connsiteY9" fmla="*/ 104775 h 323850"/>
                    <a:gd name="connsiteX10" fmla="*/ 533400 w 986811"/>
                    <a:gd name="connsiteY10" fmla="*/ 100012 h 323850"/>
                    <a:gd name="connsiteX11" fmla="*/ 688182 w 986811"/>
                    <a:gd name="connsiteY11" fmla="*/ 97631 h 323850"/>
                    <a:gd name="connsiteX12" fmla="*/ 766763 w 986811"/>
                    <a:gd name="connsiteY12" fmla="*/ 123825 h 323850"/>
                    <a:gd name="connsiteX13" fmla="*/ 816769 w 986811"/>
                    <a:gd name="connsiteY13" fmla="*/ 169069 h 323850"/>
                    <a:gd name="connsiteX14" fmla="*/ 864394 w 986811"/>
                    <a:gd name="connsiteY14" fmla="*/ 171450 h 323850"/>
                    <a:gd name="connsiteX15" fmla="*/ 983457 w 986811"/>
                    <a:gd name="connsiteY15" fmla="*/ 242887 h 323850"/>
                    <a:gd name="connsiteX16" fmla="*/ 933450 w 986811"/>
                    <a:gd name="connsiteY16" fmla="*/ 130969 h 323850"/>
                    <a:gd name="connsiteX17" fmla="*/ 895350 w 986811"/>
                    <a:gd name="connsiteY17" fmla="*/ 78581 h 323850"/>
                    <a:gd name="connsiteX18" fmla="*/ 771525 w 986811"/>
                    <a:gd name="connsiteY18" fmla="*/ 16669 h 323850"/>
                    <a:gd name="connsiteX19" fmla="*/ 628650 w 986811"/>
                    <a:gd name="connsiteY19" fmla="*/ 0 h 323850"/>
                    <a:gd name="connsiteX20" fmla="*/ 531019 w 986811"/>
                    <a:gd name="connsiteY20" fmla="*/ 11906 h 323850"/>
                    <a:gd name="connsiteX21" fmla="*/ 419100 w 986811"/>
                    <a:gd name="connsiteY21" fmla="*/ 11906 h 323850"/>
                    <a:gd name="connsiteX0" fmla="*/ 419100 w 986811"/>
                    <a:gd name="connsiteY0" fmla="*/ 11906 h 323850"/>
                    <a:gd name="connsiteX1" fmla="*/ 250031 w 986811"/>
                    <a:gd name="connsiteY1" fmla="*/ 57150 h 323850"/>
                    <a:gd name="connsiteX2" fmla="*/ 71438 w 986811"/>
                    <a:gd name="connsiteY2" fmla="*/ 145256 h 323850"/>
                    <a:gd name="connsiteX3" fmla="*/ 47626 w 986811"/>
                    <a:gd name="connsiteY3" fmla="*/ 176212 h 323850"/>
                    <a:gd name="connsiteX4" fmla="*/ 7144 w 986811"/>
                    <a:gd name="connsiteY4" fmla="*/ 221456 h 323850"/>
                    <a:gd name="connsiteX5" fmla="*/ 0 w 986811"/>
                    <a:gd name="connsiteY5" fmla="*/ 323850 h 323850"/>
                    <a:gd name="connsiteX6" fmla="*/ 73819 w 986811"/>
                    <a:gd name="connsiteY6" fmla="*/ 273844 h 323850"/>
                    <a:gd name="connsiteX7" fmla="*/ 150019 w 986811"/>
                    <a:gd name="connsiteY7" fmla="*/ 233362 h 323850"/>
                    <a:gd name="connsiteX8" fmla="*/ 195263 w 986811"/>
                    <a:gd name="connsiteY8" fmla="*/ 183356 h 323850"/>
                    <a:gd name="connsiteX9" fmla="*/ 276225 w 986811"/>
                    <a:gd name="connsiteY9" fmla="*/ 133350 h 323850"/>
                    <a:gd name="connsiteX10" fmla="*/ 385763 w 986811"/>
                    <a:gd name="connsiteY10" fmla="*/ 104775 h 323850"/>
                    <a:gd name="connsiteX11" fmla="*/ 533400 w 986811"/>
                    <a:gd name="connsiteY11" fmla="*/ 100012 h 323850"/>
                    <a:gd name="connsiteX12" fmla="*/ 688182 w 986811"/>
                    <a:gd name="connsiteY12" fmla="*/ 97631 h 323850"/>
                    <a:gd name="connsiteX13" fmla="*/ 766763 w 986811"/>
                    <a:gd name="connsiteY13" fmla="*/ 123825 h 323850"/>
                    <a:gd name="connsiteX14" fmla="*/ 816769 w 986811"/>
                    <a:gd name="connsiteY14" fmla="*/ 169069 h 323850"/>
                    <a:gd name="connsiteX15" fmla="*/ 864394 w 986811"/>
                    <a:gd name="connsiteY15" fmla="*/ 171450 h 323850"/>
                    <a:gd name="connsiteX16" fmla="*/ 983457 w 986811"/>
                    <a:gd name="connsiteY16" fmla="*/ 242887 h 323850"/>
                    <a:gd name="connsiteX17" fmla="*/ 933450 w 986811"/>
                    <a:gd name="connsiteY17" fmla="*/ 130969 h 323850"/>
                    <a:gd name="connsiteX18" fmla="*/ 895350 w 986811"/>
                    <a:gd name="connsiteY18" fmla="*/ 78581 h 323850"/>
                    <a:gd name="connsiteX19" fmla="*/ 771525 w 986811"/>
                    <a:gd name="connsiteY19" fmla="*/ 16669 h 323850"/>
                    <a:gd name="connsiteX20" fmla="*/ 628650 w 986811"/>
                    <a:gd name="connsiteY20" fmla="*/ 0 h 323850"/>
                    <a:gd name="connsiteX21" fmla="*/ 531019 w 986811"/>
                    <a:gd name="connsiteY21" fmla="*/ 11906 h 323850"/>
                    <a:gd name="connsiteX22" fmla="*/ 419100 w 986811"/>
                    <a:gd name="connsiteY22" fmla="*/ 11906 h 323850"/>
                    <a:gd name="connsiteX0" fmla="*/ 419100 w 986811"/>
                    <a:gd name="connsiteY0" fmla="*/ 11906 h 323850"/>
                    <a:gd name="connsiteX1" fmla="*/ 250031 w 986811"/>
                    <a:gd name="connsiteY1" fmla="*/ 57150 h 323850"/>
                    <a:gd name="connsiteX2" fmla="*/ 71438 w 986811"/>
                    <a:gd name="connsiteY2" fmla="*/ 145256 h 323850"/>
                    <a:gd name="connsiteX3" fmla="*/ 47626 w 986811"/>
                    <a:gd name="connsiteY3" fmla="*/ 176212 h 323850"/>
                    <a:gd name="connsiteX4" fmla="*/ 7144 w 986811"/>
                    <a:gd name="connsiteY4" fmla="*/ 221456 h 323850"/>
                    <a:gd name="connsiteX5" fmla="*/ 0 w 986811"/>
                    <a:gd name="connsiteY5" fmla="*/ 323850 h 323850"/>
                    <a:gd name="connsiteX6" fmla="*/ 107157 w 986811"/>
                    <a:gd name="connsiteY6" fmla="*/ 311944 h 323850"/>
                    <a:gd name="connsiteX7" fmla="*/ 150019 w 986811"/>
                    <a:gd name="connsiteY7" fmla="*/ 233362 h 323850"/>
                    <a:gd name="connsiteX8" fmla="*/ 195263 w 986811"/>
                    <a:gd name="connsiteY8" fmla="*/ 183356 h 323850"/>
                    <a:gd name="connsiteX9" fmla="*/ 276225 w 986811"/>
                    <a:gd name="connsiteY9" fmla="*/ 133350 h 323850"/>
                    <a:gd name="connsiteX10" fmla="*/ 385763 w 986811"/>
                    <a:gd name="connsiteY10" fmla="*/ 104775 h 323850"/>
                    <a:gd name="connsiteX11" fmla="*/ 533400 w 986811"/>
                    <a:gd name="connsiteY11" fmla="*/ 100012 h 323850"/>
                    <a:gd name="connsiteX12" fmla="*/ 688182 w 986811"/>
                    <a:gd name="connsiteY12" fmla="*/ 97631 h 323850"/>
                    <a:gd name="connsiteX13" fmla="*/ 766763 w 986811"/>
                    <a:gd name="connsiteY13" fmla="*/ 123825 h 323850"/>
                    <a:gd name="connsiteX14" fmla="*/ 816769 w 986811"/>
                    <a:gd name="connsiteY14" fmla="*/ 169069 h 323850"/>
                    <a:gd name="connsiteX15" fmla="*/ 864394 w 986811"/>
                    <a:gd name="connsiteY15" fmla="*/ 171450 h 323850"/>
                    <a:gd name="connsiteX16" fmla="*/ 983457 w 986811"/>
                    <a:gd name="connsiteY16" fmla="*/ 242887 h 323850"/>
                    <a:gd name="connsiteX17" fmla="*/ 933450 w 986811"/>
                    <a:gd name="connsiteY17" fmla="*/ 130969 h 323850"/>
                    <a:gd name="connsiteX18" fmla="*/ 895350 w 986811"/>
                    <a:gd name="connsiteY18" fmla="*/ 78581 h 323850"/>
                    <a:gd name="connsiteX19" fmla="*/ 771525 w 986811"/>
                    <a:gd name="connsiteY19" fmla="*/ 16669 h 323850"/>
                    <a:gd name="connsiteX20" fmla="*/ 628650 w 986811"/>
                    <a:gd name="connsiteY20" fmla="*/ 0 h 323850"/>
                    <a:gd name="connsiteX21" fmla="*/ 531019 w 986811"/>
                    <a:gd name="connsiteY21" fmla="*/ 11906 h 323850"/>
                    <a:gd name="connsiteX22" fmla="*/ 419100 w 986811"/>
                    <a:gd name="connsiteY22" fmla="*/ 11906 h 323850"/>
                    <a:gd name="connsiteX0" fmla="*/ 419100 w 986811"/>
                    <a:gd name="connsiteY0" fmla="*/ 11906 h 323850"/>
                    <a:gd name="connsiteX1" fmla="*/ 250031 w 986811"/>
                    <a:gd name="connsiteY1" fmla="*/ 57150 h 323850"/>
                    <a:gd name="connsiteX2" fmla="*/ 71438 w 986811"/>
                    <a:gd name="connsiteY2" fmla="*/ 145256 h 323850"/>
                    <a:gd name="connsiteX3" fmla="*/ 47626 w 986811"/>
                    <a:gd name="connsiteY3" fmla="*/ 176212 h 323850"/>
                    <a:gd name="connsiteX4" fmla="*/ 7144 w 986811"/>
                    <a:gd name="connsiteY4" fmla="*/ 221456 h 323850"/>
                    <a:gd name="connsiteX5" fmla="*/ 0 w 986811"/>
                    <a:gd name="connsiteY5" fmla="*/ 323850 h 323850"/>
                    <a:gd name="connsiteX6" fmla="*/ 107157 w 986811"/>
                    <a:gd name="connsiteY6" fmla="*/ 311944 h 323850"/>
                    <a:gd name="connsiteX7" fmla="*/ 150019 w 986811"/>
                    <a:gd name="connsiteY7" fmla="*/ 233362 h 323850"/>
                    <a:gd name="connsiteX8" fmla="*/ 195263 w 986811"/>
                    <a:gd name="connsiteY8" fmla="*/ 183356 h 323850"/>
                    <a:gd name="connsiteX9" fmla="*/ 276225 w 986811"/>
                    <a:gd name="connsiteY9" fmla="*/ 133350 h 323850"/>
                    <a:gd name="connsiteX10" fmla="*/ 385763 w 986811"/>
                    <a:gd name="connsiteY10" fmla="*/ 104775 h 323850"/>
                    <a:gd name="connsiteX11" fmla="*/ 533400 w 986811"/>
                    <a:gd name="connsiteY11" fmla="*/ 100012 h 323850"/>
                    <a:gd name="connsiteX12" fmla="*/ 688182 w 986811"/>
                    <a:gd name="connsiteY12" fmla="*/ 97631 h 323850"/>
                    <a:gd name="connsiteX13" fmla="*/ 766763 w 986811"/>
                    <a:gd name="connsiteY13" fmla="*/ 123825 h 323850"/>
                    <a:gd name="connsiteX14" fmla="*/ 816769 w 986811"/>
                    <a:gd name="connsiteY14" fmla="*/ 169069 h 323850"/>
                    <a:gd name="connsiteX15" fmla="*/ 881063 w 986811"/>
                    <a:gd name="connsiteY15" fmla="*/ 226218 h 323850"/>
                    <a:gd name="connsiteX16" fmla="*/ 983457 w 986811"/>
                    <a:gd name="connsiteY16" fmla="*/ 242887 h 323850"/>
                    <a:gd name="connsiteX17" fmla="*/ 933450 w 986811"/>
                    <a:gd name="connsiteY17" fmla="*/ 130969 h 323850"/>
                    <a:gd name="connsiteX18" fmla="*/ 895350 w 986811"/>
                    <a:gd name="connsiteY18" fmla="*/ 78581 h 323850"/>
                    <a:gd name="connsiteX19" fmla="*/ 771525 w 986811"/>
                    <a:gd name="connsiteY19" fmla="*/ 16669 h 323850"/>
                    <a:gd name="connsiteX20" fmla="*/ 628650 w 986811"/>
                    <a:gd name="connsiteY20" fmla="*/ 0 h 323850"/>
                    <a:gd name="connsiteX21" fmla="*/ 531019 w 986811"/>
                    <a:gd name="connsiteY21" fmla="*/ 11906 h 323850"/>
                    <a:gd name="connsiteX22" fmla="*/ 419100 w 986811"/>
                    <a:gd name="connsiteY22" fmla="*/ 11906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6811" h="323850">
                      <a:moveTo>
                        <a:pt x="419100" y="11906"/>
                      </a:moveTo>
                      <a:lnTo>
                        <a:pt x="250031" y="57150"/>
                      </a:lnTo>
                      <a:lnTo>
                        <a:pt x="71438" y="145256"/>
                      </a:lnTo>
                      <a:lnTo>
                        <a:pt x="47626" y="176212"/>
                      </a:lnTo>
                      <a:lnTo>
                        <a:pt x="7144" y="221456"/>
                      </a:lnTo>
                      <a:lnTo>
                        <a:pt x="0" y="323850"/>
                      </a:lnTo>
                      <a:lnTo>
                        <a:pt x="107157" y="311944"/>
                      </a:lnTo>
                      <a:lnTo>
                        <a:pt x="150019" y="233362"/>
                      </a:lnTo>
                      <a:lnTo>
                        <a:pt x="195263" y="183356"/>
                      </a:lnTo>
                      <a:lnTo>
                        <a:pt x="276225" y="133350"/>
                      </a:lnTo>
                      <a:lnTo>
                        <a:pt x="385763" y="104775"/>
                      </a:lnTo>
                      <a:lnTo>
                        <a:pt x="533400" y="100012"/>
                      </a:lnTo>
                      <a:lnTo>
                        <a:pt x="688182" y="97631"/>
                      </a:lnTo>
                      <a:lnTo>
                        <a:pt x="766763" y="123825"/>
                      </a:lnTo>
                      <a:lnTo>
                        <a:pt x="816769" y="169069"/>
                      </a:lnTo>
                      <a:lnTo>
                        <a:pt x="881063" y="226218"/>
                      </a:lnTo>
                      <a:lnTo>
                        <a:pt x="983457" y="242887"/>
                      </a:lnTo>
                      <a:cubicBezTo>
                        <a:pt x="1000126" y="184150"/>
                        <a:pt x="950119" y="168275"/>
                        <a:pt x="933450" y="130969"/>
                      </a:cubicBezTo>
                      <a:lnTo>
                        <a:pt x="895350" y="78581"/>
                      </a:lnTo>
                      <a:lnTo>
                        <a:pt x="771525" y="16669"/>
                      </a:lnTo>
                      <a:lnTo>
                        <a:pt x="628650" y="0"/>
                      </a:lnTo>
                      <a:lnTo>
                        <a:pt x="531019" y="11906"/>
                      </a:lnTo>
                      <a:lnTo>
                        <a:pt x="419100" y="11906"/>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170"/>
                </a:p>
              </p:txBody>
            </p:sp>
          </p:grpSp>
          <p:sp>
            <p:nvSpPr>
              <p:cNvPr id="155" name="TextBox 154"/>
              <p:cNvSpPr txBox="1"/>
              <p:nvPr/>
            </p:nvSpPr>
            <p:spPr>
              <a:xfrm>
                <a:off x="7178545" y="946683"/>
                <a:ext cx="821379" cy="461665"/>
              </a:xfrm>
              <a:prstGeom prst="rect">
                <a:avLst/>
              </a:prstGeom>
              <a:noFill/>
            </p:spPr>
            <p:txBody>
              <a:bodyPr wrap="none" rtlCol="0">
                <a:spAutoFit/>
              </a:bodyPr>
              <a:lstStyle/>
              <a:p>
                <a:r>
                  <a:rPr lang="en-US" sz="2400" spc="-170" dirty="0" smtClean="0"/>
                  <a:t>(</a:t>
                </a:r>
                <a:r>
                  <a:rPr lang="ru-RU" sz="2400" spc="-170" dirty="0" smtClean="0"/>
                  <a:t>-5</a:t>
                </a:r>
                <a:r>
                  <a:rPr lang="en-US" sz="2400" spc="-200" dirty="0" smtClean="0"/>
                  <a:t>;</a:t>
                </a:r>
                <a:r>
                  <a:rPr lang="ru-RU" sz="2400" spc="-200" dirty="0" smtClean="0"/>
                  <a:t>4</a:t>
                </a:r>
                <a:r>
                  <a:rPr lang="en-US" sz="2400" spc="-200" dirty="0" smtClean="0"/>
                  <a:t>)</a:t>
                </a:r>
                <a:endParaRPr lang="ru-RU" sz="2400" spc="-200" dirty="0"/>
              </a:p>
            </p:txBody>
          </p:sp>
        </p:grpSp>
      </p:grpSp>
      <p:grpSp>
        <p:nvGrpSpPr>
          <p:cNvPr id="397" name="Группа 396"/>
          <p:cNvGrpSpPr/>
          <p:nvPr/>
        </p:nvGrpSpPr>
        <p:grpSpPr>
          <a:xfrm>
            <a:off x="7383531" y="2014343"/>
            <a:ext cx="1555450" cy="2007904"/>
            <a:chOff x="395536" y="989048"/>
            <a:chExt cx="1555450" cy="2007904"/>
          </a:xfrm>
        </p:grpSpPr>
        <p:pic>
          <p:nvPicPr>
            <p:cNvPr id="398" name="Picture 12" descr="http://im2-tub-ru.yandex.net/i?id=147921403-61-7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536" y="989048"/>
              <a:ext cx="1555450" cy="2007904"/>
            </a:xfrm>
            <a:prstGeom prst="rect">
              <a:avLst/>
            </a:prstGeom>
            <a:noFill/>
            <a:extLst>
              <a:ext uri="{909E8E84-426E-40DD-AFC4-6F175D3DCCD1}">
                <a14:hiddenFill xmlns:a14="http://schemas.microsoft.com/office/drawing/2010/main">
                  <a:solidFill>
                    <a:srgbClr val="FFFFFF"/>
                  </a:solidFill>
                </a14:hiddenFill>
              </a:ext>
            </a:extLst>
          </p:spPr>
        </p:pic>
        <p:sp>
          <p:nvSpPr>
            <p:cNvPr id="399" name="TextBox 398"/>
            <p:cNvSpPr txBox="1"/>
            <p:nvPr/>
          </p:nvSpPr>
          <p:spPr>
            <a:xfrm>
              <a:off x="827584" y="1910090"/>
              <a:ext cx="1085554" cy="523220"/>
            </a:xfrm>
            <a:prstGeom prst="rect">
              <a:avLst/>
            </a:prstGeom>
            <a:noFill/>
          </p:spPr>
          <p:txBody>
            <a:bodyPr wrap="none" rtlCol="0">
              <a:spAutoFit/>
            </a:bodyPr>
            <a:lstStyle/>
            <a:p>
              <a:r>
                <a:rPr lang="en-US" sz="2800" dirty="0" smtClean="0"/>
                <a:t>(</a:t>
              </a:r>
              <a:r>
                <a:rPr lang="ru-RU" sz="2800" dirty="0" smtClean="0"/>
                <a:t>-8</a:t>
              </a:r>
              <a:r>
                <a:rPr lang="en-US" sz="2800" dirty="0" smtClean="0"/>
                <a:t>;</a:t>
              </a:r>
              <a:r>
                <a:rPr lang="ru-RU" sz="2800" dirty="0" smtClean="0"/>
                <a:t>0</a:t>
              </a:r>
              <a:r>
                <a:rPr lang="en-US" sz="2800" dirty="0" smtClean="0"/>
                <a:t>)</a:t>
              </a:r>
              <a:endParaRPr lang="ru-RU" dirty="0"/>
            </a:p>
          </p:txBody>
        </p:sp>
      </p:grpSp>
      <p:cxnSp>
        <p:nvCxnSpPr>
          <p:cNvPr id="401" name="Прямая со стрелкой 400"/>
          <p:cNvCxnSpPr/>
          <p:nvPr/>
        </p:nvCxnSpPr>
        <p:spPr>
          <a:xfrm flipV="1">
            <a:off x="4775200" y="235201"/>
            <a:ext cx="0" cy="6394199"/>
          </a:xfrm>
          <a:prstGeom prst="straightConnector1">
            <a:avLst/>
          </a:prstGeom>
          <a:ln w="60325">
            <a:solidFill>
              <a:schemeClr val="accent6"/>
            </a:solidFill>
            <a:tailEnd type="stealth" w="lg" len="lg"/>
          </a:ln>
        </p:spPr>
        <p:style>
          <a:lnRef idx="1">
            <a:schemeClr val="accent1"/>
          </a:lnRef>
          <a:fillRef idx="0">
            <a:schemeClr val="accent1"/>
          </a:fillRef>
          <a:effectRef idx="0">
            <a:schemeClr val="accent1"/>
          </a:effectRef>
          <a:fontRef idx="minor">
            <a:schemeClr val="tx1"/>
          </a:fontRef>
        </p:style>
      </p:cxnSp>
      <p:pic>
        <p:nvPicPr>
          <p:cNvPr id="124" name="Рисунок 1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576" y="3774039"/>
            <a:ext cx="3451250" cy="2863259"/>
          </a:xfrm>
          <a:prstGeom prst="rect">
            <a:avLst/>
          </a:prstGeom>
          <a:solidFill>
            <a:schemeClr val="bg1">
              <a:alpha val="0"/>
            </a:schemeClr>
          </a:solidFill>
        </p:spPr>
      </p:pic>
      <p:grpSp>
        <p:nvGrpSpPr>
          <p:cNvPr id="103" name="Группа 102"/>
          <p:cNvGrpSpPr/>
          <p:nvPr/>
        </p:nvGrpSpPr>
        <p:grpSpPr>
          <a:xfrm>
            <a:off x="3049351" y="73276"/>
            <a:ext cx="1228725" cy="1492937"/>
            <a:chOff x="7020272" y="927950"/>
            <a:chExt cx="1228725" cy="1492937"/>
          </a:xfrm>
        </p:grpSpPr>
        <p:pic>
          <p:nvPicPr>
            <p:cNvPr id="104" name="Picture 10" descr="http://im2-tub-ru.yandex.net/i?id=104243123-05-7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020272" y="992137"/>
              <a:ext cx="1228725" cy="1428750"/>
            </a:xfrm>
            <a:prstGeom prst="rect">
              <a:avLst/>
            </a:prstGeom>
            <a:noFill/>
            <a:extLst>
              <a:ext uri="{909E8E84-426E-40DD-AFC4-6F175D3DCCD1}">
                <a14:hiddenFill xmlns:a14="http://schemas.microsoft.com/office/drawing/2010/main">
                  <a:solidFill>
                    <a:srgbClr val="FFFFFF"/>
                  </a:solidFill>
                </a14:hiddenFill>
              </a:ext>
            </a:extLst>
          </p:spPr>
        </p:pic>
        <p:grpSp>
          <p:nvGrpSpPr>
            <p:cNvPr id="105" name="Группа 104"/>
            <p:cNvGrpSpPr/>
            <p:nvPr/>
          </p:nvGrpSpPr>
          <p:grpSpPr>
            <a:xfrm>
              <a:off x="7092280" y="927950"/>
              <a:ext cx="986811" cy="480398"/>
              <a:chOff x="7092280" y="927950"/>
              <a:chExt cx="986811" cy="480398"/>
            </a:xfrm>
          </p:grpSpPr>
          <p:grpSp>
            <p:nvGrpSpPr>
              <p:cNvPr id="106" name="Группа 105"/>
              <p:cNvGrpSpPr/>
              <p:nvPr/>
            </p:nvGrpSpPr>
            <p:grpSpPr>
              <a:xfrm>
                <a:off x="7092280" y="927950"/>
                <a:ext cx="986811" cy="468789"/>
                <a:chOff x="7092280" y="927950"/>
                <a:chExt cx="986811" cy="468789"/>
              </a:xfrm>
            </p:grpSpPr>
            <p:sp>
              <p:nvSpPr>
                <p:cNvPr id="108" name="Полилиния 107"/>
                <p:cNvSpPr/>
                <p:nvPr/>
              </p:nvSpPr>
              <p:spPr>
                <a:xfrm>
                  <a:off x="7140252" y="946683"/>
                  <a:ext cx="888206" cy="450056"/>
                </a:xfrm>
                <a:custGeom>
                  <a:avLst/>
                  <a:gdLst>
                    <a:gd name="connsiteX0" fmla="*/ 130969 w 888206"/>
                    <a:gd name="connsiteY0" fmla="*/ 214312 h 359568"/>
                    <a:gd name="connsiteX1" fmla="*/ 145256 w 888206"/>
                    <a:gd name="connsiteY1" fmla="*/ 266700 h 359568"/>
                    <a:gd name="connsiteX2" fmla="*/ 126206 w 888206"/>
                    <a:gd name="connsiteY2" fmla="*/ 314325 h 359568"/>
                    <a:gd name="connsiteX3" fmla="*/ 180975 w 888206"/>
                    <a:gd name="connsiteY3" fmla="*/ 350043 h 359568"/>
                    <a:gd name="connsiteX4" fmla="*/ 228600 w 888206"/>
                    <a:gd name="connsiteY4" fmla="*/ 359568 h 359568"/>
                    <a:gd name="connsiteX5" fmla="*/ 569119 w 888206"/>
                    <a:gd name="connsiteY5" fmla="*/ 359568 h 359568"/>
                    <a:gd name="connsiteX6" fmla="*/ 626269 w 888206"/>
                    <a:gd name="connsiteY6" fmla="*/ 345281 h 359568"/>
                    <a:gd name="connsiteX7" fmla="*/ 688181 w 888206"/>
                    <a:gd name="connsiteY7" fmla="*/ 321468 h 359568"/>
                    <a:gd name="connsiteX8" fmla="*/ 795337 w 888206"/>
                    <a:gd name="connsiteY8" fmla="*/ 276225 h 359568"/>
                    <a:gd name="connsiteX9" fmla="*/ 795337 w 888206"/>
                    <a:gd name="connsiteY9" fmla="*/ 200025 h 359568"/>
                    <a:gd name="connsiteX10" fmla="*/ 778669 w 888206"/>
                    <a:gd name="connsiteY10" fmla="*/ 197643 h 359568"/>
                    <a:gd name="connsiteX11" fmla="*/ 773906 w 888206"/>
                    <a:gd name="connsiteY11" fmla="*/ 154781 h 359568"/>
                    <a:gd name="connsiteX12" fmla="*/ 812006 w 888206"/>
                    <a:gd name="connsiteY12" fmla="*/ 173831 h 359568"/>
                    <a:gd name="connsiteX13" fmla="*/ 852487 w 888206"/>
                    <a:gd name="connsiteY13" fmla="*/ 169068 h 359568"/>
                    <a:gd name="connsiteX14" fmla="*/ 888206 w 888206"/>
                    <a:gd name="connsiteY14" fmla="*/ 107156 h 359568"/>
                    <a:gd name="connsiteX15" fmla="*/ 842962 w 888206"/>
                    <a:gd name="connsiteY15" fmla="*/ 59531 h 359568"/>
                    <a:gd name="connsiteX16" fmla="*/ 714375 w 888206"/>
                    <a:gd name="connsiteY16" fmla="*/ 0 h 359568"/>
                    <a:gd name="connsiteX17" fmla="*/ 585787 w 888206"/>
                    <a:gd name="connsiteY17" fmla="*/ 0 h 359568"/>
                    <a:gd name="connsiteX18" fmla="*/ 554831 w 888206"/>
                    <a:gd name="connsiteY18" fmla="*/ 4762 h 359568"/>
                    <a:gd name="connsiteX19" fmla="*/ 373856 w 888206"/>
                    <a:gd name="connsiteY19" fmla="*/ 9525 h 359568"/>
                    <a:gd name="connsiteX20" fmla="*/ 300037 w 888206"/>
                    <a:gd name="connsiteY20" fmla="*/ 28575 h 359568"/>
                    <a:gd name="connsiteX21" fmla="*/ 221456 w 888206"/>
                    <a:gd name="connsiteY21" fmla="*/ 52387 h 359568"/>
                    <a:gd name="connsiteX22" fmla="*/ 114300 w 888206"/>
                    <a:gd name="connsiteY22" fmla="*/ 92868 h 359568"/>
                    <a:gd name="connsiteX23" fmla="*/ 21431 w 888206"/>
                    <a:gd name="connsiteY23" fmla="*/ 128587 h 359568"/>
                    <a:gd name="connsiteX24" fmla="*/ 2381 w 888206"/>
                    <a:gd name="connsiteY24" fmla="*/ 159543 h 359568"/>
                    <a:gd name="connsiteX25" fmla="*/ 0 w 888206"/>
                    <a:gd name="connsiteY25" fmla="*/ 204787 h 359568"/>
                    <a:gd name="connsiteX26" fmla="*/ 11906 w 888206"/>
                    <a:gd name="connsiteY26" fmla="*/ 226218 h 359568"/>
                    <a:gd name="connsiteX27" fmla="*/ 130969 w 888206"/>
                    <a:gd name="connsiteY27" fmla="*/ 214312 h 359568"/>
                    <a:gd name="connsiteX0" fmla="*/ 130969 w 888206"/>
                    <a:gd name="connsiteY0" fmla="*/ 214312 h 414337"/>
                    <a:gd name="connsiteX1" fmla="*/ 145256 w 888206"/>
                    <a:gd name="connsiteY1" fmla="*/ 266700 h 414337"/>
                    <a:gd name="connsiteX2" fmla="*/ 126206 w 888206"/>
                    <a:gd name="connsiteY2" fmla="*/ 314325 h 414337"/>
                    <a:gd name="connsiteX3" fmla="*/ 183356 w 888206"/>
                    <a:gd name="connsiteY3" fmla="*/ 414337 h 414337"/>
                    <a:gd name="connsiteX4" fmla="*/ 228600 w 888206"/>
                    <a:gd name="connsiteY4" fmla="*/ 359568 h 414337"/>
                    <a:gd name="connsiteX5" fmla="*/ 569119 w 888206"/>
                    <a:gd name="connsiteY5" fmla="*/ 359568 h 414337"/>
                    <a:gd name="connsiteX6" fmla="*/ 626269 w 888206"/>
                    <a:gd name="connsiteY6" fmla="*/ 345281 h 414337"/>
                    <a:gd name="connsiteX7" fmla="*/ 688181 w 888206"/>
                    <a:gd name="connsiteY7" fmla="*/ 321468 h 414337"/>
                    <a:gd name="connsiteX8" fmla="*/ 795337 w 888206"/>
                    <a:gd name="connsiteY8" fmla="*/ 276225 h 414337"/>
                    <a:gd name="connsiteX9" fmla="*/ 795337 w 888206"/>
                    <a:gd name="connsiteY9" fmla="*/ 200025 h 414337"/>
                    <a:gd name="connsiteX10" fmla="*/ 778669 w 888206"/>
                    <a:gd name="connsiteY10" fmla="*/ 197643 h 414337"/>
                    <a:gd name="connsiteX11" fmla="*/ 773906 w 888206"/>
                    <a:gd name="connsiteY11" fmla="*/ 154781 h 414337"/>
                    <a:gd name="connsiteX12" fmla="*/ 812006 w 888206"/>
                    <a:gd name="connsiteY12" fmla="*/ 173831 h 414337"/>
                    <a:gd name="connsiteX13" fmla="*/ 852487 w 888206"/>
                    <a:gd name="connsiteY13" fmla="*/ 169068 h 414337"/>
                    <a:gd name="connsiteX14" fmla="*/ 888206 w 888206"/>
                    <a:gd name="connsiteY14" fmla="*/ 107156 h 414337"/>
                    <a:gd name="connsiteX15" fmla="*/ 842962 w 888206"/>
                    <a:gd name="connsiteY15" fmla="*/ 59531 h 414337"/>
                    <a:gd name="connsiteX16" fmla="*/ 714375 w 888206"/>
                    <a:gd name="connsiteY16" fmla="*/ 0 h 414337"/>
                    <a:gd name="connsiteX17" fmla="*/ 585787 w 888206"/>
                    <a:gd name="connsiteY17" fmla="*/ 0 h 414337"/>
                    <a:gd name="connsiteX18" fmla="*/ 554831 w 888206"/>
                    <a:gd name="connsiteY18" fmla="*/ 4762 h 414337"/>
                    <a:gd name="connsiteX19" fmla="*/ 373856 w 888206"/>
                    <a:gd name="connsiteY19" fmla="*/ 9525 h 414337"/>
                    <a:gd name="connsiteX20" fmla="*/ 300037 w 888206"/>
                    <a:gd name="connsiteY20" fmla="*/ 28575 h 414337"/>
                    <a:gd name="connsiteX21" fmla="*/ 221456 w 888206"/>
                    <a:gd name="connsiteY21" fmla="*/ 52387 h 414337"/>
                    <a:gd name="connsiteX22" fmla="*/ 114300 w 888206"/>
                    <a:gd name="connsiteY22" fmla="*/ 92868 h 414337"/>
                    <a:gd name="connsiteX23" fmla="*/ 21431 w 888206"/>
                    <a:gd name="connsiteY23" fmla="*/ 128587 h 414337"/>
                    <a:gd name="connsiteX24" fmla="*/ 2381 w 888206"/>
                    <a:gd name="connsiteY24" fmla="*/ 159543 h 414337"/>
                    <a:gd name="connsiteX25" fmla="*/ 0 w 888206"/>
                    <a:gd name="connsiteY25" fmla="*/ 204787 h 414337"/>
                    <a:gd name="connsiteX26" fmla="*/ 11906 w 888206"/>
                    <a:gd name="connsiteY26" fmla="*/ 226218 h 414337"/>
                    <a:gd name="connsiteX27" fmla="*/ 130969 w 888206"/>
                    <a:gd name="connsiteY27" fmla="*/ 214312 h 414337"/>
                    <a:gd name="connsiteX0" fmla="*/ 130969 w 888206"/>
                    <a:gd name="connsiteY0" fmla="*/ 214312 h 414337"/>
                    <a:gd name="connsiteX1" fmla="*/ 145256 w 888206"/>
                    <a:gd name="connsiteY1" fmla="*/ 266700 h 414337"/>
                    <a:gd name="connsiteX2" fmla="*/ 126206 w 888206"/>
                    <a:gd name="connsiteY2" fmla="*/ 314325 h 414337"/>
                    <a:gd name="connsiteX3" fmla="*/ 183356 w 888206"/>
                    <a:gd name="connsiteY3" fmla="*/ 414337 h 414337"/>
                    <a:gd name="connsiteX4" fmla="*/ 242887 w 888206"/>
                    <a:gd name="connsiteY4" fmla="*/ 400049 h 414337"/>
                    <a:gd name="connsiteX5" fmla="*/ 569119 w 888206"/>
                    <a:gd name="connsiteY5" fmla="*/ 359568 h 414337"/>
                    <a:gd name="connsiteX6" fmla="*/ 626269 w 888206"/>
                    <a:gd name="connsiteY6" fmla="*/ 345281 h 414337"/>
                    <a:gd name="connsiteX7" fmla="*/ 688181 w 888206"/>
                    <a:gd name="connsiteY7" fmla="*/ 321468 h 414337"/>
                    <a:gd name="connsiteX8" fmla="*/ 795337 w 888206"/>
                    <a:gd name="connsiteY8" fmla="*/ 276225 h 414337"/>
                    <a:gd name="connsiteX9" fmla="*/ 795337 w 888206"/>
                    <a:gd name="connsiteY9" fmla="*/ 200025 h 414337"/>
                    <a:gd name="connsiteX10" fmla="*/ 778669 w 888206"/>
                    <a:gd name="connsiteY10" fmla="*/ 197643 h 414337"/>
                    <a:gd name="connsiteX11" fmla="*/ 773906 w 888206"/>
                    <a:gd name="connsiteY11" fmla="*/ 154781 h 414337"/>
                    <a:gd name="connsiteX12" fmla="*/ 812006 w 888206"/>
                    <a:gd name="connsiteY12" fmla="*/ 173831 h 414337"/>
                    <a:gd name="connsiteX13" fmla="*/ 852487 w 888206"/>
                    <a:gd name="connsiteY13" fmla="*/ 169068 h 414337"/>
                    <a:gd name="connsiteX14" fmla="*/ 888206 w 888206"/>
                    <a:gd name="connsiteY14" fmla="*/ 107156 h 414337"/>
                    <a:gd name="connsiteX15" fmla="*/ 842962 w 888206"/>
                    <a:gd name="connsiteY15" fmla="*/ 59531 h 414337"/>
                    <a:gd name="connsiteX16" fmla="*/ 714375 w 888206"/>
                    <a:gd name="connsiteY16" fmla="*/ 0 h 414337"/>
                    <a:gd name="connsiteX17" fmla="*/ 585787 w 888206"/>
                    <a:gd name="connsiteY17" fmla="*/ 0 h 414337"/>
                    <a:gd name="connsiteX18" fmla="*/ 554831 w 888206"/>
                    <a:gd name="connsiteY18" fmla="*/ 4762 h 414337"/>
                    <a:gd name="connsiteX19" fmla="*/ 373856 w 888206"/>
                    <a:gd name="connsiteY19" fmla="*/ 9525 h 414337"/>
                    <a:gd name="connsiteX20" fmla="*/ 300037 w 888206"/>
                    <a:gd name="connsiteY20" fmla="*/ 28575 h 414337"/>
                    <a:gd name="connsiteX21" fmla="*/ 221456 w 888206"/>
                    <a:gd name="connsiteY21" fmla="*/ 52387 h 414337"/>
                    <a:gd name="connsiteX22" fmla="*/ 114300 w 888206"/>
                    <a:gd name="connsiteY22" fmla="*/ 92868 h 414337"/>
                    <a:gd name="connsiteX23" fmla="*/ 21431 w 888206"/>
                    <a:gd name="connsiteY23" fmla="*/ 128587 h 414337"/>
                    <a:gd name="connsiteX24" fmla="*/ 2381 w 888206"/>
                    <a:gd name="connsiteY24" fmla="*/ 159543 h 414337"/>
                    <a:gd name="connsiteX25" fmla="*/ 0 w 888206"/>
                    <a:gd name="connsiteY25" fmla="*/ 204787 h 414337"/>
                    <a:gd name="connsiteX26" fmla="*/ 11906 w 888206"/>
                    <a:gd name="connsiteY26" fmla="*/ 226218 h 414337"/>
                    <a:gd name="connsiteX27" fmla="*/ 130969 w 888206"/>
                    <a:gd name="connsiteY27" fmla="*/ 214312 h 414337"/>
                    <a:gd name="connsiteX0" fmla="*/ 130969 w 888206"/>
                    <a:gd name="connsiteY0" fmla="*/ 214312 h 414337"/>
                    <a:gd name="connsiteX1" fmla="*/ 145256 w 888206"/>
                    <a:gd name="connsiteY1" fmla="*/ 266700 h 414337"/>
                    <a:gd name="connsiteX2" fmla="*/ 126206 w 888206"/>
                    <a:gd name="connsiteY2" fmla="*/ 314325 h 414337"/>
                    <a:gd name="connsiteX3" fmla="*/ 183356 w 888206"/>
                    <a:gd name="connsiteY3" fmla="*/ 414337 h 414337"/>
                    <a:gd name="connsiteX4" fmla="*/ 242887 w 888206"/>
                    <a:gd name="connsiteY4" fmla="*/ 400049 h 414337"/>
                    <a:gd name="connsiteX5" fmla="*/ 569119 w 888206"/>
                    <a:gd name="connsiteY5" fmla="*/ 359568 h 414337"/>
                    <a:gd name="connsiteX6" fmla="*/ 626269 w 888206"/>
                    <a:gd name="connsiteY6" fmla="*/ 345281 h 414337"/>
                    <a:gd name="connsiteX7" fmla="*/ 688181 w 888206"/>
                    <a:gd name="connsiteY7" fmla="*/ 321468 h 414337"/>
                    <a:gd name="connsiteX8" fmla="*/ 807243 w 888206"/>
                    <a:gd name="connsiteY8" fmla="*/ 411956 h 414337"/>
                    <a:gd name="connsiteX9" fmla="*/ 795337 w 888206"/>
                    <a:gd name="connsiteY9" fmla="*/ 200025 h 414337"/>
                    <a:gd name="connsiteX10" fmla="*/ 778669 w 888206"/>
                    <a:gd name="connsiteY10" fmla="*/ 197643 h 414337"/>
                    <a:gd name="connsiteX11" fmla="*/ 773906 w 888206"/>
                    <a:gd name="connsiteY11" fmla="*/ 154781 h 414337"/>
                    <a:gd name="connsiteX12" fmla="*/ 812006 w 888206"/>
                    <a:gd name="connsiteY12" fmla="*/ 173831 h 414337"/>
                    <a:gd name="connsiteX13" fmla="*/ 852487 w 888206"/>
                    <a:gd name="connsiteY13" fmla="*/ 169068 h 414337"/>
                    <a:gd name="connsiteX14" fmla="*/ 888206 w 888206"/>
                    <a:gd name="connsiteY14" fmla="*/ 107156 h 414337"/>
                    <a:gd name="connsiteX15" fmla="*/ 842962 w 888206"/>
                    <a:gd name="connsiteY15" fmla="*/ 59531 h 414337"/>
                    <a:gd name="connsiteX16" fmla="*/ 714375 w 888206"/>
                    <a:gd name="connsiteY16" fmla="*/ 0 h 414337"/>
                    <a:gd name="connsiteX17" fmla="*/ 585787 w 888206"/>
                    <a:gd name="connsiteY17" fmla="*/ 0 h 414337"/>
                    <a:gd name="connsiteX18" fmla="*/ 554831 w 888206"/>
                    <a:gd name="connsiteY18" fmla="*/ 4762 h 414337"/>
                    <a:gd name="connsiteX19" fmla="*/ 373856 w 888206"/>
                    <a:gd name="connsiteY19" fmla="*/ 9525 h 414337"/>
                    <a:gd name="connsiteX20" fmla="*/ 300037 w 888206"/>
                    <a:gd name="connsiteY20" fmla="*/ 28575 h 414337"/>
                    <a:gd name="connsiteX21" fmla="*/ 221456 w 888206"/>
                    <a:gd name="connsiteY21" fmla="*/ 52387 h 414337"/>
                    <a:gd name="connsiteX22" fmla="*/ 114300 w 888206"/>
                    <a:gd name="connsiteY22" fmla="*/ 92868 h 414337"/>
                    <a:gd name="connsiteX23" fmla="*/ 21431 w 888206"/>
                    <a:gd name="connsiteY23" fmla="*/ 128587 h 414337"/>
                    <a:gd name="connsiteX24" fmla="*/ 2381 w 888206"/>
                    <a:gd name="connsiteY24" fmla="*/ 159543 h 414337"/>
                    <a:gd name="connsiteX25" fmla="*/ 0 w 888206"/>
                    <a:gd name="connsiteY25" fmla="*/ 204787 h 414337"/>
                    <a:gd name="connsiteX26" fmla="*/ 11906 w 888206"/>
                    <a:gd name="connsiteY26" fmla="*/ 226218 h 414337"/>
                    <a:gd name="connsiteX27" fmla="*/ 130969 w 888206"/>
                    <a:gd name="connsiteY27" fmla="*/ 214312 h 414337"/>
                    <a:gd name="connsiteX0" fmla="*/ 130969 w 888206"/>
                    <a:gd name="connsiteY0" fmla="*/ 214312 h 414337"/>
                    <a:gd name="connsiteX1" fmla="*/ 145256 w 888206"/>
                    <a:gd name="connsiteY1" fmla="*/ 266700 h 414337"/>
                    <a:gd name="connsiteX2" fmla="*/ 126206 w 888206"/>
                    <a:gd name="connsiteY2" fmla="*/ 314325 h 414337"/>
                    <a:gd name="connsiteX3" fmla="*/ 183356 w 888206"/>
                    <a:gd name="connsiteY3" fmla="*/ 414337 h 414337"/>
                    <a:gd name="connsiteX4" fmla="*/ 242887 w 888206"/>
                    <a:gd name="connsiteY4" fmla="*/ 400049 h 414337"/>
                    <a:gd name="connsiteX5" fmla="*/ 569119 w 888206"/>
                    <a:gd name="connsiteY5" fmla="*/ 359568 h 414337"/>
                    <a:gd name="connsiteX6" fmla="*/ 626269 w 888206"/>
                    <a:gd name="connsiteY6" fmla="*/ 345281 h 414337"/>
                    <a:gd name="connsiteX7" fmla="*/ 688181 w 888206"/>
                    <a:gd name="connsiteY7" fmla="*/ 335756 h 414337"/>
                    <a:gd name="connsiteX8" fmla="*/ 807243 w 888206"/>
                    <a:gd name="connsiteY8" fmla="*/ 411956 h 414337"/>
                    <a:gd name="connsiteX9" fmla="*/ 795337 w 888206"/>
                    <a:gd name="connsiteY9" fmla="*/ 200025 h 414337"/>
                    <a:gd name="connsiteX10" fmla="*/ 778669 w 888206"/>
                    <a:gd name="connsiteY10" fmla="*/ 197643 h 414337"/>
                    <a:gd name="connsiteX11" fmla="*/ 773906 w 888206"/>
                    <a:gd name="connsiteY11" fmla="*/ 154781 h 414337"/>
                    <a:gd name="connsiteX12" fmla="*/ 812006 w 888206"/>
                    <a:gd name="connsiteY12" fmla="*/ 173831 h 414337"/>
                    <a:gd name="connsiteX13" fmla="*/ 852487 w 888206"/>
                    <a:gd name="connsiteY13" fmla="*/ 169068 h 414337"/>
                    <a:gd name="connsiteX14" fmla="*/ 888206 w 888206"/>
                    <a:gd name="connsiteY14" fmla="*/ 107156 h 414337"/>
                    <a:gd name="connsiteX15" fmla="*/ 842962 w 888206"/>
                    <a:gd name="connsiteY15" fmla="*/ 59531 h 414337"/>
                    <a:gd name="connsiteX16" fmla="*/ 714375 w 888206"/>
                    <a:gd name="connsiteY16" fmla="*/ 0 h 414337"/>
                    <a:gd name="connsiteX17" fmla="*/ 585787 w 888206"/>
                    <a:gd name="connsiteY17" fmla="*/ 0 h 414337"/>
                    <a:gd name="connsiteX18" fmla="*/ 554831 w 888206"/>
                    <a:gd name="connsiteY18" fmla="*/ 4762 h 414337"/>
                    <a:gd name="connsiteX19" fmla="*/ 373856 w 888206"/>
                    <a:gd name="connsiteY19" fmla="*/ 9525 h 414337"/>
                    <a:gd name="connsiteX20" fmla="*/ 300037 w 888206"/>
                    <a:gd name="connsiteY20" fmla="*/ 28575 h 414337"/>
                    <a:gd name="connsiteX21" fmla="*/ 221456 w 888206"/>
                    <a:gd name="connsiteY21" fmla="*/ 52387 h 414337"/>
                    <a:gd name="connsiteX22" fmla="*/ 114300 w 888206"/>
                    <a:gd name="connsiteY22" fmla="*/ 92868 h 414337"/>
                    <a:gd name="connsiteX23" fmla="*/ 21431 w 888206"/>
                    <a:gd name="connsiteY23" fmla="*/ 128587 h 414337"/>
                    <a:gd name="connsiteX24" fmla="*/ 2381 w 888206"/>
                    <a:gd name="connsiteY24" fmla="*/ 159543 h 414337"/>
                    <a:gd name="connsiteX25" fmla="*/ 0 w 888206"/>
                    <a:gd name="connsiteY25" fmla="*/ 204787 h 414337"/>
                    <a:gd name="connsiteX26" fmla="*/ 11906 w 888206"/>
                    <a:gd name="connsiteY26" fmla="*/ 226218 h 414337"/>
                    <a:gd name="connsiteX27" fmla="*/ 130969 w 888206"/>
                    <a:gd name="connsiteY27" fmla="*/ 214312 h 414337"/>
                    <a:gd name="connsiteX0" fmla="*/ 130969 w 888206"/>
                    <a:gd name="connsiteY0" fmla="*/ 214312 h 414337"/>
                    <a:gd name="connsiteX1" fmla="*/ 145256 w 888206"/>
                    <a:gd name="connsiteY1" fmla="*/ 266700 h 414337"/>
                    <a:gd name="connsiteX2" fmla="*/ 126206 w 888206"/>
                    <a:gd name="connsiteY2" fmla="*/ 314325 h 414337"/>
                    <a:gd name="connsiteX3" fmla="*/ 183356 w 888206"/>
                    <a:gd name="connsiteY3" fmla="*/ 414337 h 414337"/>
                    <a:gd name="connsiteX4" fmla="*/ 242887 w 888206"/>
                    <a:gd name="connsiteY4" fmla="*/ 400049 h 414337"/>
                    <a:gd name="connsiteX5" fmla="*/ 569119 w 888206"/>
                    <a:gd name="connsiteY5" fmla="*/ 359568 h 414337"/>
                    <a:gd name="connsiteX6" fmla="*/ 626269 w 888206"/>
                    <a:gd name="connsiteY6" fmla="*/ 345281 h 414337"/>
                    <a:gd name="connsiteX7" fmla="*/ 685799 w 888206"/>
                    <a:gd name="connsiteY7" fmla="*/ 357187 h 414337"/>
                    <a:gd name="connsiteX8" fmla="*/ 807243 w 888206"/>
                    <a:gd name="connsiteY8" fmla="*/ 411956 h 414337"/>
                    <a:gd name="connsiteX9" fmla="*/ 795337 w 888206"/>
                    <a:gd name="connsiteY9" fmla="*/ 200025 h 414337"/>
                    <a:gd name="connsiteX10" fmla="*/ 778669 w 888206"/>
                    <a:gd name="connsiteY10" fmla="*/ 197643 h 414337"/>
                    <a:gd name="connsiteX11" fmla="*/ 773906 w 888206"/>
                    <a:gd name="connsiteY11" fmla="*/ 154781 h 414337"/>
                    <a:gd name="connsiteX12" fmla="*/ 812006 w 888206"/>
                    <a:gd name="connsiteY12" fmla="*/ 173831 h 414337"/>
                    <a:gd name="connsiteX13" fmla="*/ 852487 w 888206"/>
                    <a:gd name="connsiteY13" fmla="*/ 169068 h 414337"/>
                    <a:gd name="connsiteX14" fmla="*/ 888206 w 888206"/>
                    <a:gd name="connsiteY14" fmla="*/ 107156 h 414337"/>
                    <a:gd name="connsiteX15" fmla="*/ 842962 w 888206"/>
                    <a:gd name="connsiteY15" fmla="*/ 59531 h 414337"/>
                    <a:gd name="connsiteX16" fmla="*/ 714375 w 888206"/>
                    <a:gd name="connsiteY16" fmla="*/ 0 h 414337"/>
                    <a:gd name="connsiteX17" fmla="*/ 585787 w 888206"/>
                    <a:gd name="connsiteY17" fmla="*/ 0 h 414337"/>
                    <a:gd name="connsiteX18" fmla="*/ 554831 w 888206"/>
                    <a:gd name="connsiteY18" fmla="*/ 4762 h 414337"/>
                    <a:gd name="connsiteX19" fmla="*/ 373856 w 888206"/>
                    <a:gd name="connsiteY19" fmla="*/ 9525 h 414337"/>
                    <a:gd name="connsiteX20" fmla="*/ 300037 w 888206"/>
                    <a:gd name="connsiteY20" fmla="*/ 28575 h 414337"/>
                    <a:gd name="connsiteX21" fmla="*/ 221456 w 888206"/>
                    <a:gd name="connsiteY21" fmla="*/ 52387 h 414337"/>
                    <a:gd name="connsiteX22" fmla="*/ 114300 w 888206"/>
                    <a:gd name="connsiteY22" fmla="*/ 92868 h 414337"/>
                    <a:gd name="connsiteX23" fmla="*/ 21431 w 888206"/>
                    <a:gd name="connsiteY23" fmla="*/ 128587 h 414337"/>
                    <a:gd name="connsiteX24" fmla="*/ 2381 w 888206"/>
                    <a:gd name="connsiteY24" fmla="*/ 159543 h 414337"/>
                    <a:gd name="connsiteX25" fmla="*/ 0 w 888206"/>
                    <a:gd name="connsiteY25" fmla="*/ 204787 h 414337"/>
                    <a:gd name="connsiteX26" fmla="*/ 11906 w 888206"/>
                    <a:gd name="connsiteY26" fmla="*/ 226218 h 414337"/>
                    <a:gd name="connsiteX27" fmla="*/ 130969 w 888206"/>
                    <a:gd name="connsiteY27" fmla="*/ 214312 h 414337"/>
                    <a:gd name="connsiteX0" fmla="*/ 130969 w 888206"/>
                    <a:gd name="connsiteY0" fmla="*/ 214312 h 414337"/>
                    <a:gd name="connsiteX1" fmla="*/ 145256 w 888206"/>
                    <a:gd name="connsiteY1" fmla="*/ 266700 h 414337"/>
                    <a:gd name="connsiteX2" fmla="*/ 80962 w 888206"/>
                    <a:gd name="connsiteY2" fmla="*/ 326231 h 414337"/>
                    <a:gd name="connsiteX3" fmla="*/ 183356 w 888206"/>
                    <a:gd name="connsiteY3" fmla="*/ 414337 h 414337"/>
                    <a:gd name="connsiteX4" fmla="*/ 242887 w 888206"/>
                    <a:gd name="connsiteY4" fmla="*/ 400049 h 414337"/>
                    <a:gd name="connsiteX5" fmla="*/ 569119 w 888206"/>
                    <a:gd name="connsiteY5" fmla="*/ 359568 h 414337"/>
                    <a:gd name="connsiteX6" fmla="*/ 626269 w 888206"/>
                    <a:gd name="connsiteY6" fmla="*/ 345281 h 414337"/>
                    <a:gd name="connsiteX7" fmla="*/ 685799 w 888206"/>
                    <a:gd name="connsiteY7" fmla="*/ 357187 h 414337"/>
                    <a:gd name="connsiteX8" fmla="*/ 807243 w 888206"/>
                    <a:gd name="connsiteY8" fmla="*/ 411956 h 414337"/>
                    <a:gd name="connsiteX9" fmla="*/ 795337 w 888206"/>
                    <a:gd name="connsiteY9" fmla="*/ 200025 h 414337"/>
                    <a:gd name="connsiteX10" fmla="*/ 778669 w 888206"/>
                    <a:gd name="connsiteY10" fmla="*/ 197643 h 414337"/>
                    <a:gd name="connsiteX11" fmla="*/ 773906 w 888206"/>
                    <a:gd name="connsiteY11" fmla="*/ 154781 h 414337"/>
                    <a:gd name="connsiteX12" fmla="*/ 812006 w 888206"/>
                    <a:gd name="connsiteY12" fmla="*/ 173831 h 414337"/>
                    <a:gd name="connsiteX13" fmla="*/ 852487 w 888206"/>
                    <a:gd name="connsiteY13" fmla="*/ 169068 h 414337"/>
                    <a:gd name="connsiteX14" fmla="*/ 888206 w 888206"/>
                    <a:gd name="connsiteY14" fmla="*/ 107156 h 414337"/>
                    <a:gd name="connsiteX15" fmla="*/ 842962 w 888206"/>
                    <a:gd name="connsiteY15" fmla="*/ 59531 h 414337"/>
                    <a:gd name="connsiteX16" fmla="*/ 714375 w 888206"/>
                    <a:gd name="connsiteY16" fmla="*/ 0 h 414337"/>
                    <a:gd name="connsiteX17" fmla="*/ 585787 w 888206"/>
                    <a:gd name="connsiteY17" fmla="*/ 0 h 414337"/>
                    <a:gd name="connsiteX18" fmla="*/ 554831 w 888206"/>
                    <a:gd name="connsiteY18" fmla="*/ 4762 h 414337"/>
                    <a:gd name="connsiteX19" fmla="*/ 373856 w 888206"/>
                    <a:gd name="connsiteY19" fmla="*/ 9525 h 414337"/>
                    <a:gd name="connsiteX20" fmla="*/ 300037 w 888206"/>
                    <a:gd name="connsiteY20" fmla="*/ 28575 h 414337"/>
                    <a:gd name="connsiteX21" fmla="*/ 221456 w 888206"/>
                    <a:gd name="connsiteY21" fmla="*/ 52387 h 414337"/>
                    <a:gd name="connsiteX22" fmla="*/ 114300 w 888206"/>
                    <a:gd name="connsiteY22" fmla="*/ 92868 h 414337"/>
                    <a:gd name="connsiteX23" fmla="*/ 21431 w 888206"/>
                    <a:gd name="connsiteY23" fmla="*/ 128587 h 414337"/>
                    <a:gd name="connsiteX24" fmla="*/ 2381 w 888206"/>
                    <a:gd name="connsiteY24" fmla="*/ 159543 h 414337"/>
                    <a:gd name="connsiteX25" fmla="*/ 0 w 888206"/>
                    <a:gd name="connsiteY25" fmla="*/ 204787 h 414337"/>
                    <a:gd name="connsiteX26" fmla="*/ 11906 w 888206"/>
                    <a:gd name="connsiteY26" fmla="*/ 226218 h 414337"/>
                    <a:gd name="connsiteX27" fmla="*/ 130969 w 888206"/>
                    <a:gd name="connsiteY27" fmla="*/ 214312 h 414337"/>
                    <a:gd name="connsiteX0" fmla="*/ 130969 w 888206"/>
                    <a:gd name="connsiteY0" fmla="*/ 214312 h 414337"/>
                    <a:gd name="connsiteX1" fmla="*/ 109537 w 888206"/>
                    <a:gd name="connsiteY1" fmla="*/ 278606 h 414337"/>
                    <a:gd name="connsiteX2" fmla="*/ 80962 w 888206"/>
                    <a:gd name="connsiteY2" fmla="*/ 326231 h 414337"/>
                    <a:gd name="connsiteX3" fmla="*/ 183356 w 888206"/>
                    <a:gd name="connsiteY3" fmla="*/ 414337 h 414337"/>
                    <a:gd name="connsiteX4" fmla="*/ 242887 w 888206"/>
                    <a:gd name="connsiteY4" fmla="*/ 400049 h 414337"/>
                    <a:gd name="connsiteX5" fmla="*/ 569119 w 888206"/>
                    <a:gd name="connsiteY5" fmla="*/ 359568 h 414337"/>
                    <a:gd name="connsiteX6" fmla="*/ 626269 w 888206"/>
                    <a:gd name="connsiteY6" fmla="*/ 345281 h 414337"/>
                    <a:gd name="connsiteX7" fmla="*/ 685799 w 888206"/>
                    <a:gd name="connsiteY7" fmla="*/ 357187 h 414337"/>
                    <a:gd name="connsiteX8" fmla="*/ 807243 w 888206"/>
                    <a:gd name="connsiteY8" fmla="*/ 411956 h 414337"/>
                    <a:gd name="connsiteX9" fmla="*/ 795337 w 888206"/>
                    <a:gd name="connsiteY9" fmla="*/ 200025 h 414337"/>
                    <a:gd name="connsiteX10" fmla="*/ 778669 w 888206"/>
                    <a:gd name="connsiteY10" fmla="*/ 197643 h 414337"/>
                    <a:gd name="connsiteX11" fmla="*/ 773906 w 888206"/>
                    <a:gd name="connsiteY11" fmla="*/ 154781 h 414337"/>
                    <a:gd name="connsiteX12" fmla="*/ 812006 w 888206"/>
                    <a:gd name="connsiteY12" fmla="*/ 173831 h 414337"/>
                    <a:gd name="connsiteX13" fmla="*/ 852487 w 888206"/>
                    <a:gd name="connsiteY13" fmla="*/ 169068 h 414337"/>
                    <a:gd name="connsiteX14" fmla="*/ 888206 w 888206"/>
                    <a:gd name="connsiteY14" fmla="*/ 107156 h 414337"/>
                    <a:gd name="connsiteX15" fmla="*/ 842962 w 888206"/>
                    <a:gd name="connsiteY15" fmla="*/ 59531 h 414337"/>
                    <a:gd name="connsiteX16" fmla="*/ 714375 w 888206"/>
                    <a:gd name="connsiteY16" fmla="*/ 0 h 414337"/>
                    <a:gd name="connsiteX17" fmla="*/ 585787 w 888206"/>
                    <a:gd name="connsiteY17" fmla="*/ 0 h 414337"/>
                    <a:gd name="connsiteX18" fmla="*/ 554831 w 888206"/>
                    <a:gd name="connsiteY18" fmla="*/ 4762 h 414337"/>
                    <a:gd name="connsiteX19" fmla="*/ 373856 w 888206"/>
                    <a:gd name="connsiteY19" fmla="*/ 9525 h 414337"/>
                    <a:gd name="connsiteX20" fmla="*/ 300037 w 888206"/>
                    <a:gd name="connsiteY20" fmla="*/ 28575 h 414337"/>
                    <a:gd name="connsiteX21" fmla="*/ 221456 w 888206"/>
                    <a:gd name="connsiteY21" fmla="*/ 52387 h 414337"/>
                    <a:gd name="connsiteX22" fmla="*/ 114300 w 888206"/>
                    <a:gd name="connsiteY22" fmla="*/ 92868 h 414337"/>
                    <a:gd name="connsiteX23" fmla="*/ 21431 w 888206"/>
                    <a:gd name="connsiteY23" fmla="*/ 128587 h 414337"/>
                    <a:gd name="connsiteX24" fmla="*/ 2381 w 888206"/>
                    <a:gd name="connsiteY24" fmla="*/ 159543 h 414337"/>
                    <a:gd name="connsiteX25" fmla="*/ 0 w 888206"/>
                    <a:gd name="connsiteY25" fmla="*/ 204787 h 414337"/>
                    <a:gd name="connsiteX26" fmla="*/ 11906 w 888206"/>
                    <a:gd name="connsiteY26" fmla="*/ 226218 h 414337"/>
                    <a:gd name="connsiteX27" fmla="*/ 130969 w 888206"/>
                    <a:gd name="connsiteY27" fmla="*/ 214312 h 414337"/>
                    <a:gd name="connsiteX0" fmla="*/ 111919 w 888206"/>
                    <a:gd name="connsiteY0" fmla="*/ 211930 h 414337"/>
                    <a:gd name="connsiteX1" fmla="*/ 109537 w 888206"/>
                    <a:gd name="connsiteY1" fmla="*/ 278606 h 414337"/>
                    <a:gd name="connsiteX2" fmla="*/ 80962 w 888206"/>
                    <a:gd name="connsiteY2" fmla="*/ 326231 h 414337"/>
                    <a:gd name="connsiteX3" fmla="*/ 183356 w 888206"/>
                    <a:gd name="connsiteY3" fmla="*/ 414337 h 414337"/>
                    <a:gd name="connsiteX4" fmla="*/ 242887 w 888206"/>
                    <a:gd name="connsiteY4" fmla="*/ 400049 h 414337"/>
                    <a:gd name="connsiteX5" fmla="*/ 569119 w 888206"/>
                    <a:gd name="connsiteY5" fmla="*/ 359568 h 414337"/>
                    <a:gd name="connsiteX6" fmla="*/ 626269 w 888206"/>
                    <a:gd name="connsiteY6" fmla="*/ 345281 h 414337"/>
                    <a:gd name="connsiteX7" fmla="*/ 685799 w 888206"/>
                    <a:gd name="connsiteY7" fmla="*/ 357187 h 414337"/>
                    <a:gd name="connsiteX8" fmla="*/ 807243 w 888206"/>
                    <a:gd name="connsiteY8" fmla="*/ 411956 h 414337"/>
                    <a:gd name="connsiteX9" fmla="*/ 795337 w 888206"/>
                    <a:gd name="connsiteY9" fmla="*/ 200025 h 414337"/>
                    <a:gd name="connsiteX10" fmla="*/ 778669 w 888206"/>
                    <a:gd name="connsiteY10" fmla="*/ 197643 h 414337"/>
                    <a:gd name="connsiteX11" fmla="*/ 773906 w 888206"/>
                    <a:gd name="connsiteY11" fmla="*/ 154781 h 414337"/>
                    <a:gd name="connsiteX12" fmla="*/ 812006 w 888206"/>
                    <a:gd name="connsiteY12" fmla="*/ 173831 h 414337"/>
                    <a:gd name="connsiteX13" fmla="*/ 852487 w 888206"/>
                    <a:gd name="connsiteY13" fmla="*/ 169068 h 414337"/>
                    <a:gd name="connsiteX14" fmla="*/ 888206 w 888206"/>
                    <a:gd name="connsiteY14" fmla="*/ 107156 h 414337"/>
                    <a:gd name="connsiteX15" fmla="*/ 842962 w 888206"/>
                    <a:gd name="connsiteY15" fmla="*/ 59531 h 414337"/>
                    <a:gd name="connsiteX16" fmla="*/ 714375 w 888206"/>
                    <a:gd name="connsiteY16" fmla="*/ 0 h 414337"/>
                    <a:gd name="connsiteX17" fmla="*/ 585787 w 888206"/>
                    <a:gd name="connsiteY17" fmla="*/ 0 h 414337"/>
                    <a:gd name="connsiteX18" fmla="*/ 554831 w 888206"/>
                    <a:gd name="connsiteY18" fmla="*/ 4762 h 414337"/>
                    <a:gd name="connsiteX19" fmla="*/ 373856 w 888206"/>
                    <a:gd name="connsiteY19" fmla="*/ 9525 h 414337"/>
                    <a:gd name="connsiteX20" fmla="*/ 300037 w 888206"/>
                    <a:gd name="connsiteY20" fmla="*/ 28575 h 414337"/>
                    <a:gd name="connsiteX21" fmla="*/ 221456 w 888206"/>
                    <a:gd name="connsiteY21" fmla="*/ 52387 h 414337"/>
                    <a:gd name="connsiteX22" fmla="*/ 114300 w 888206"/>
                    <a:gd name="connsiteY22" fmla="*/ 92868 h 414337"/>
                    <a:gd name="connsiteX23" fmla="*/ 21431 w 888206"/>
                    <a:gd name="connsiteY23" fmla="*/ 128587 h 414337"/>
                    <a:gd name="connsiteX24" fmla="*/ 2381 w 888206"/>
                    <a:gd name="connsiteY24" fmla="*/ 159543 h 414337"/>
                    <a:gd name="connsiteX25" fmla="*/ 0 w 888206"/>
                    <a:gd name="connsiteY25" fmla="*/ 204787 h 414337"/>
                    <a:gd name="connsiteX26" fmla="*/ 11906 w 888206"/>
                    <a:gd name="connsiteY26" fmla="*/ 226218 h 414337"/>
                    <a:gd name="connsiteX27" fmla="*/ 111919 w 888206"/>
                    <a:gd name="connsiteY27" fmla="*/ 211930 h 414337"/>
                    <a:gd name="connsiteX0" fmla="*/ 111919 w 888206"/>
                    <a:gd name="connsiteY0" fmla="*/ 211930 h 450056"/>
                    <a:gd name="connsiteX1" fmla="*/ 109537 w 888206"/>
                    <a:gd name="connsiteY1" fmla="*/ 278606 h 450056"/>
                    <a:gd name="connsiteX2" fmla="*/ 80962 w 888206"/>
                    <a:gd name="connsiteY2" fmla="*/ 326231 h 450056"/>
                    <a:gd name="connsiteX3" fmla="*/ 152399 w 888206"/>
                    <a:gd name="connsiteY3" fmla="*/ 450056 h 450056"/>
                    <a:gd name="connsiteX4" fmla="*/ 242887 w 888206"/>
                    <a:gd name="connsiteY4" fmla="*/ 400049 h 450056"/>
                    <a:gd name="connsiteX5" fmla="*/ 569119 w 888206"/>
                    <a:gd name="connsiteY5" fmla="*/ 359568 h 450056"/>
                    <a:gd name="connsiteX6" fmla="*/ 626269 w 888206"/>
                    <a:gd name="connsiteY6" fmla="*/ 345281 h 450056"/>
                    <a:gd name="connsiteX7" fmla="*/ 685799 w 888206"/>
                    <a:gd name="connsiteY7" fmla="*/ 357187 h 450056"/>
                    <a:gd name="connsiteX8" fmla="*/ 807243 w 888206"/>
                    <a:gd name="connsiteY8" fmla="*/ 411956 h 450056"/>
                    <a:gd name="connsiteX9" fmla="*/ 795337 w 888206"/>
                    <a:gd name="connsiteY9" fmla="*/ 200025 h 450056"/>
                    <a:gd name="connsiteX10" fmla="*/ 778669 w 888206"/>
                    <a:gd name="connsiteY10" fmla="*/ 197643 h 450056"/>
                    <a:gd name="connsiteX11" fmla="*/ 773906 w 888206"/>
                    <a:gd name="connsiteY11" fmla="*/ 154781 h 450056"/>
                    <a:gd name="connsiteX12" fmla="*/ 812006 w 888206"/>
                    <a:gd name="connsiteY12" fmla="*/ 173831 h 450056"/>
                    <a:gd name="connsiteX13" fmla="*/ 852487 w 888206"/>
                    <a:gd name="connsiteY13" fmla="*/ 169068 h 450056"/>
                    <a:gd name="connsiteX14" fmla="*/ 888206 w 888206"/>
                    <a:gd name="connsiteY14" fmla="*/ 107156 h 450056"/>
                    <a:gd name="connsiteX15" fmla="*/ 842962 w 888206"/>
                    <a:gd name="connsiteY15" fmla="*/ 59531 h 450056"/>
                    <a:gd name="connsiteX16" fmla="*/ 714375 w 888206"/>
                    <a:gd name="connsiteY16" fmla="*/ 0 h 450056"/>
                    <a:gd name="connsiteX17" fmla="*/ 585787 w 888206"/>
                    <a:gd name="connsiteY17" fmla="*/ 0 h 450056"/>
                    <a:gd name="connsiteX18" fmla="*/ 554831 w 888206"/>
                    <a:gd name="connsiteY18" fmla="*/ 4762 h 450056"/>
                    <a:gd name="connsiteX19" fmla="*/ 373856 w 888206"/>
                    <a:gd name="connsiteY19" fmla="*/ 9525 h 450056"/>
                    <a:gd name="connsiteX20" fmla="*/ 300037 w 888206"/>
                    <a:gd name="connsiteY20" fmla="*/ 28575 h 450056"/>
                    <a:gd name="connsiteX21" fmla="*/ 221456 w 888206"/>
                    <a:gd name="connsiteY21" fmla="*/ 52387 h 450056"/>
                    <a:gd name="connsiteX22" fmla="*/ 114300 w 888206"/>
                    <a:gd name="connsiteY22" fmla="*/ 92868 h 450056"/>
                    <a:gd name="connsiteX23" fmla="*/ 21431 w 888206"/>
                    <a:gd name="connsiteY23" fmla="*/ 128587 h 450056"/>
                    <a:gd name="connsiteX24" fmla="*/ 2381 w 888206"/>
                    <a:gd name="connsiteY24" fmla="*/ 159543 h 450056"/>
                    <a:gd name="connsiteX25" fmla="*/ 0 w 888206"/>
                    <a:gd name="connsiteY25" fmla="*/ 204787 h 450056"/>
                    <a:gd name="connsiteX26" fmla="*/ 11906 w 888206"/>
                    <a:gd name="connsiteY26" fmla="*/ 226218 h 450056"/>
                    <a:gd name="connsiteX27" fmla="*/ 111919 w 888206"/>
                    <a:gd name="connsiteY27" fmla="*/ 211930 h 45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88206" h="450056">
                      <a:moveTo>
                        <a:pt x="111919" y="211930"/>
                      </a:moveTo>
                      <a:lnTo>
                        <a:pt x="109537" y="278606"/>
                      </a:lnTo>
                      <a:lnTo>
                        <a:pt x="80962" y="326231"/>
                      </a:lnTo>
                      <a:lnTo>
                        <a:pt x="152399" y="450056"/>
                      </a:lnTo>
                      <a:lnTo>
                        <a:pt x="242887" y="400049"/>
                      </a:lnTo>
                      <a:lnTo>
                        <a:pt x="569119" y="359568"/>
                      </a:lnTo>
                      <a:lnTo>
                        <a:pt x="626269" y="345281"/>
                      </a:lnTo>
                      <a:lnTo>
                        <a:pt x="685799" y="357187"/>
                      </a:lnTo>
                      <a:lnTo>
                        <a:pt x="807243" y="411956"/>
                      </a:lnTo>
                      <a:lnTo>
                        <a:pt x="795337" y="200025"/>
                      </a:lnTo>
                      <a:lnTo>
                        <a:pt x="778669" y="197643"/>
                      </a:lnTo>
                      <a:lnTo>
                        <a:pt x="773906" y="154781"/>
                      </a:lnTo>
                      <a:lnTo>
                        <a:pt x="812006" y="173831"/>
                      </a:lnTo>
                      <a:lnTo>
                        <a:pt x="852487" y="169068"/>
                      </a:lnTo>
                      <a:lnTo>
                        <a:pt x="888206" y="107156"/>
                      </a:lnTo>
                      <a:lnTo>
                        <a:pt x="842962" y="59531"/>
                      </a:lnTo>
                      <a:lnTo>
                        <a:pt x="714375" y="0"/>
                      </a:lnTo>
                      <a:lnTo>
                        <a:pt x="585787" y="0"/>
                      </a:lnTo>
                      <a:lnTo>
                        <a:pt x="554831" y="4762"/>
                      </a:lnTo>
                      <a:lnTo>
                        <a:pt x="373856" y="9525"/>
                      </a:lnTo>
                      <a:lnTo>
                        <a:pt x="300037" y="28575"/>
                      </a:lnTo>
                      <a:lnTo>
                        <a:pt x="221456" y="52387"/>
                      </a:lnTo>
                      <a:lnTo>
                        <a:pt x="114300" y="92868"/>
                      </a:lnTo>
                      <a:lnTo>
                        <a:pt x="21431" y="128587"/>
                      </a:lnTo>
                      <a:lnTo>
                        <a:pt x="2381" y="159543"/>
                      </a:lnTo>
                      <a:lnTo>
                        <a:pt x="0" y="204787"/>
                      </a:lnTo>
                      <a:lnTo>
                        <a:pt x="11906" y="226218"/>
                      </a:lnTo>
                      <a:lnTo>
                        <a:pt x="111919" y="21193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170" dirty="0"/>
                </a:p>
              </p:txBody>
            </p:sp>
            <p:sp>
              <p:nvSpPr>
                <p:cNvPr id="109" name="Полилиния 108"/>
                <p:cNvSpPr/>
                <p:nvPr/>
              </p:nvSpPr>
              <p:spPr>
                <a:xfrm>
                  <a:off x="7092280" y="927950"/>
                  <a:ext cx="986811" cy="323850"/>
                </a:xfrm>
                <a:custGeom>
                  <a:avLst/>
                  <a:gdLst>
                    <a:gd name="connsiteX0" fmla="*/ 376237 w 890587"/>
                    <a:gd name="connsiteY0" fmla="*/ 9525 h 235744"/>
                    <a:gd name="connsiteX1" fmla="*/ 211931 w 890587"/>
                    <a:gd name="connsiteY1" fmla="*/ 59532 h 235744"/>
                    <a:gd name="connsiteX2" fmla="*/ 28575 w 890587"/>
                    <a:gd name="connsiteY2" fmla="*/ 130969 h 235744"/>
                    <a:gd name="connsiteX3" fmla="*/ 7144 w 890587"/>
                    <a:gd name="connsiteY3" fmla="*/ 169069 h 235744"/>
                    <a:gd name="connsiteX4" fmla="*/ 0 w 890587"/>
                    <a:gd name="connsiteY4" fmla="*/ 204788 h 235744"/>
                    <a:gd name="connsiteX5" fmla="*/ 16669 w 890587"/>
                    <a:gd name="connsiteY5" fmla="*/ 235744 h 235744"/>
                    <a:gd name="connsiteX6" fmla="*/ 107156 w 890587"/>
                    <a:gd name="connsiteY6" fmla="*/ 219075 h 235744"/>
                    <a:gd name="connsiteX7" fmla="*/ 152400 w 890587"/>
                    <a:gd name="connsiteY7" fmla="*/ 169069 h 235744"/>
                    <a:gd name="connsiteX8" fmla="*/ 233362 w 890587"/>
                    <a:gd name="connsiteY8" fmla="*/ 119063 h 235744"/>
                    <a:gd name="connsiteX9" fmla="*/ 342900 w 890587"/>
                    <a:gd name="connsiteY9" fmla="*/ 90488 h 235744"/>
                    <a:gd name="connsiteX10" fmla="*/ 490537 w 890587"/>
                    <a:gd name="connsiteY10" fmla="*/ 85725 h 235744"/>
                    <a:gd name="connsiteX11" fmla="*/ 645319 w 890587"/>
                    <a:gd name="connsiteY11" fmla="*/ 83344 h 235744"/>
                    <a:gd name="connsiteX12" fmla="*/ 731044 w 890587"/>
                    <a:gd name="connsiteY12" fmla="*/ 92869 h 235744"/>
                    <a:gd name="connsiteX13" fmla="*/ 785812 w 890587"/>
                    <a:gd name="connsiteY13" fmla="*/ 116682 h 235744"/>
                    <a:gd name="connsiteX14" fmla="*/ 821531 w 890587"/>
                    <a:gd name="connsiteY14" fmla="*/ 157163 h 235744"/>
                    <a:gd name="connsiteX15" fmla="*/ 857250 w 890587"/>
                    <a:gd name="connsiteY15" fmla="*/ 169069 h 235744"/>
                    <a:gd name="connsiteX16" fmla="*/ 890587 w 890587"/>
                    <a:gd name="connsiteY16" fmla="*/ 116682 h 235744"/>
                    <a:gd name="connsiteX17" fmla="*/ 852487 w 890587"/>
                    <a:gd name="connsiteY17" fmla="*/ 64294 h 235744"/>
                    <a:gd name="connsiteX18" fmla="*/ 728662 w 890587"/>
                    <a:gd name="connsiteY18" fmla="*/ 2382 h 235744"/>
                    <a:gd name="connsiteX19" fmla="*/ 585787 w 890587"/>
                    <a:gd name="connsiteY19" fmla="*/ 0 h 235744"/>
                    <a:gd name="connsiteX20" fmla="*/ 488156 w 890587"/>
                    <a:gd name="connsiteY20" fmla="*/ 14288 h 235744"/>
                    <a:gd name="connsiteX21" fmla="*/ 376237 w 890587"/>
                    <a:gd name="connsiteY21" fmla="*/ 9525 h 235744"/>
                    <a:gd name="connsiteX0" fmla="*/ 376237 w 940594"/>
                    <a:gd name="connsiteY0" fmla="*/ 9525 h 235744"/>
                    <a:gd name="connsiteX1" fmla="*/ 211931 w 940594"/>
                    <a:gd name="connsiteY1" fmla="*/ 59532 h 235744"/>
                    <a:gd name="connsiteX2" fmla="*/ 28575 w 940594"/>
                    <a:gd name="connsiteY2" fmla="*/ 130969 h 235744"/>
                    <a:gd name="connsiteX3" fmla="*/ 7144 w 940594"/>
                    <a:gd name="connsiteY3" fmla="*/ 169069 h 235744"/>
                    <a:gd name="connsiteX4" fmla="*/ 0 w 940594"/>
                    <a:gd name="connsiteY4" fmla="*/ 204788 h 235744"/>
                    <a:gd name="connsiteX5" fmla="*/ 16669 w 940594"/>
                    <a:gd name="connsiteY5" fmla="*/ 235744 h 235744"/>
                    <a:gd name="connsiteX6" fmla="*/ 107156 w 940594"/>
                    <a:gd name="connsiteY6" fmla="*/ 219075 h 235744"/>
                    <a:gd name="connsiteX7" fmla="*/ 152400 w 940594"/>
                    <a:gd name="connsiteY7" fmla="*/ 169069 h 235744"/>
                    <a:gd name="connsiteX8" fmla="*/ 233362 w 940594"/>
                    <a:gd name="connsiteY8" fmla="*/ 119063 h 235744"/>
                    <a:gd name="connsiteX9" fmla="*/ 342900 w 940594"/>
                    <a:gd name="connsiteY9" fmla="*/ 90488 h 235744"/>
                    <a:gd name="connsiteX10" fmla="*/ 490537 w 940594"/>
                    <a:gd name="connsiteY10" fmla="*/ 85725 h 235744"/>
                    <a:gd name="connsiteX11" fmla="*/ 645319 w 940594"/>
                    <a:gd name="connsiteY11" fmla="*/ 83344 h 235744"/>
                    <a:gd name="connsiteX12" fmla="*/ 731044 w 940594"/>
                    <a:gd name="connsiteY12" fmla="*/ 92869 h 235744"/>
                    <a:gd name="connsiteX13" fmla="*/ 785812 w 940594"/>
                    <a:gd name="connsiteY13" fmla="*/ 116682 h 235744"/>
                    <a:gd name="connsiteX14" fmla="*/ 821531 w 940594"/>
                    <a:gd name="connsiteY14" fmla="*/ 157163 h 235744"/>
                    <a:gd name="connsiteX15" fmla="*/ 940594 w 940594"/>
                    <a:gd name="connsiteY15" fmla="*/ 228600 h 235744"/>
                    <a:gd name="connsiteX16" fmla="*/ 890587 w 940594"/>
                    <a:gd name="connsiteY16" fmla="*/ 116682 h 235744"/>
                    <a:gd name="connsiteX17" fmla="*/ 852487 w 940594"/>
                    <a:gd name="connsiteY17" fmla="*/ 64294 h 235744"/>
                    <a:gd name="connsiteX18" fmla="*/ 728662 w 940594"/>
                    <a:gd name="connsiteY18" fmla="*/ 2382 h 235744"/>
                    <a:gd name="connsiteX19" fmla="*/ 585787 w 940594"/>
                    <a:gd name="connsiteY19" fmla="*/ 0 h 235744"/>
                    <a:gd name="connsiteX20" fmla="*/ 488156 w 940594"/>
                    <a:gd name="connsiteY20" fmla="*/ 14288 h 235744"/>
                    <a:gd name="connsiteX21" fmla="*/ 376237 w 940594"/>
                    <a:gd name="connsiteY21" fmla="*/ 9525 h 235744"/>
                    <a:gd name="connsiteX0" fmla="*/ 376237 w 943948"/>
                    <a:gd name="connsiteY0" fmla="*/ 9525 h 235744"/>
                    <a:gd name="connsiteX1" fmla="*/ 211931 w 943948"/>
                    <a:gd name="connsiteY1" fmla="*/ 59532 h 235744"/>
                    <a:gd name="connsiteX2" fmla="*/ 28575 w 943948"/>
                    <a:gd name="connsiteY2" fmla="*/ 130969 h 235744"/>
                    <a:gd name="connsiteX3" fmla="*/ 7144 w 943948"/>
                    <a:gd name="connsiteY3" fmla="*/ 169069 h 235744"/>
                    <a:gd name="connsiteX4" fmla="*/ 0 w 943948"/>
                    <a:gd name="connsiteY4" fmla="*/ 204788 h 235744"/>
                    <a:gd name="connsiteX5" fmla="*/ 16669 w 943948"/>
                    <a:gd name="connsiteY5" fmla="*/ 235744 h 235744"/>
                    <a:gd name="connsiteX6" fmla="*/ 107156 w 943948"/>
                    <a:gd name="connsiteY6" fmla="*/ 219075 h 235744"/>
                    <a:gd name="connsiteX7" fmla="*/ 152400 w 943948"/>
                    <a:gd name="connsiteY7" fmla="*/ 169069 h 235744"/>
                    <a:gd name="connsiteX8" fmla="*/ 233362 w 943948"/>
                    <a:gd name="connsiteY8" fmla="*/ 119063 h 235744"/>
                    <a:gd name="connsiteX9" fmla="*/ 342900 w 943948"/>
                    <a:gd name="connsiteY9" fmla="*/ 90488 h 235744"/>
                    <a:gd name="connsiteX10" fmla="*/ 490537 w 943948"/>
                    <a:gd name="connsiteY10" fmla="*/ 85725 h 235744"/>
                    <a:gd name="connsiteX11" fmla="*/ 645319 w 943948"/>
                    <a:gd name="connsiteY11" fmla="*/ 83344 h 235744"/>
                    <a:gd name="connsiteX12" fmla="*/ 731044 w 943948"/>
                    <a:gd name="connsiteY12" fmla="*/ 92869 h 235744"/>
                    <a:gd name="connsiteX13" fmla="*/ 785812 w 943948"/>
                    <a:gd name="connsiteY13" fmla="*/ 116682 h 235744"/>
                    <a:gd name="connsiteX14" fmla="*/ 821531 w 943948"/>
                    <a:gd name="connsiteY14" fmla="*/ 157163 h 235744"/>
                    <a:gd name="connsiteX15" fmla="*/ 940594 w 943948"/>
                    <a:gd name="connsiteY15" fmla="*/ 228600 h 235744"/>
                    <a:gd name="connsiteX16" fmla="*/ 890587 w 943948"/>
                    <a:gd name="connsiteY16" fmla="*/ 116682 h 235744"/>
                    <a:gd name="connsiteX17" fmla="*/ 852487 w 943948"/>
                    <a:gd name="connsiteY17" fmla="*/ 64294 h 235744"/>
                    <a:gd name="connsiteX18" fmla="*/ 728662 w 943948"/>
                    <a:gd name="connsiteY18" fmla="*/ 2382 h 235744"/>
                    <a:gd name="connsiteX19" fmla="*/ 585787 w 943948"/>
                    <a:gd name="connsiteY19" fmla="*/ 0 h 235744"/>
                    <a:gd name="connsiteX20" fmla="*/ 488156 w 943948"/>
                    <a:gd name="connsiteY20" fmla="*/ 14288 h 235744"/>
                    <a:gd name="connsiteX21" fmla="*/ 376237 w 943948"/>
                    <a:gd name="connsiteY21" fmla="*/ 9525 h 235744"/>
                    <a:gd name="connsiteX0" fmla="*/ 419100 w 986811"/>
                    <a:gd name="connsiteY0" fmla="*/ 9525 h 309563"/>
                    <a:gd name="connsiteX1" fmla="*/ 254794 w 986811"/>
                    <a:gd name="connsiteY1" fmla="*/ 59532 h 309563"/>
                    <a:gd name="connsiteX2" fmla="*/ 71438 w 986811"/>
                    <a:gd name="connsiteY2" fmla="*/ 130969 h 309563"/>
                    <a:gd name="connsiteX3" fmla="*/ 50007 w 986811"/>
                    <a:gd name="connsiteY3" fmla="*/ 169069 h 309563"/>
                    <a:gd name="connsiteX4" fmla="*/ 42863 w 986811"/>
                    <a:gd name="connsiteY4" fmla="*/ 204788 h 309563"/>
                    <a:gd name="connsiteX5" fmla="*/ 0 w 986811"/>
                    <a:gd name="connsiteY5" fmla="*/ 309563 h 309563"/>
                    <a:gd name="connsiteX6" fmla="*/ 150019 w 986811"/>
                    <a:gd name="connsiteY6" fmla="*/ 219075 h 309563"/>
                    <a:gd name="connsiteX7" fmla="*/ 195263 w 986811"/>
                    <a:gd name="connsiteY7" fmla="*/ 169069 h 309563"/>
                    <a:gd name="connsiteX8" fmla="*/ 276225 w 986811"/>
                    <a:gd name="connsiteY8" fmla="*/ 119063 h 309563"/>
                    <a:gd name="connsiteX9" fmla="*/ 385763 w 986811"/>
                    <a:gd name="connsiteY9" fmla="*/ 90488 h 309563"/>
                    <a:gd name="connsiteX10" fmla="*/ 533400 w 986811"/>
                    <a:gd name="connsiteY10" fmla="*/ 85725 h 309563"/>
                    <a:gd name="connsiteX11" fmla="*/ 688182 w 986811"/>
                    <a:gd name="connsiteY11" fmla="*/ 83344 h 309563"/>
                    <a:gd name="connsiteX12" fmla="*/ 773907 w 986811"/>
                    <a:gd name="connsiteY12" fmla="*/ 92869 h 309563"/>
                    <a:gd name="connsiteX13" fmla="*/ 828675 w 986811"/>
                    <a:gd name="connsiteY13" fmla="*/ 116682 h 309563"/>
                    <a:gd name="connsiteX14" fmla="*/ 864394 w 986811"/>
                    <a:gd name="connsiteY14" fmla="*/ 157163 h 309563"/>
                    <a:gd name="connsiteX15" fmla="*/ 983457 w 986811"/>
                    <a:gd name="connsiteY15" fmla="*/ 228600 h 309563"/>
                    <a:gd name="connsiteX16" fmla="*/ 933450 w 986811"/>
                    <a:gd name="connsiteY16" fmla="*/ 116682 h 309563"/>
                    <a:gd name="connsiteX17" fmla="*/ 895350 w 986811"/>
                    <a:gd name="connsiteY17" fmla="*/ 64294 h 309563"/>
                    <a:gd name="connsiteX18" fmla="*/ 771525 w 986811"/>
                    <a:gd name="connsiteY18" fmla="*/ 2382 h 309563"/>
                    <a:gd name="connsiteX19" fmla="*/ 628650 w 986811"/>
                    <a:gd name="connsiteY19" fmla="*/ 0 h 309563"/>
                    <a:gd name="connsiteX20" fmla="*/ 531019 w 986811"/>
                    <a:gd name="connsiteY20" fmla="*/ 14288 h 309563"/>
                    <a:gd name="connsiteX21" fmla="*/ 419100 w 986811"/>
                    <a:gd name="connsiteY21" fmla="*/ 9525 h 309563"/>
                    <a:gd name="connsiteX0" fmla="*/ 419100 w 986811"/>
                    <a:gd name="connsiteY0" fmla="*/ 9525 h 309563"/>
                    <a:gd name="connsiteX1" fmla="*/ 254794 w 986811"/>
                    <a:gd name="connsiteY1" fmla="*/ 59532 h 309563"/>
                    <a:gd name="connsiteX2" fmla="*/ 71438 w 986811"/>
                    <a:gd name="connsiteY2" fmla="*/ 130969 h 309563"/>
                    <a:gd name="connsiteX3" fmla="*/ 50007 w 986811"/>
                    <a:gd name="connsiteY3" fmla="*/ 169069 h 309563"/>
                    <a:gd name="connsiteX4" fmla="*/ 7144 w 986811"/>
                    <a:gd name="connsiteY4" fmla="*/ 207169 h 309563"/>
                    <a:gd name="connsiteX5" fmla="*/ 0 w 986811"/>
                    <a:gd name="connsiteY5" fmla="*/ 309563 h 309563"/>
                    <a:gd name="connsiteX6" fmla="*/ 150019 w 986811"/>
                    <a:gd name="connsiteY6" fmla="*/ 219075 h 309563"/>
                    <a:gd name="connsiteX7" fmla="*/ 195263 w 986811"/>
                    <a:gd name="connsiteY7" fmla="*/ 169069 h 309563"/>
                    <a:gd name="connsiteX8" fmla="*/ 276225 w 986811"/>
                    <a:gd name="connsiteY8" fmla="*/ 119063 h 309563"/>
                    <a:gd name="connsiteX9" fmla="*/ 385763 w 986811"/>
                    <a:gd name="connsiteY9" fmla="*/ 90488 h 309563"/>
                    <a:gd name="connsiteX10" fmla="*/ 533400 w 986811"/>
                    <a:gd name="connsiteY10" fmla="*/ 85725 h 309563"/>
                    <a:gd name="connsiteX11" fmla="*/ 688182 w 986811"/>
                    <a:gd name="connsiteY11" fmla="*/ 83344 h 309563"/>
                    <a:gd name="connsiteX12" fmla="*/ 773907 w 986811"/>
                    <a:gd name="connsiteY12" fmla="*/ 92869 h 309563"/>
                    <a:gd name="connsiteX13" fmla="*/ 828675 w 986811"/>
                    <a:gd name="connsiteY13" fmla="*/ 116682 h 309563"/>
                    <a:gd name="connsiteX14" fmla="*/ 864394 w 986811"/>
                    <a:gd name="connsiteY14" fmla="*/ 157163 h 309563"/>
                    <a:gd name="connsiteX15" fmla="*/ 983457 w 986811"/>
                    <a:gd name="connsiteY15" fmla="*/ 228600 h 309563"/>
                    <a:gd name="connsiteX16" fmla="*/ 933450 w 986811"/>
                    <a:gd name="connsiteY16" fmla="*/ 116682 h 309563"/>
                    <a:gd name="connsiteX17" fmla="*/ 895350 w 986811"/>
                    <a:gd name="connsiteY17" fmla="*/ 64294 h 309563"/>
                    <a:gd name="connsiteX18" fmla="*/ 771525 w 986811"/>
                    <a:gd name="connsiteY18" fmla="*/ 2382 h 309563"/>
                    <a:gd name="connsiteX19" fmla="*/ 628650 w 986811"/>
                    <a:gd name="connsiteY19" fmla="*/ 0 h 309563"/>
                    <a:gd name="connsiteX20" fmla="*/ 531019 w 986811"/>
                    <a:gd name="connsiteY20" fmla="*/ 14288 h 309563"/>
                    <a:gd name="connsiteX21" fmla="*/ 419100 w 986811"/>
                    <a:gd name="connsiteY21" fmla="*/ 9525 h 309563"/>
                    <a:gd name="connsiteX0" fmla="*/ 419100 w 986811"/>
                    <a:gd name="connsiteY0" fmla="*/ 9525 h 309563"/>
                    <a:gd name="connsiteX1" fmla="*/ 254794 w 986811"/>
                    <a:gd name="connsiteY1" fmla="*/ 59532 h 309563"/>
                    <a:gd name="connsiteX2" fmla="*/ 71438 w 986811"/>
                    <a:gd name="connsiteY2" fmla="*/ 130969 h 309563"/>
                    <a:gd name="connsiteX3" fmla="*/ 28576 w 986811"/>
                    <a:gd name="connsiteY3" fmla="*/ 150019 h 309563"/>
                    <a:gd name="connsiteX4" fmla="*/ 7144 w 986811"/>
                    <a:gd name="connsiteY4" fmla="*/ 207169 h 309563"/>
                    <a:gd name="connsiteX5" fmla="*/ 0 w 986811"/>
                    <a:gd name="connsiteY5" fmla="*/ 309563 h 309563"/>
                    <a:gd name="connsiteX6" fmla="*/ 150019 w 986811"/>
                    <a:gd name="connsiteY6" fmla="*/ 219075 h 309563"/>
                    <a:gd name="connsiteX7" fmla="*/ 195263 w 986811"/>
                    <a:gd name="connsiteY7" fmla="*/ 169069 h 309563"/>
                    <a:gd name="connsiteX8" fmla="*/ 276225 w 986811"/>
                    <a:gd name="connsiteY8" fmla="*/ 119063 h 309563"/>
                    <a:gd name="connsiteX9" fmla="*/ 385763 w 986811"/>
                    <a:gd name="connsiteY9" fmla="*/ 90488 h 309563"/>
                    <a:gd name="connsiteX10" fmla="*/ 533400 w 986811"/>
                    <a:gd name="connsiteY10" fmla="*/ 85725 h 309563"/>
                    <a:gd name="connsiteX11" fmla="*/ 688182 w 986811"/>
                    <a:gd name="connsiteY11" fmla="*/ 83344 h 309563"/>
                    <a:gd name="connsiteX12" fmla="*/ 773907 w 986811"/>
                    <a:gd name="connsiteY12" fmla="*/ 92869 h 309563"/>
                    <a:gd name="connsiteX13" fmla="*/ 828675 w 986811"/>
                    <a:gd name="connsiteY13" fmla="*/ 116682 h 309563"/>
                    <a:gd name="connsiteX14" fmla="*/ 864394 w 986811"/>
                    <a:gd name="connsiteY14" fmla="*/ 157163 h 309563"/>
                    <a:gd name="connsiteX15" fmla="*/ 983457 w 986811"/>
                    <a:gd name="connsiteY15" fmla="*/ 228600 h 309563"/>
                    <a:gd name="connsiteX16" fmla="*/ 933450 w 986811"/>
                    <a:gd name="connsiteY16" fmla="*/ 116682 h 309563"/>
                    <a:gd name="connsiteX17" fmla="*/ 895350 w 986811"/>
                    <a:gd name="connsiteY17" fmla="*/ 64294 h 309563"/>
                    <a:gd name="connsiteX18" fmla="*/ 771525 w 986811"/>
                    <a:gd name="connsiteY18" fmla="*/ 2382 h 309563"/>
                    <a:gd name="connsiteX19" fmla="*/ 628650 w 986811"/>
                    <a:gd name="connsiteY19" fmla="*/ 0 h 309563"/>
                    <a:gd name="connsiteX20" fmla="*/ 531019 w 986811"/>
                    <a:gd name="connsiteY20" fmla="*/ 14288 h 309563"/>
                    <a:gd name="connsiteX21" fmla="*/ 419100 w 986811"/>
                    <a:gd name="connsiteY21" fmla="*/ 9525 h 309563"/>
                    <a:gd name="connsiteX0" fmla="*/ 419100 w 986811"/>
                    <a:gd name="connsiteY0" fmla="*/ 9525 h 309563"/>
                    <a:gd name="connsiteX1" fmla="*/ 254794 w 986811"/>
                    <a:gd name="connsiteY1" fmla="*/ 59532 h 309563"/>
                    <a:gd name="connsiteX2" fmla="*/ 71438 w 986811"/>
                    <a:gd name="connsiteY2" fmla="*/ 130969 h 309563"/>
                    <a:gd name="connsiteX3" fmla="*/ 47626 w 986811"/>
                    <a:gd name="connsiteY3" fmla="*/ 161925 h 309563"/>
                    <a:gd name="connsiteX4" fmla="*/ 7144 w 986811"/>
                    <a:gd name="connsiteY4" fmla="*/ 207169 h 309563"/>
                    <a:gd name="connsiteX5" fmla="*/ 0 w 986811"/>
                    <a:gd name="connsiteY5" fmla="*/ 309563 h 309563"/>
                    <a:gd name="connsiteX6" fmla="*/ 150019 w 986811"/>
                    <a:gd name="connsiteY6" fmla="*/ 219075 h 309563"/>
                    <a:gd name="connsiteX7" fmla="*/ 195263 w 986811"/>
                    <a:gd name="connsiteY7" fmla="*/ 169069 h 309563"/>
                    <a:gd name="connsiteX8" fmla="*/ 276225 w 986811"/>
                    <a:gd name="connsiteY8" fmla="*/ 119063 h 309563"/>
                    <a:gd name="connsiteX9" fmla="*/ 385763 w 986811"/>
                    <a:gd name="connsiteY9" fmla="*/ 90488 h 309563"/>
                    <a:gd name="connsiteX10" fmla="*/ 533400 w 986811"/>
                    <a:gd name="connsiteY10" fmla="*/ 85725 h 309563"/>
                    <a:gd name="connsiteX11" fmla="*/ 688182 w 986811"/>
                    <a:gd name="connsiteY11" fmla="*/ 83344 h 309563"/>
                    <a:gd name="connsiteX12" fmla="*/ 773907 w 986811"/>
                    <a:gd name="connsiteY12" fmla="*/ 92869 h 309563"/>
                    <a:gd name="connsiteX13" fmla="*/ 828675 w 986811"/>
                    <a:gd name="connsiteY13" fmla="*/ 116682 h 309563"/>
                    <a:gd name="connsiteX14" fmla="*/ 864394 w 986811"/>
                    <a:gd name="connsiteY14" fmla="*/ 157163 h 309563"/>
                    <a:gd name="connsiteX15" fmla="*/ 983457 w 986811"/>
                    <a:gd name="connsiteY15" fmla="*/ 228600 h 309563"/>
                    <a:gd name="connsiteX16" fmla="*/ 933450 w 986811"/>
                    <a:gd name="connsiteY16" fmla="*/ 116682 h 309563"/>
                    <a:gd name="connsiteX17" fmla="*/ 895350 w 986811"/>
                    <a:gd name="connsiteY17" fmla="*/ 64294 h 309563"/>
                    <a:gd name="connsiteX18" fmla="*/ 771525 w 986811"/>
                    <a:gd name="connsiteY18" fmla="*/ 2382 h 309563"/>
                    <a:gd name="connsiteX19" fmla="*/ 628650 w 986811"/>
                    <a:gd name="connsiteY19" fmla="*/ 0 h 309563"/>
                    <a:gd name="connsiteX20" fmla="*/ 531019 w 986811"/>
                    <a:gd name="connsiteY20" fmla="*/ 14288 h 309563"/>
                    <a:gd name="connsiteX21" fmla="*/ 419100 w 986811"/>
                    <a:gd name="connsiteY21" fmla="*/ 9525 h 309563"/>
                    <a:gd name="connsiteX0" fmla="*/ 419100 w 986811"/>
                    <a:gd name="connsiteY0" fmla="*/ 9525 h 309563"/>
                    <a:gd name="connsiteX1" fmla="*/ 250031 w 986811"/>
                    <a:gd name="connsiteY1" fmla="*/ 42863 h 309563"/>
                    <a:gd name="connsiteX2" fmla="*/ 71438 w 986811"/>
                    <a:gd name="connsiteY2" fmla="*/ 130969 h 309563"/>
                    <a:gd name="connsiteX3" fmla="*/ 47626 w 986811"/>
                    <a:gd name="connsiteY3" fmla="*/ 161925 h 309563"/>
                    <a:gd name="connsiteX4" fmla="*/ 7144 w 986811"/>
                    <a:gd name="connsiteY4" fmla="*/ 207169 h 309563"/>
                    <a:gd name="connsiteX5" fmla="*/ 0 w 986811"/>
                    <a:gd name="connsiteY5" fmla="*/ 309563 h 309563"/>
                    <a:gd name="connsiteX6" fmla="*/ 150019 w 986811"/>
                    <a:gd name="connsiteY6" fmla="*/ 219075 h 309563"/>
                    <a:gd name="connsiteX7" fmla="*/ 195263 w 986811"/>
                    <a:gd name="connsiteY7" fmla="*/ 169069 h 309563"/>
                    <a:gd name="connsiteX8" fmla="*/ 276225 w 986811"/>
                    <a:gd name="connsiteY8" fmla="*/ 119063 h 309563"/>
                    <a:gd name="connsiteX9" fmla="*/ 385763 w 986811"/>
                    <a:gd name="connsiteY9" fmla="*/ 90488 h 309563"/>
                    <a:gd name="connsiteX10" fmla="*/ 533400 w 986811"/>
                    <a:gd name="connsiteY10" fmla="*/ 85725 h 309563"/>
                    <a:gd name="connsiteX11" fmla="*/ 688182 w 986811"/>
                    <a:gd name="connsiteY11" fmla="*/ 83344 h 309563"/>
                    <a:gd name="connsiteX12" fmla="*/ 773907 w 986811"/>
                    <a:gd name="connsiteY12" fmla="*/ 92869 h 309563"/>
                    <a:gd name="connsiteX13" fmla="*/ 828675 w 986811"/>
                    <a:gd name="connsiteY13" fmla="*/ 116682 h 309563"/>
                    <a:gd name="connsiteX14" fmla="*/ 864394 w 986811"/>
                    <a:gd name="connsiteY14" fmla="*/ 157163 h 309563"/>
                    <a:gd name="connsiteX15" fmla="*/ 983457 w 986811"/>
                    <a:gd name="connsiteY15" fmla="*/ 228600 h 309563"/>
                    <a:gd name="connsiteX16" fmla="*/ 933450 w 986811"/>
                    <a:gd name="connsiteY16" fmla="*/ 116682 h 309563"/>
                    <a:gd name="connsiteX17" fmla="*/ 895350 w 986811"/>
                    <a:gd name="connsiteY17" fmla="*/ 64294 h 309563"/>
                    <a:gd name="connsiteX18" fmla="*/ 771525 w 986811"/>
                    <a:gd name="connsiteY18" fmla="*/ 2382 h 309563"/>
                    <a:gd name="connsiteX19" fmla="*/ 628650 w 986811"/>
                    <a:gd name="connsiteY19" fmla="*/ 0 h 309563"/>
                    <a:gd name="connsiteX20" fmla="*/ 531019 w 986811"/>
                    <a:gd name="connsiteY20" fmla="*/ 14288 h 309563"/>
                    <a:gd name="connsiteX21" fmla="*/ 419100 w 986811"/>
                    <a:gd name="connsiteY21" fmla="*/ 9525 h 309563"/>
                    <a:gd name="connsiteX0" fmla="*/ 419100 w 986811"/>
                    <a:gd name="connsiteY0" fmla="*/ 0 h 311944"/>
                    <a:gd name="connsiteX1" fmla="*/ 250031 w 986811"/>
                    <a:gd name="connsiteY1" fmla="*/ 45244 h 311944"/>
                    <a:gd name="connsiteX2" fmla="*/ 71438 w 986811"/>
                    <a:gd name="connsiteY2" fmla="*/ 133350 h 311944"/>
                    <a:gd name="connsiteX3" fmla="*/ 47626 w 986811"/>
                    <a:gd name="connsiteY3" fmla="*/ 164306 h 311944"/>
                    <a:gd name="connsiteX4" fmla="*/ 7144 w 986811"/>
                    <a:gd name="connsiteY4" fmla="*/ 209550 h 311944"/>
                    <a:gd name="connsiteX5" fmla="*/ 0 w 986811"/>
                    <a:gd name="connsiteY5" fmla="*/ 311944 h 311944"/>
                    <a:gd name="connsiteX6" fmla="*/ 150019 w 986811"/>
                    <a:gd name="connsiteY6" fmla="*/ 221456 h 311944"/>
                    <a:gd name="connsiteX7" fmla="*/ 195263 w 986811"/>
                    <a:gd name="connsiteY7" fmla="*/ 171450 h 311944"/>
                    <a:gd name="connsiteX8" fmla="*/ 276225 w 986811"/>
                    <a:gd name="connsiteY8" fmla="*/ 121444 h 311944"/>
                    <a:gd name="connsiteX9" fmla="*/ 385763 w 986811"/>
                    <a:gd name="connsiteY9" fmla="*/ 92869 h 311944"/>
                    <a:gd name="connsiteX10" fmla="*/ 533400 w 986811"/>
                    <a:gd name="connsiteY10" fmla="*/ 88106 h 311944"/>
                    <a:gd name="connsiteX11" fmla="*/ 688182 w 986811"/>
                    <a:gd name="connsiteY11" fmla="*/ 85725 h 311944"/>
                    <a:gd name="connsiteX12" fmla="*/ 773907 w 986811"/>
                    <a:gd name="connsiteY12" fmla="*/ 95250 h 311944"/>
                    <a:gd name="connsiteX13" fmla="*/ 828675 w 986811"/>
                    <a:gd name="connsiteY13" fmla="*/ 119063 h 311944"/>
                    <a:gd name="connsiteX14" fmla="*/ 864394 w 986811"/>
                    <a:gd name="connsiteY14" fmla="*/ 159544 h 311944"/>
                    <a:gd name="connsiteX15" fmla="*/ 983457 w 986811"/>
                    <a:gd name="connsiteY15" fmla="*/ 230981 h 311944"/>
                    <a:gd name="connsiteX16" fmla="*/ 933450 w 986811"/>
                    <a:gd name="connsiteY16" fmla="*/ 119063 h 311944"/>
                    <a:gd name="connsiteX17" fmla="*/ 895350 w 986811"/>
                    <a:gd name="connsiteY17" fmla="*/ 66675 h 311944"/>
                    <a:gd name="connsiteX18" fmla="*/ 771525 w 986811"/>
                    <a:gd name="connsiteY18" fmla="*/ 4763 h 311944"/>
                    <a:gd name="connsiteX19" fmla="*/ 628650 w 986811"/>
                    <a:gd name="connsiteY19" fmla="*/ 2381 h 311944"/>
                    <a:gd name="connsiteX20" fmla="*/ 531019 w 986811"/>
                    <a:gd name="connsiteY20" fmla="*/ 16669 h 311944"/>
                    <a:gd name="connsiteX21" fmla="*/ 419100 w 986811"/>
                    <a:gd name="connsiteY21" fmla="*/ 0 h 311944"/>
                    <a:gd name="connsiteX0" fmla="*/ 419100 w 986811"/>
                    <a:gd name="connsiteY0" fmla="*/ 0 h 311944"/>
                    <a:gd name="connsiteX1" fmla="*/ 250031 w 986811"/>
                    <a:gd name="connsiteY1" fmla="*/ 45244 h 311944"/>
                    <a:gd name="connsiteX2" fmla="*/ 71438 w 986811"/>
                    <a:gd name="connsiteY2" fmla="*/ 133350 h 311944"/>
                    <a:gd name="connsiteX3" fmla="*/ 47626 w 986811"/>
                    <a:gd name="connsiteY3" fmla="*/ 164306 h 311944"/>
                    <a:gd name="connsiteX4" fmla="*/ 7144 w 986811"/>
                    <a:gd name="connsiteY4" fmla="*/ 209550 h 311944"/>
                    <a:gd name="connsiteX5" fmla="*/ 0 w 986811"/>
                    <a:gd name="connsiteY5" fmla="*/ 311944 h 311944"/>
                    <a:gd name="connsiteX6" fmla="*/ 150019 w 986811"/>
                    <a:gd name="connsiteY6" fmla="*/ 221456 h 311944"/>
                    <a:gd name="connsiteX7" fmla="*/ 195263 w 986811"/>
                    <a:gd name="connsiteY7" fmla="*/ 171450 h 311944"/>
                    <a:gd name="connsiteX8" fmla="*/ 276225 w 986811"/>
                    <a:gd name="connsiteY8" fmla="*/ 121444 h 311944"/>
                    <a:gd name="connsiteX9" fmla="*/ 385763 w 986811"/>
                    <a:gd name="connsiteY9" fmla="*/ 92869 h 311944"/>
                    <a:gd name="connsiteX10" fmla="*/ 533400 w 986811"/>
                    <a:gd name="connsiteY10" fmla="*/ 88106 h 311944"/>
                    <a:gd name="connsiteX11" fmla="*/ 688182 w 986811"/>
                    <a:gd name="connsiteY11" fmla="*/ 85725 h 311944"/>
                    <a:gd name="connsiteX12" fmla="*/ 773907 w 986811"/>
                    <a:gd name="connsiteY12" fmla="*/ 95250 h 311944"/>
                    <a:gd name="connsiteX13" fmla="*/ 828675 w 986811"/>
                    <a:gd name="connsiteY13" fmla="*/ 119063 h 311944"/>
                    <a:gd name="connsiteX14" fmla="*/ 864394 w 986811"/>
                    <a:gd name="connsiteY14" fmla="*/ 159544 h 311944"/>
                    <a:gd name="connsiteX15" fmla="*/ 983457 w 986811"/>
                    <a:gd name="connsiteY15" fmla="*/ 230981 h 311944"/>
                    <a:gd name="connsiteX16" fmla="*/ 933450 w 986811"/>
                    <a:gd name="connsiteY16" fmla="*/ 119063 h 311944"/>
                    <a:gd name="connsiteX17" fmla="*/ 895350 w 986811"/>
                    <a:gd name="connsiteY17" fmla="*/ 66675 h 311944"/>
                    <a:gd name="connsiteX18" fmla="*/ 771525 w 986811"/>
                    <a:gd name="connsiteY18" fmla="*/ 4763 h 311944"/>
                    <a:gd name="connsiteX19" fmla="*/ 628650 w 986811"/>
                    <a:gd name="connsiteY19" fmla="*/ 2381 h 311944"/>
                    <a:gd name="connsiteX20" fmla="*/ 531019 w 986811"/>
                    <a:gd name="connsiteY20" fmla="*/ 0 h 311944"/>
                    <a:gd name="connsiteX21" fmla="*/ 419100 w 986811"/>
                    <a:gd name="connsiteY21" fmla="*/ 0 h 311944"/>
                    <a:gd name="connsiteX0" fmla="*/ 419100 w 986811"/>
                    <a:gd name="connsiteY0" fmla="*/ 11906 h 323850"/>
                    <a:gd name="connsiteX1" fmla="*/ 250031 w 986811"/>
                    <a:gd name="connsiteY1" fmla="*/ 57150 h 323850"/>
                    <a:gd name="connsiteX2" fmla="*/ 71438 w 986811"/>
                    <a:gd name="connsiteY2" fmla="*/ 145256 h 323850"/>
                    <a:gd name="connsiteX3" fmla="*/ 47626 w 986811"/>
                    <a:gd name="connsiteY3" fmla="*/ 176212 h 323850"/>
                    <a:gd name="connsiteX4" fmla="*/ 7144 w 986811"/>
                    <a:gd name="connsiteY4" fmla="*/ 221456 h 323850"/>
                    <a:gd name="connsiteX5" fmla="*/ 0 w 986811"/>
                    <a:gd name="connsiteY5" fmla="*/ 323850 h 323850"/>
                    <a:gd name="connsiteX6" fmla="*/ 150019 w 986811"/>
                    <a:gd name="connsiteY6" fmla="*/ 233362 h 323850"/>
                    <a:gd name="connsiteX7" fmla="*/ 195263 w 986811"/>
                    <a:gd name="connsiteY7" fmla="*/ 183356 h 323850"/>
                    <a:gd name="connsiteX8" fmla="*/ 276225 w 986811"/>
                    <a:gd name="connsiteY8" fmla="*/ 133350 h 323850"/>
                    <a:gd name="connsiteX9" fmla="*/ 385763 w 986811"/>
                    <a:gd name="connsiteY9" fmla="*/ 104775 h 323850"/>
                    <a:gd name="connsiteX10" fmla="*/ 533400 w 986811"/>
                    <a:gd name="connsiteY10" fmla="*/ 100012 h 323850"/>
                    <a:gd name="connsiteX11" fmla="*/ 688182 w 986811"/>
                    <a:gd name="connsiteY11" fmla="*/ 97631 h 323850"/>
                    <a:gd name="connsiteX12" fmla="*/ 773907 w 986811"/>
                    <a:gd name="connsiteY12" fmla="*/ 107156 h 323850"/>
                    <a:gd name="connsiteX13" fmla="*/ 828675 w 986811"/>
                    <a:gd name="connsiteY13" fmla="*/ 130969 h 323850"/>
                    <a:gd name="connsiteX14" fmla="*/ 864394 w 986811"/>
                    <a:gd name="connsiteY14" fmla="*/ 171450 h 323850"/>
                    <a:gd name="connsiteX15" fmla="*/ 983457 w 986811"/>
                    <a:gd name="connsiteY15" fmla="*/ 242887 h 323850"/>
                    <a:gd name="connsiteX16" fmla="*/ 933450 w 986811"/>
                    <a:gd name="connsiteY16" fmla="*/ 130969 h 323850"/>
                    <a:gd name="connsiteX17" fmla="*/ 895350 w 986811"/>
                    <a:gd name="connsiteY17" fmla="*/ 78581 h 323850"/>
                    <a:gd name="connsiteX18" fmla="*/ 771525 w 986811"/>
                    <a:gd name="connsiteY18" fmla="*/ 16669 h 323850"/>
                    <a:gd name="connsiteX19" fmla="*/ 628650 w 986811"/>
                    <a:gd name="connsiteY19" fmla="*/ 0 h 323850"/>
                    <a:gd name="connsiteX20" fmla="*/ 531019 w 986811"/>
                    <a:gd name="connsiteY20" fmla="*/ 11906 h 323850"/>
                    <a:gd name="connsiteX21" fmla="*/ 419100 w 986811"/>
                    <a:gd name="connsiteY21" fmla="*/ 11906 h 323850"/>
                    <a:gd name="connsiteX0" fmla="*/ 419100 w 986811"/>
                    <a:gd name="connsiteY0" fmla="*/ 11906 h 323850"/>
                    <a:gd name="connsiteX1" fmla="*/ 250031 w 986811"/>
                    <a:gd name="connsiteY1" fmla="*/ 57150 h 323850"/>
                    <a:gd name="connsiteX2" fmla="*/ 71438 w 986811"/>
                    <a:gd name="connsiteY2" fmla="*/ 145256 h 323850"/>
                    <a:gd name="connsiteX3" fmla="*/ 47626 w 986811"/>
                    <a:gd name="connsiteY3" fmla="*/ 176212 h 323850"/>
                    <a:gd name="connsiteX4" fmla="*/ 7144 w 986811"/>
                    <a:gd name="connsiteY4" fmla="*/ 221456 h 323850"/>
                    <a:gd name="connsiteX5" fmla="*/ 0 w 986811"/>
                    <a:gd name="connsiteY5" fmla="*/ 323850 h 323850"/>
                    <a:gd name="connsiteX6" fmla="*/ 150019 w 986811"/>
                    <a:gd name="connsiteY6" fmla="*/ 233362 h 323850"/>
                    <a:gd name="connsiteX7" fmla="*/ 195263 w 986811"/>
                    <a:gd name="connsiteY7" fmla="*/ 183356 h 323850"/>
                    <a:gd name="connsiteX8" fmla="*/ 276225 w 986811"/>
                    <a:gd name="connsiteY8" fmla="*/ 133350 h 323850"/>
                    <a:gd name="connsiteX9" fmla="*/ 385763 w 986811"/>
                    <a:gd name="connsiteY9" fmla="*/ 104775 h 323850"/>
                    <a:gd name="connsiteX10" fmla="*/ 533400 w 986811"/>
                    <a:gd name="connsiteY10" fmla="*/ 100012 h 323850"/>
                    <a:gd name="connsiteX11" fmla="*/ 688182 w 986811"/>
                    <a:gd name="connsiteY11" fmla="*/ 97631 h 323850"/>
                    <a:gd name="connsiteX12" fmla="*/ 773907 w 986811"/>
                    <a:gd name="connsiteY12" fmla="*/ 107156 h 323850"/>
                    <a:gd name="connsiteX13" fmla="*/ 816769 w 986811"/>
                    <a:gd name="connsiteY13" fmla="*/ 169069 h 323850"/>
                    <a:gd name="connsiteX14" fmla="*/ 864394 w 986811"/>
                    <a:gd name="connsiteY14" fmla="*/ 171450 h 323850"/>
                    <a:gd name="connsiteX15" fmla="*/ 983457 w 986811"/>
                    <a:gd name="connsiteY15" fmla="*/ 242887 h 323850"/>
                    <a:gd name="connsiteX16" fmla="*/ 933450 w 986811"/>
                    <a:gd name="connsiteY16" fmla="*/ 130969 h 323850"/>
                    <a:gd name="connsiteX17" fmla="*/ 895350 w 986811"/>
                    <a:gd name="connsiteY17" fmla="*/ 78581 h 323850"/>
                    <a:gd name="connsiteX18" fmla="*/ 771525 w 986811"/>
                    <a:gd name="connsiteY18" fmla="*/ 16669 h 323850"/>
                    <a:gd name="connsiteX19" fmla="*/ 628650 w 986811"/>
                    <a:gd name="connsiteY19" fmla="*/ 0 h 323850"/>
                    <a:gd name="connsiteX20" fmla="*/ 531019 w 986811"/>
                    <a:gd name="connsiteY20" fmla="*/ 11906 h 323850"/>
                    <a:gd name="connsiteX21" fmla="*/ 419100 w 986811"/>
                    <a:gd name="connsiteY21" fmla="*/ 11906 h 323850"/>
                    <a:gd name="connsiteX0" fmla="*/ 419100 w 986811"/>
                    <a:gd name="connsiteY0" fmla="*/ 11906 h 323850"/>
                    <a:gd name="connsiteX1" fmla="*/ 250031 w 986811"/>
                    <a:gd name="connsiteY1" fmla="*/ 57150 h 323850"/>
                    <a:gd name="connsiteX2" fmla="*/ 71438 w 986811"/>
                    <a:gd name="connsiteY2" fmla="*/ 145256 h 323850"/>
                    <a:gd name="connsiteX3" fmla="*/ 47626 w 986811"/>
                    <a:gd name="connsiteY3" fmla="*/ 176212 h 323850"/>
                    <a:gd name="connsiteX4" fmla="*/ 7144 w 986811"/>
                    <a:gd name="connsiteY4" fmla="*/ 221456 h 323850"/>
                    <a:gd name="connsiteX5" fmla="*/ 0 w 986811"/>
                    <a:gd name="connsiteY5" fmla="*/ 323850 h 323850"/>
                    <a:gd name="connsiteX6" fmla="*/ 150019 w 986811"/>
                    <a:gd name="connsiteY6" fmla="*/ 233362 h 323850"/>
                    <a:gd name="connsiteX7" fmla="*/ 195263 w 986811"/>
                    <a:gd name="connsiteY7" fmla="*/ 183356 h 323850"/>
                    <a:gd name="connsiteX8" fmla="*/ 276225 w 986811"/>
                    <a:gd name="connsiteY8" fmla="*/ 133350 h 323850"/>
                    <a:gd name="connsiteX9" fmla="*/ 385763 w 986811"/>
                    <a:gd name="connsiteY9" fmla="*/ 104775 h 323850"/>
                    <a:gd name="connsiteX10" fmla="*/ 533400 w 986811"/>
                    <a:gd name="connsiteY10" fmla="*/ 100012 h 323850"/>
                    <a:gd name="connsiteX11" fmla="*/ 688182 w 986811"/>
                    <a:gd name="connsiteY11" fmla="*/ 97631 h 323850"/>
                    <a:gd name="connsiteX12" fmla="*/ 766763 w 986811"/>
                    <a:gd name="connsiteY12" fmla="*/ 123825 h 323850"/>
                    <a:gd name="connsiteX13" fmla="*/ 816769 w 986811"/>
                    <a:gd name="connsiteY13" fmla="*/ 169069 h 323850"/>
                    <a:gd name="connsiteX14" fmla="*/ 864394 w 986811"/>
                    <a:gd name="connsiteY14" fmla="*/ 171450 h 323850"/>
                    <a:gd name="connsiteX15" fmla="*/ 983457 w 986811"/>
                    <a:gd name="connsiteY15" fmla="*/ 242887 h 323850"/>
                    <a:gd name="connsiteX16" fmla="*/ 933450 w 986811"/>
                    <a:gd name="connsiteY16" fmla="*/ 130969 h 323850"/>
                    <a:gd name="connsiteX17" fmla="*/ 895350 w 986811"/>
                    <a:gd name="connsiteY17" fmla="*/ 78581 h 323850"/>
                    <a:gd name="connsiteX18" fmla="*/ 771525 w 986811"/>
                    <a:gd name="connsiteY18" fmla="*/ 16669 h 323850"/>
                    <a:gd name="connsiteX19" fmla="*/ 628650 w 986811"/>
                    <a:gd name="connsiteY19" fmla="*/ 0 h 323850"/>
                    <a:gd name="connsiteX20" fmla="*/ 531019 w 986811"/>
                    <a:gd name="connsiteY20" fmla="*/ 11906 h 323850"/>
                    <a:gd name="connsiteX21" fmla="*/ 419100 w 986811"/>
                    <a:gd name="connsiteY21" fmla="*/ 11906 h 323850"/>
                    <a:gd name="connsiteX0" fmla="*/ 419100 w 986811"/>
                    <a:gd name="connsiteY0" fmla="*/ 11906 h 323850"/>
                    <a:gd name="connsiteX1" fmla="*/ 250031 w 986811"/>
                    <a:gd name="connsiteY1" fmla="*/ 57150 h 323850"/>
                    <a:gd name="connsiteX2" fmla="*/ 71438 w 986811"/>
                    <a:gd name="connsiteY2" fmla="*/ 145256 h 323850"/>
                    <a:gd name="connsiteX3" fmla="*/ 47626 w 986811"/>
                    <a:gd name="connsiteY3" fmla="*/ 176212 h 323850"/>
                    <a:gd name="connsiteX4" fmla="*/ 7144 w 986811"/>
                    <a:gd name="connsiteY4" fmla="*/ 221456 h 323850"/>
                    <a:gd name="connsiteX5" fmla="*/ 0 w 986811"/>
                    <a:gd name="connsiteY5" fmla="*/ 323850 h 323850"/>
                    <a:gd name="connsiteX6" fmla="*/ 73819 w 986811"/>
                    <a:gd name="connsiteY6" fmla="*/ 273844 h 323850"/>
                    <a:gd name="connsiteX7" fmla="*/ 150019 w 986811"/>
                    <a:gd name="connsiteY7" fmla="*/ 233362 h 323850"/>
                    <a:gd name="connsiteX8" fmla="*/ 195263 w 986811"/>
                    <a:gd name="connsiteY8" fmla="*/ 183356 h 323850"/>
                    <a:gd name="connsiteX9" fmla="*/ 276225 w 986811"/>
                    <a:gd name="connsiteY9" fmla="*/ 133350 h 323850"/>
                    <a:gd name="connsiteX10" fmla="*/ 385763 w 986811"/>
                    <a:gd name="connsiteY10" fmla="*/ 104775 h 323850"/>
                    <a:gd name="connsiteX11" fmla="*/ 533400 w 986811"/>
                    <a:gd name="connsiteY11" fmla="*/ 100012 h 323850"/>
                    <a:gd name="connsiteX12" fmla="*/ 688182 w 986811"/>
                    <a:gd name="connsiteY12" fmla="*/ 97631 h 323850"/>
                    <a:gd name="connsiteX13" fmla="*/ 766763 w 986811"/>
                    <a:gd name="connsiteY13" fmla="*/ 123825 h 323850"/>
                    <a:gd name="connsiteX14" fmla="*/ 816769 w 986811"/>
                    <a:gd name="connsiteY14" fmla="*/ 169069 h 323850"/>
                    <a:gd name="connsiteX15" fmla="*/ 864394 w 986811"/>
                    <a:gd name="connsiteY15" fmla="*/ 171450 h 323850"/>
                    <a:gd name="connsiteX16" fmla="*/ 983457 w 986811"/>
                    <a:gd name="connsiteY16" fmla="*/ 242887 h 323850"/>
                    <a:gd name="connsiteX17" fmla="*/ 933450 w 986811"/>
                    <a:gd name="connsiteY17" fmla="*/ 130969 h 323850"/>
                    <a:gd name="connsiteX18" fmla="*/ 895350 w 986811"/>
                    <a:gd name="connsiteY18" fmla="*/ 78581 h 323850"/>
                    <a:gd name="connsiteX19" fmla="*/ 771525 w 986811"/>
                    <a:gd name="connsiteY19" fmla="*/ 16669 h 323850"/>
                    <a:gd name="connsiteX20" fmla="*/ 628650 w 986811"/>
                    <a:gd name="connsiteY20" fmla="*/ 0 h 323850"/>
                    <a:gd name="connsiteX21" fmla="*/ 531019 w 986811"/>
                    <a:gd name="connsiteY21" fmla="*/ 11906 h 323850"/>
                    <a:gd name="connsiteX22" fmla="*/ 419100 w 986811"/>
                    <a:gd name="connsiteY22" fmla="*/ 11906 h 323850"/>
                    <a:gd name="connsiteX0" fmla="*/ 419100 w 986811"/>
                    <a:gd name="connsiteY0" fmla="*/ 11906 h 323850"/>
                    <a:gd name="connsiteX1" fmla="*/ 250031 w 986811"/>
                    <a:gd name="connsiteY1" fmla="*/ 57150 h 323850"/>
                    <a:gd name="connsiteX2" fmla="*/ 71438 w 986811"/>
                    <a:gd name="connsiteY2" fmla="*/ 145256 h 323850"/>
                    <a:gd name="connsiteX3" fmla="*/ 47626 w 986811"/>
                    <a:gd name="connsiteY3" fmla="*/ 176212 h 323850"/>
                    <a:gd name="connsiteX4" fmla="*/ 7144 w 986811"/>
                    <a:gd name="connsiteY4" fmla="*/ 221456 h 323850"/>
                    <a:gd name="connsiteX5" fmla="*/ 0 w 986811"/>
                    <a:gd name="connsiteY5" fmla="*/ 323850 h 323850"/>
                    <a:gd name="connsiteX6" fmla="*/ 107157 w 986811"/>
                    <a:gd name="connsiteY6" fmla="*/ 311944 h 323850"/>
                    <a:gd name="connsiteX7" fmla="*/ 150019 w 986811"/>
                    <a:gd name="connsiteY7" fmla="*/ 233362 h 323850"/>
                    <a:gd name="connsiteX8" fmla="*/ 195263 w 986811"/>
                    <a:gd name="connsiteY8" fmla="*/ 183356 h 323850"/>
                    <a:gd name="connsiteX9" fmla="*/ 276225 w 986811"/>
                    <a:gd name="connsiteY9" fmla="*/ 133350 h 323850"/>
                    <a:gd name="connsiteX10" fmla="*/ 385763 w 986811"/>
                    <a:gd name="connsiteY10" fmla="*/ 104775 h 323850"/>
                    <a:gd name="connsiteX11" fmla="*/ 533400 w 986811"/>
                    <a:gd name="connsiteY11" fmla="*/ 100012 h 323850"/>
                    <a:gd name="connsiteX12" fmla="*/ 688182 w 986811"/>
                    <a:gd name="connsiteY12" fmla="*/ 97631 h 323850"/>
                    <a:gd name="connsiteX13" fmla="*/ 766763 w 986811"/>
                    <a:gd name="connsiteY13" fmla="*/ 123825 h 323850"/>
                    <a:gd name="connsiteX14" fmla="*/ 816769 w 986811"/>
                    <a:gd name="connsiteY14" fmla="*/ 169069 h 323850"/>
                    <a:gd name="connsiteX15" fmla="*/ 864394 w 986811"/>
                    <a:gd name="connsiteY15" fmla="*/ 171450 h 323850"/>
                    <a:gd name="connsiteX16" fmla="*/ 983457 w 986811"/>
                    <a:gd name="connsiteY16" fmla="*/ 242887 h 323850"/>
                    <a:gd name="connsiteX17" fmla="*/ 933450 w 986811"/>
                    <a:gd name="connsiteY17" fmla="*/ 130969 h 323850"/>
                    <a:gd name="connsiteX18" fmla="*/ 895350 w 986811"/>
                    <a:gd name="connsiteY18" fmla="*/ 78581 h 323850"/>
                    <a:gd name="connsiteX19" fmla="*/ 771525 w 986811"/>
                    <a:gd name="connsiteY19" fmla="*/ 16669 h 323850"/>
                    <a:gd name="connsiteX20" fmla="*/ 628650 w 986811"/>
                    <a:gd name="connsiteY20" fmla="*/ 0 h 323850"/>
                    <a:gd name="connsiteX21" fmla="*/ 531019 w 986811"/>
                    <a:gd name="connsiteY21" fmla="*/ 11906 h 323850"/>
                    <a:gd name="connsiteX22" fmla="*/ 419100 w 986811"/>
                    <a:gd name="connsiteY22" fmla="*/ 11906 h 323850"/>
                    <a:gd name="connsiteX0" fmla="*/ 419100 w 986811"/>
                    <a:gd name="connsiteY0" fmla="*/ 11906 h 323850"/>
                    <a:gd name="connsiteX1" fmla="*/ 250031 w 986811"/>
                    <a:gd name="connsiteY1" fmla="*/ 57150 h 323850"/>
                    <a:gd name="connsiteX2" fmla="*/ 71438 w 986811"/>
                    <a:gd name="connsiteY2" fmla="*/ 145256 h 323850"/>
                    <a:gd name="connsiteX3" fmla="*/ 47626 w 986811"/>
                    <a:gd name="connsiteY3" fmla="*/ 176212 h 323850"/>
                    <a:gd name="connsiteX4" fmla="*/ 7144 w 986811"/>
                    <a:gd name="connsiteY4" fmla="*/ 221456 h 323850"/>
                    <a:gd name="connsiteX5" fmla="*/ 0 w 986811"/>
                    <a:gd name="connsiteY5" fmla="*/ 323850 h 323850"/>
                    <a:gd name="connsiteX6" fmla="*/ 107157 w 986811"/>
                    <a:gd name="connsiteY6" fmla="*/ 311944 h 323850"/>
                    <a:gd name="connsiteX7" fmla="*/ 150019 w 986811"/>
                    <a:gd name="connsiteY7" fmla="*/ 233362 h 323850"/>
                    <a:gd name="connsiteX8" fmla="*/ 195263 w 986811"/>
                    <a:gd name="connsiteY8" fmla="*/ 183356 h 323850"/>
                    <a:gd name="connsiteX9" fmla="*/ 276225 w 986811"/>
                    <a:gd name="connsiteY9" fmla="*/ 133350 h 323850"/>
                    <a:gd name="connsiteX10" fmla="*/ 385763 w 986811"/>
                    <a:gd name="connsiteY10" fmla="*/ 104775 h 323850"/>
                    <a:gd name="connsiteX11" fmla="*/ 533400 w 986811"/>
                    <a:gd name="connsiteY11" fmla="*/ 100012 h 323850"/>
                    <a:gd name="connsiteX12" fmla="*/ 688182 w 986811"/>
                    <a:gd name="connsiteY12" fmla="*/ 97631 h 323850"/>
                    <a:gd name="connsiteX13" fmla="*/ 766763 w 986811"/>
                    <a:gd name="connsiteY13" fmla="*/ 123825 h 323850"/>
                    <a:gd name="connsiteX14" fmla="*/ 816769 w 986811"/>
                    <a:gd name="connsiteY14" fmla="*/ 169069 h 323850"/>
                    <a:gd name="connsiteX15" fmla="*/ 881063 w 986811"/>
                    <a:gd name="connsiteY15" fmla="*/ 226218 h 323850"/>
                    <a:gd name="connsiteX16" fmla="*/ 983457 w 986811"/>
                    <a:gd name="connsiteY16" fmla="*/ 242887 h 323850"/>
                    <a:gd name="connsiteX17" fmla="*/ 933450 w 986811"/>
                    <a:gd name="connsiteY17" fmla="*/ 130969 h 323850"/>
                    <a:gd name="connsiteX18" fmla="*/ 895350 w 986811"/>
                    <a:gd name="connsiteY18" fmla="*/ 78581 h 323850"/>
                    <a:gd name="connsiteX19" fmla="*/ 771525 w 986811"/>
                    <a:gd name="connsiteY19" fmla="*/ 16669 h 323850"/>
                    <a:gd name="connsiteX20" fmla="*/ 628650 w 986811"/>
                    <a:gd name="connsiteY20" fmla="*/ 0 h 323850"/>
                    <a:gd name="connsiteX21" fmla="*/ 531019 w 986811"/>
                    <a:gd name="connsiteY21" fmla="*/ 11906 h 323850"/>
                    <a:gd name="connsiteX22" fmla="*/ 419100 w 986811"/>
                    <a:gd name="connsiteY22" fmla="*/ 11906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6811" h="323850">
                      <a:moveTo>
                        <a:pt x="419100" y="11906"/>
                      </a:moveTo>
                      <a:lnTo>
                        <a:pt x="250031" y="57150"/>
                      </a:lnTo>
                      <a:lnTo>
                        <a:pt x="71438" y="145256"/>
                      </a:lnTo>
                      <a:lnTo>
                        <a:pt x="47626" y="176212"/>
                      </a:lnTo>
                      <a:lnTo>
                        <a:pt x="7144" y="221456"/>
                      </a:lnTo>
                      <a:lnTo>
                        <a:pt x="0" y="323850"/>
                      </a:lnTo>
                      <a:lnTo>
                        <a:pt x="107157" y="311944"/>
                      </a:lnTo>
                      <a:lnTo>
                        <a:pt x="150019" y="233362"/>
                      </a:lnTo>
                      <a:lnTo>
                        <a:pt x="195263" y="183356"/>
                      </a:lnTo>
                      <a:lnTo>
                        <a:pt x="276225" y="133350"/>
                      </a:lnTo>
                      <a:lnTo>
                        <a:pt x="385763" y="104775"/>
                      </a:lnTo>
                      <a:lnTo>
                        <a:pt x="533400" y="100012"/>
                      </a:lnTo>
                      <a:lnTo>
                        <a:pt x="688182" y="97631"/>
                      </a:lnTo>
                      <a:lnTo>
                        <a:pt x="766763" y="123825"/>
                      </a:lnTo>
                      <a:lnTo>
                        <a:pt x="816769" y="169069"/>
                      </a:lnTo>
                      <a:lnTo>
                        <a:pt x="881063" y="226218"/>
                      </a:lnTo>
                      <a:lnTo>
                        <a:pt x="983457" y="242887"/>
                      </a:lnTo>
                      <a:cubicBezTo>
                        <a:pt x="1000126" y="184150"/>
                        <a:pt x="950119" y="168275"/>
                        <a:pt x="933450" y="130969"/>
                      </a:cubicBezTo>
                      <a:lnTo>
                        <a:pt x="895350" y="78581"/>
                      </a:lnTo>
                      <a:lnTo>
                        <a:pt x="771525" y="16669"/>
                      </a:lnTo>
                      <a:lnTo>
                        <a:pt x="628650" y="0"/>
                      </a:lnTo>
                      <a:lnTo>
                        <a:pt x="531019" y="11906"/>
                      </a:lnTo>
                      <a:lnTo>
                        <a:pt x="419100" y="11906"/>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170"/>
                </a:p>
              </p:txBody>
            </p:sp>
          </p:grpSp>
          <p:sp>
            <p:nvSpPr>
              <p:cNvPr id="107" name="TextBox 106"/>
              <p:cNvSpPr txBox="1"/>
              <p:nvPr/>
            </p:nvSpPr>
            <p:spPr>
              <a:xfrm>
                <a:off x="7178545" y="946683"/>
                <a:ext cx="813684" cy="461665"/>
              </a:xfrm>
              <a:prstGeom prst="rect">
                <a:avLst/>
              </a:prstGeom>
              <a:noFill/>
            </p:spPr>
            <p:txBody>
              <a:bodyPr wrap="none" rtlCol="0">
                <a:spAutoFit/>
              </a:bodyPr>
              <a:lstStyle/>
              <a:p>
                <a:r>
                  <a:rPr lang="en-US" sz="2400" spc="-170" dirty="0" smtClean="0"/>
                  <a:t>(</a:t>
                </a:r>
                <a:r>
                  <a:rPr lang="en-US" sz="2400" spc="-200" dirty="0" smtClean="0"/>
                  <a:t>0;-</a:t>
                </a:r>
                <a:r>
                  <a:rPr lang="ru-RU" sz="2400" spc="-200" dirty="0" smtClean="0"/>
                  <a:t>7</a:t>
                </a:r>
                <a:r>
                  <a:rPr lang="en-US" sz="2400" spc="-200" dirty="0" smtClean="0"/>
                  <a:t>)</a:t>
                </a:r>
                <a:endParaRPr lang="ru-RU" sz="2400" spc="-200" dirty="0"/>
              </a:p>
            </p:txBody>
          </p:sp>
        </p:grpSp>
      </p:grpSp>
      <p:grpSp>
        <p:nvGrpSpPr>
          <p:cNvPr id="110" name="Группа 109"/>
          <p:cNvGrpSpPr/>
          <p:nvPr/>
        </p:nvGrpSpPr>
        <p:grpSpPr>
          <a:xfrm>
            <a:off x="5230132" y="5041884"/>
            <a:ext cx="1228725" cy="1492937"/>
            <a:chOff x="7020272" y="927950"/>
            <a:chExt cx="1228725" cy="1492937"/>
          </a:xfrm>
        </p:grpSpPr>
        <p:pic>
          <p:nvPicPr>
            <p:cNvPr id="111" name="Picture 10" descr="http://im2-tub-ru.yandex.net/i?id=104243123-05-7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020272" y="992137"/>
              <a:ext cx="1228725" cy="1428750"/>
            </a:xfrm>
            <a:prstGeom prst="rect">
              <a:avLst/>
            </a:prstGeom>
            <a:noFill/>
            <a:extLst>
              <a:ext uri="{909E8E84-426E-40DD-AFC4-6F175D3DCCD1}">
                <a14:hiddenFill xmlns:a14="http://schemas.microsoft.com/office/drawing/2010/main">
                  <a:solidFill>
                    <a:srgbClr val="FFFFFF"/>
                  </a:solidFill>
                </a14:hiddenFill>
              </a:ext>
            </a:extLst>
          </p:spPr>
        </p:pic>
        <p:grpSp>
          <p:nvGrpSpPr>
            <p:cNvPr id="112" name="Группа 111"/>
            <p:cNvGrpSpPr/>
            <p:nvPr/>
          </p:nvGrpSpPr>
          <p:grpSpPr>
            <a:xfrm>
              <a:off x="7092280" y="927950"/>
              <a:ext cx="986811" cy="480398"/>
              <a:chOff x="7092280" y="927950"/>
              <a:chExt cx="986811" cy="480398"/>
            </a:xfrm>
          </p:grpSpPr>
          <p:grpSp>
            <p:nvGrpSpPr>
              <p:cNvPr id="113" name="Группа 112"/>
              <p:cNvGrpSpPr/>
              <p:nvPr/>
            </p:nvGrpSpPr>
            <p:grpSpPr>
              <a:xfrm>
                <a:off x="7092280" y="927950"/>
                <a:ext cx="986811" cy="468789"/>
                <a:chOff x="7092280" y="927950"/>
                <a:chExt cx="986811" cy="468789"/>
              </a:xfrm>
            </p:grpSpPr>
            <p:sp>
              <p:nvSpPr>
                <p:cNvPr id="115" name="Полилиния 114"/>
                <p:cNvSpPr/>
                <p:nvPr/>
              </p:nvSpPr>
              <p:spPr>
                <a:xfrm>
                  <a:off x="7140252" y="946683"/>
                  <a:ext cx="888206" cy="450056"/>
                </a:xfrm>
                <a:custGeom>
                  <a:avLst/>
                  <a:gdLst>
                    <a:gd name="connsiteX0" fmla="*/ 130969 w 888206"/>
                    <a:gd name="connsiteY0" fmla="*/ 214312 h 359568"/>
                    <a:gd name="connsiteX1" fmla="*/ 145256 w 888206"/>
                    <a:gd name="connsiteY1" fmla="*/ 266700 h 359568"/>
                    <a:gd name="connsiteX2" fmla="*/ 126206 w 888206"/>
                    <a:gd name="connsiteY2" fmla="*/ 314325 h 359568"/>
                    <a:gd name="connsiteX3" fmla="*/ 180975 w 888206"/>
                    <a:gd name="connsiteY3" fmla="*/ 350043 h 359568"/>
                    <a:gd name="connsiteX4" fmla="*/ 228600 w 888206"/>
                    <a:gd name="connsiteY4" fmla="*/ 359568 h 359568"/>
                    <a:gd name="connsiteX5" fmla="*/ 569119 w 888206"/>
                    <a:gd name="connsiteY5" fmla="*/ 359568 h 359568"/>
                    <a:gd name="connsiteX6" fmla="*/ 626269 w 888206"/>
                    <a:gd name="connsiteY6" fmla="*/ 345281 h 359568"/>
                    <a:gd name="connsiteX7" fmla="*/ 688181 w 888206"/>
                    <a:gd name="connsiteY7" fmla="*/ 321468 h 359568"/>
                    <a:gd name="connsiteX8" fmla="*/ 795337 w 888206"/>
                    <a:gd name="connsiteY8" fmla="*/ 276225 h 359568"/>
                    <a:gd name="connsiteX9" fmla="*/ 795337 w 888206"/>
                    <a:gd name="connsiteY9" fmla="*/ 200025 h 359568"/>
                    <a:gd name="connsiteX10" fmla="*/ 778669 w 888206"/>
                    <a:gd name="connsiteY10" fmla="*/ 197643 h 359568"/>
                    <a:gd name="connsiteX11" fmla="*/ 773906 w 888206"/>
                    <a:gd name="connsiteY11" fmla="*/ 154781 h 359568"/>
                    <a:gd name="connsiteX12" fmla="*/ 812006 w 888206"/>
                    <a:gd name="connsiteY12" fmla="*/ 173831 h 359568"/>
                    <a:gd name="connsiteX13" fmla="*/ 852487 w 888206"/>
                    <a:gd name="connsiteY13" fmla="*/ 169068 h 359568"/>
                    <a:gd name="connsiteX14" fmla="*/ 888206 w 888206"/>
                    <a:gd name="connsiteY14" fmla="*/ 107156 h 359568"/>
                    <a:gd name="connsiteX15" fmla="*/ 842962 w 888206"/>
                    <a:gd name="connsiteY15" fmla="*/ 59531 h 359568"/>
                    <a:gd name="connsiteX16" fmla="*/ 714375 w 888206"/>
                    <a:gd name="connsiteY16" fmla="*/ 0 h 359568"/>
                    <a:gd name="connsiteX17" fmla="*/ 585787 w 888206"/>
                    <a:gd name="connsiteY17" fmla="*/ 0 h 359568"/>
                    <a:gd name="connsiteX18" fmla="*/ 554831 w 888206"/>
                    <a:gd name="connsiteY18" fmla="*/ 4762 h 359568"/>
                    <a:gd name="connsiteX19" fmla="*/ 373856 w 888206"/>
                    <a:gd name="connsiteY19" fmla="*/ 9525 h 359568"/>
                    <a:gd name="connsiteX20" fmla="*/ 300037 w 888206"/>
                    <a:gd name="connsiteY20" fmla="*/ 28575 h 359568"/>
                    <a:gd name="connsiteX21" fmla="*/ 221456 w 888206"/>
                    <a:gd name="connsiteY21" fmla="*/ 52387 h 359568"/>
                    <a:gd name="connsiteX22" fmla="*/ 114300 w 888206"/>
                    <a:gd name="connsiteY22" fmla="*/ 92868 h 359568"/>
                    <a:gd name="connsiteX23" fmla="*/ 21431 w 888206"/>
                    <a:gd name="connsiteY23" fmla="*/ 128587 h 359568"/>
                    <a:gd name="connsiteX24" fmla="*/ 2381 w 888206"/>
                    <a:gd name="connsiteY24" fmla="*/ 159543 h 359568"/>
                    <a:gd name="connsiteX25" fmla="*/ 0 w 888206"/>
                    <a:gd name="connsiteY25" fmla="*/ 204787 h 359568"/>
                    <a:gd name="connsiteX26" fmla="*/ 11906 w 888206"/>
                    <a:gd name="connsiteY26" fmla="*/ 226218 h 359568"/>
                    <a:gd name="connsiteX27" fmla="*/ 130969 w 888206"/>
                    <a:gd name="connsiteY27" fmla="*/ 214312 h 359568"/>
                    <a:gd name="connsiteX0" fmla="*/ 130969 w 888206"/>
                    <a:gd name="connsiteY0" fmla="*/ 214312 h 414337"/>
                    <a:gd name="connsiteX1" fmla="*/ 145256 w 888206"/>
                    <a:gd name="connsiteY1" fmla="*/ 266700 h 414337"/>
                    <a:gd name="connsiteX2" fmla="*/ 126206 w 888206"/>
                    <a:gd name="connsiteY2" fmla="*/ 314325 h 414337"/>
                    <a:gd name="connsiteX3" fmla="*/ 183356 w 888206"/>
                    <a:gd name="connsiteY3" fmla="*/ 414337 h 414337"/>
                    <a:gd name="connsiteX4" fmla="*/ 228600 w 888206"/>
                    <a:gd name="connsiteY4" fmla="*/ 359568 h 414337"/>
                    <a:gd name="connsiteX5" fmla="*/ 569119 w 888206"/>
                    <a:gd name="connsiteY5" fmla="*/ 359568 h 414337"/>
                    <a:gd name="connsiteX6" fmla="*/ 626269 w 888206"/>
                    <a:gd name="connsiteY6" fmla="*/ 345281 h 414337"/>
                    <a:gd name="connsiteX7" fmla="*/ 688181 w 888206"/>
                    <a:gd name="connsiteY7" fmla="*/ 321468 h 414337"/>
                    <a:gd name="connsiteX8" fmla="*/ 795337 w 888206"/>
                    <a:gd name="connsiteY8" fmla="*/ 276225 h 414337"/>
                    <a:gd name="connsiteX9" fmla="*/ 795337 w 888206"/>
                    <a:gd name="connsiteY9" fmla="*/ 200025 h 414337"/>
                    <a:gd name="connsiteX10" fmla="*/ 778669 w 888206"/>
                    <a:gd name="connsiteY10" fmla="*/ 197643 h 414337"/>
                    <a:gd name="connsiteX11" fmla="*/ 773906 w 888206"/>
                    <a:gd name="connsiteY11" fmla="*/ 154781 h 414337"/>
                    <a:gd name="connsiteX12" fmla="*/ 812006 w 888206"/>
                    <a:gd name="connsiteY12" fmla="*/ 173831 h 414337"/>
                    <a:gd name="connsiteX13" fmla="*/ 852487 w 888206"/>
                    <a:gd name="connsiteY13" fmla="*/ 169068 h 414337"/>
                    <a:gd name="connsiteX14" fmla="*/ 888206 w 888206"/>
                    <a:gd name="connsiteY14" fmla="*/ 107156 h 414337"/>
                    <a:gd name="connsiteX15" fmla="*/ 842962 w 888206"/>
                    <a:gd name="connsiteY15" fmla="*/ 59531 h 414337"/>
                    <a:gd name="connsiteX16" fmla="*/ 714375 w 888206"/>
                    <a:gd name="connsiteY16" fmla="*/ 0 h 414337"/>
                    <a:gd name="connsiteX17" fmla="*/ 585787 w 888206"/>
                    <a:gd name="connsiteY17" fmla="*/ 0 h 414337"/>
                    <a:gd name="connsiteX18" fmla="*/ 554831 w 888206"/>
                    <a:gd name="connsiteY18" fmla="*/ 4762 h 414337"/>
                    <a:gd name="connsiteX19" fmla="*/ 373856 w 888206"/>
                    <a:gd name="connsiteY19" fmla="*/ 9525 h 414337"/>
                    <a:gd name="connsiteX20" fmla="*/ 300037 w 888206"/>
                    <a:gd name="connsiteY20" fmla="*/ 28575 h 414337"/>
                    <a:gd name="connsiteX21" fmla="*/ 221456 w 888206"/>
                    <a:gd name="connsiteY21" fmla="*/ 52387 h 414337"/>
                    <a:gd name="connsiteX22" fmla="*/ 114300 w 888206"/>
                    <a:gd name="connsiteY22" fmla="*/ 92868 h 414337"/>
                    <a:gd name="connsiteX23" fmla="*/ 21431 w 888206"/>
                    <a:gd name="connsiteY23" fmla="*/ 128587 h 414337"/>
                    <a:gd name="connsiteX24" fmla="*/ 2381 w 888206"/>
                    <a:gd name="connsiteY24" fmla="*/ 159543 h 414337"/>
                    <a:gd name="connsiteX25" fmla="*/ 0 w 888206"/>
                    <a:gd name="connsiteY25" fmla="*/ 204787 h 414337"/>
                    <a:gd name="connsiteX26" fmla="*/ 11906 w 888206"/>
                    <a:gd name="connsiteY26" fmla="*/ 226218 h 414337"/>
                    <a:gd name="connsiteX27" fmla="*/ 130969 w 888206"/>
                    <a:gd name="connsiteY27" fmla="*/ 214312 h 414337"/>
                    <a:gd name="connsiteX0" fmla="*/ 130969 w 888206"/>
                    <a:gd name="connsiteY0" fmla="*/ 214312 h 414337"/>
                    <a:gd name="connsiteX1" fmla="*/ 145256 w 888206"/>
                    <a:gd name="connsiteY1" fmla="*/ 266700 h 414337"/>
                    <a:gd name="connsiteX2" fmla="*/ 126206 w 888206"/>
                    <a:gd name="connsiteY2" fmla="*/ 314325 h 414337"/>
                    <a:gd name="connsiteX3" fmla="*/ 183356 w 888206"/>
                    <a:gd name="connsiteY3" fmla="*/ 414337 h 414337"/>
                    <a:gd name="connsiteX4" fmla="*/ 242887 w 888206"/>
                    <a:gd name="connsiteY4" fmla="*/ 400049 h 414337"/>
                    <a:gd name="connsiteX5" fmla="*/ 569119 w 888206"/>
                    <a:gd name="connsiteY5" fmla="*/ 359568 h 414337"/>
                    <a:gd name="connsiteX6" fmla="*/ 626269 w 888206"/>
                    <a:gd name="connsiteY6" fmla="*/ 345281 h 414337"/>
                    <a:gd name="connsiteX7" fmla="*/ 688181 w 888206"/>
                    <a:gd name="connsiteY7" fmla="*/ 321468 h 414337"/>
                    <a:gd name="connsiteX8" fmla="*/ 795337 w 888206"/>
                    <a:gd name="connsiteY8" fmla="*/ 276225 h 414337"/>
                    <a:gd name="connsiteX9" fmla="*/ 795337 w 888206"/>
                    <a:gd name="connsiteY9" fmla="*/ 200025 h 414337"/>
                    <a:gd name="connsiteX10" fmla="*/ 778669 w 888206"/>
                    <a:gd name="connsiteY10" fmla="*/ 197643 h 414337"/>
                    <a:gd name="connsiteX11" fmla="*/ 773906 w 888206"/>
                    <a:gd name="connsiteY11" fmla="*/ 154781 h 414337"/>
                    <a:gd name="connsiteX12" fmla="*/ 812006 w 888206"/>
                    <a:gd name="connsiteY12" fmla="*/ 173831 h 414337"/>
                    <a:gd name="connsiteX13" fmla="*/ 852487 w 888206"/>
                    <a:gd name="connsiteY13" fmla="*/ 169068 h 414337"/>
                    <a:gd name="connsiteX14" fmla="*/ 888206 w 888206"/>
                    <a:gd name="connsiteY14" fmla="*/ 107156 h 414337"/>
                    <a:gd name="connsiteX15" fmla="*/ 842962 w 888206"/>
                    <a:gd name="connsiteY15" fmla="*/ 59531 h 414337"/>
                    <a:gd name="connsiteX16" fmla="*/ 714375 w 888206"/>
                    <a:gd name="connsiteY16" fmla="*/ 0 h 414337"/>
                    <a:gd name="connsiteX17" fmla="*/ 585787 w 888206"/>
                    <a:gd name="connsiteY17" fmla="*/ 0 h 414337"/>
                    <a:gd name="connsiteX18" fmla="*/ 554831 w 888206"/>
                    <a:gd name="connsiteY18" fmla="*/ 4762 h 414337"/>
                    <a:gd name="connsiteX19" fmla="*/ 373856 w 888206"/>
                    <a:gd name="connsiteY19" fmla="*/ 9525 h 414337"/>
                    <a:gd name="connsiteX20" fmla="*/ 300037 w 888206"/>
                    <a:gd name="connsiteY20" fmla="*/ 28575 h 414337"/>
                    <a:gd name="connsiteX21" fmla="*/ 221456 w 888206"/>
                    <a:gd name="connsiteY21" fmla="*/ 52387 h 414337"/>
                    <a:gd name="connsiteX22" fmla="*/ 114300 w 888206"/>
                    <a:gd name="connsiteY22" fmla="*/ 92868 h 414337"/>
                    <a:gd name="connsiteX23" fmla="*/ 21431 w 888206"/>
                    <a:gd name="connsiteY23" fmla="*/ 128587 h 414337"/>
                    <a:gd name="connsiteX24" fmla="*/ 2381 w 888206"/>
                    <a:gd name="connsiteY24" fmla="*/ 159543 h 414337"/>
                    <a:gd name="connsiteX25" fmla="*/ 0 w 888206"/>
                    <a:gd name="connsiteY25" fmla="*/ 204787 h 414337"/>
                    <a:gd name="connsiteX26" fmla="*/ 11906 w 888206"/>
                    <a:gd name="connsiteY26" fmla="*/ 226218 h 414337"/>
                    <a:gd name="connsiteX27" fmla="*/ 130969 w 888206"/>
                    <a:gd name="connsiteY27" fmla="*/ 214312 h 414337"/>
                    <a:gd name="connsiteX0" fmla="*/ 130969 w 888206"/>
                    <a:gd name="connsiteY0" fmla="*/ 214312 h 414337"/>
                    <a:gd name="connsiteX1" fmla="*/ 145256 w 888206"/>
                    <a:gd name="connsiteY1" fmla="*/ 266700 h 414337"/>
                    <a:gd name="connsiteX2" fmla="*/ 126206 w 888206"/>
                    <a:gd name="connsiteY2" fmla="*/ 314325 h 414337"/>
                    <a:gd name="connsiteX3" fmla="*/ 183356 w 888206"/>
                    <a:gd name="connsiteY3" fmla="*/ 414337 h 414337"/>
                    <a:gd name="connsiteX4" fmla="*/ 242887 w 888206"/>
                    <a:gd name="connsiteY4" fmla="*/ 400049 h 414337"/>
                    <a:gd name="connsiteX5" fmla="*/ 569119 w 888206"/>
                    <a:gd name="connsiteY5" fmla="*/ 359568 h 414337"/>
                    <a:gd name="connsiteX6" fmla="*/ 626269 w 888206"/>
                    <a:gd name="connsiteY6" fmla="*/ 345281 h 414337"/>
                    <a:gd name="connsiteX7" fmla="*/ 688181 w 888206"/>
                    <a:gd name="connsiteY7" fmla="*/ 321468 h 414337"/>
                    <a:gd name="connsiteX8" fmla="*/ 807243 w 888206"/>
                    <a:gd name="connsiteY8" fmla="*/ 411956 h 414337"/>
                    <a:gd name="connsiteX9" fmla="*/ 795337 w 888206"/>
                    <a:gd name="connsiteY9" fmla="*/ 200025 h 414337"/>
                    <a:gd name="connsiteX10" fmla="*/ 778669 w 888206"/>
                    <a:gd name="connsiteY10" fmla="*/ 197643 h 414337"/>
                    <a:gd name="connsiteX11" fmla="*/ 773906 w 888206"/>
                    <a:gd name="connsiteY11" fmla="*/ 154781 h 414337"/>
                    <a:gd name="connsiteX12" fmla="*/ 812006 w 888206"/>
                    <a:gd name="connsiteY12" fmla="*/ 173831 h 414337"/>
                    <a:gd name="connsiteX13" fmla="*/ 852487 w 888206"/>
                    <a:gd name="connsiteY13" fmla="*/ 169068 h 414337"/>
                    <a:gd name="connsiteX14" fmla="*/ 888206 w 888206"/>
                    <a:gd name="connsiteY14" fmla="*/ 107156 h 414337"/>
                    <a:gd name="connsiteX15" fmla="*/ 842962 w 888206"/>
                    <a:gd name="connsiteY15" fmla="*/ 59531 h 414337"/>
                    <a:gd name="connsiteX16" fmla="*/ 714375 w 888206"/>
                    <a:gd name="connsiteY16" fmla="*/ 0 h 414337"/>
                    <a:gd name="connsiteX17" fmla="*/ 585787 w 888206"/>
                    <a:gd name="connsiteY17" fmla="*/ 0 h 414337"/>
                    <a:gd name="connsiteX18" fmla="*/ 554831 w 888206"/>
                    <a:gd name="connsiteY18" fmla="*/ 4762 h 414337"/>
                    <a:gd name="connsiteX19" fmla="*/ 373856 w 888206"/>
                    <a:gd name="connsiteY19" fmla="*/ 9525 h 414337"/>
                    <a:gd name="connsiteX20" fmla="*/ 300037 w 888206"/>
                    <a:gd name="connsiteY20" fmla="*/ 28575 h 414337"/>
                    <a:gd name="connsiteX21" fmla="*/ 221456 w 888206"/>
                    <a:gd name="connsiteY21" fmla="*/ 52387 h 414337"/>
                    <a:gd name="connsiteX22" fmla="*/ 114300 w 888206"/>
                    <a:gd name="connsiteY22" fmla="*/ 92868 h 414337"/>
                    <a:gd name="connsiteX23" fmla="*/ 21431 w 888206"/>
                    <a:gd name="connsiteY23" fmla="*/ 128587 h 414337"/>
                    <a:gd name="connsiteX24" fmla="*/ 2381 w 888206"/>
                    <a:gd name="connsiteY24" fmla="*/ 159543 h 414337"/>
                    <a:gd name="connsiteX25" fmla="*/ 0 w 888206"/>
                    <a:gd name="connsiteY25" fmla="*/ 204787 h 414337"/>
                    <a:gd name="connsiteX26" fmla="*/ 11906 w 888206"/>
                    <a:gd name="connsiteY26" fmla="*/ 226218 h 414337"/>
                    <a:gd name="connsiteX27" fmla="*/ 130969 w 888206"/>
                    <a:gd name="connsiteY27" fmla="*/ 214312 h 414337"/>
                    <a:gd name="connsiteX0" fmla="*/ 130969 w 888206"/>
                    <a:gd name="connsiteY0" fmla="*/ 214312 h 414337"/>
                    <a:gd name="connsiteX1" fmla="*/ 145256 w 888206"/>
                    <a:gd name="connsiteY1" fmla="*/ 266700 h 414337"/>
                    <a:gd name="connsiteX2" fmla="*/ 126206 w 888206"/>
                    <a:gd name="connsiteY2" fmla="*/ 314325 h 414337"/>
                    <a:gd name="connsiteX3" fmla="*/ 183356 w 888206"/>
                    <a:gd name="connsiteY3" fmla="*/ 414337 h 414337"/>
                    <a:gd name="connsiteX4" fmla="*/ 242887 w 888206"/>
                    <a:gd name="connsiteY4" fmla="*/ 400049 h 414337"/>
                    <a:gd name="connsiteX5" fmla="*/ 569119 w 888206"/>
                    <a:gd name="connsiteY5" fmla="*/ 359568 h 414337"/>
                    <a:gd name="connsiteX6" fmla="*/ 626269 w 888206"/>
                    <a:gd name="connsiteY6" fmla="*/ 345281 h 414337"/>
                    <a:gd name="connsiteX7" fmla="*/ 688181 w 888206"/>
                    <a:gd name="connsiteY7" fmla="*/ 335756 h 414337"/>
                    <a:gd name="connsiteX8" fmla="*/ 807243 w 888206"/>
                    <a:gd name="connsiteY8" fmla="*/ 411956 h 414337"/>
                    <a:gd name="connsiteX9" fmla="*/ 795337 w 888206"/>
                    <a:gd name="connsiteY9" fmla="*/ 200025 h 414337"/>
                    <a:gd name="connsiteX10" fmla="*/ 778669 w 888206"/>
                    <a:gd name="connsiteY10" fmla="*/ 197643 h 414337"/>
                    <a:gd name="connsiteX11" fmla="*/ 773906 w 888206"/>
                    <a:gd name="connsiteY11" fmla="*/ 154781 h 414337"/>
                    <a:gd name="connsiteX12" fmla="*/ 812006 w 888206"/>
                    <a:gd name="connsiteY12" fmla="*/ 173831 h 414337"/>
                    <a:gd name="connsiteX13" fmla="*/ 852487 w 888206"/>
                    <a:gd name="connsiteY13" fmla="*/ 169068 h 414337"/>
                    <a:gd name="connsiteX14" fmla="*/ 888206 w 888206"/>
                    <a:gd name="connsiteY14" fmla="*/ 107156 h 414337"/>
                    <a:gd name="connsiteX15" fmla="*/ 842962 w 888206"/>
                    <a:gd name="connsiteY15" fmla="*/ 59531 h 414337"/>
                    <a:gd name="connsiteX16" fmla="*/ 714375 w 888206"/>
                    <a:gd name="connsiteY16" fmla="*/ 0 h 414337"/>
                    <a:gd name="connsiteX17" fmla="*/ 585787 w 888206"/>
                    <a:gd name="connsiteY17" fmla="*/ 0 h 414337"/>
                    <a:gd name="connsiteX18" fmla="*/ 554831 w 888206"/>
                    <a:gd name="connsiteY18" fmla="*/ 4762 h 414337"/>
                    <a:gd name="connsiteX19" fmla="*/ 373856 w 888206"/>
                    <a:gd name="connsiteY19" fmla="*/ 9525 h 414337"/>
                    <a:gd name="connsiteX20" fmla="*/ 300037 w 888206"/>
                    <a:gd name="connsiteY20" fmla="*/ 28575 h 414337"/>
                    <a:gd name="connsiteX21" fmla="*/ 221456 w 888206"/>
                    <a:gd name="connsiteY21" fmla="*/ 52387 h 414337"/>
                    <a:gd name="connsiteX22" fmla="*/ 114300 w 888206"/>
                    <a:gd name="connsiteY22" fmla="*/ 92868 h 414337"/>
                    <a:gd name="connsiteX23" fmla="*/ 21431 w 888206"/>
                    <a:gd name="connsiteY23" fmla="*/ 128587 h 414337"/>
                    <a:gd name="connsiteX24" fmla="*/ 2381 w 888206"/>
                    <a:gd name="connsiteY24" fmla="*/ 159543 h 414337"/>
                    <a:gd name="connsiteX25" fmla="*/ 0 w 888206"/>
                    <a:gd name="connsiteY25" fmla="*/ 204787 h 414337"/>
                    <a:gd name="connsiteX26" fmla="*/ 11906 w 888206"/>
                    <a:gd name="connsiteY26" fmla="*/ 226218 h 414337"/>
                    <a:gd name="connsiteX27" fmla="*/ 130969 w 888206"/>
                    <a:gd name="connsiteY27" fmla="*/ 214312 h 414337"/>
                    <a:gd name="connsiteX0" fmla="*/ 130969 w 888206"/>
                    <a:gd name="connsiteY0" fmla="*/ 214312 h 414337"/>
                    <a:gd name="connsiteX1" fmla="*/ 145256 w 888206"/>
                    <a:gd name="connsiteY1" fmla="*/ 266700 h 414337"/>
                    <a:gd name="connsiteX2" fmla="*/ 126206 w 888206"/>
                    <a:gd name="connsiteY2" fmla="*/ 314325 h 414337"/>
                    <a:gd name="connsiteX3" fmla="*/ 183356 w 888206"/>
                    <a:gd name="connsiteY3" fmla="*/ 414337 h 414337"/>
                    <a:gd name="connsiteX4" fmla="*/ 242887 w 888206"/>
                    <a:gd name="connsiteY4" fmla="*/ 400049 h 414337"/>
                    <a:gd name="connsiteX5" fmla="*/ 569119 w 888206"/>
                    <a:gd name="connsiteY5" fmla="*/ 359568 h 414337"/>
                    <a:gd name="connsiteX6" fmla="*/ 626269 w 888206"/>
                    <a:gd name="connsiteY6" fmla="*/ 345281 h 414337"/>
                    <a:gd name="connsiteX7" fmla="*/ 685799 w 888206"/>
                    <a:gd name="connsiteY7" fmla="*/ 357187 h 414337"/>
                    <a:gd name="connsiteX8" fmla="*/ 807243 w 888206"/>
                    <a:gd name="connsiteY8" fmla="*/ 411956 h 414337"/>
                    <a:gd name="connsiteX9" fmla="*/ 795337 w 888206"/>
                    <a:gd name="connsiteY9" fmla="*/ 200025 h 414337"/>
                    <a:gd name="connsiteX10" fmla="*/ 778669 w 888206"/>
                    <a:gd name="connsiteY10" fmla="*/ 197643 h 414337"/>
                    <a:gd name="connsiteX11" fmla="*/ 773906 w 888206"/>
                    <a:gd name="connsiteY11" fmla="*/ 154781 h 414337"/>
                    <a:gd name="connsiteX12" fmla="*/ 812006 w 888206"/>
                    <a:gd name="connsiteY12" fmla="*/ 173831 h 414337"/>
                    <a:gd name="connsiteX13" fmla="*/ 852487 w 888206"/>
                    <a:gd name="connsiteY13" fmla="*/ 169068 h 414337"/>
                    <a:gd name="connsiteX14" fmla="*/ 888206 w 888206"/>
                    <a:gd name="connsiteY14" fmla="*/ 107156 h 414337"/>
                    <a:gd name="connsiteX15" fmla="*/ 842962 w 888206"/>
                    <a:gd name="connsiteY15" fmla="*/ 59531 h 414337"/>
                    <a:gd name="connsiteX16" fmla="*/ 714375 w 888206"/>
                    <a:gd name="connsiteY16" fmla="*/ 0 h 414337"/>
                    <a:gd name="connsiteX17" fmla="*/ 585787 w 888206"/>
                    <a:gd name="connsiteY17" fmla="*/ 0 h 414337"/>
                    <a:gd name="connsiteX18" fmla="*/ 554831 w 888206"/>
                    <a:gd name="connsiteY18" fmla="*/ 4762 h 414337"/>
                    <a:gd name="connsiteX19" fmla="*/ 373856 w 888206"/>
                    <a:gd name="connsiteY19" fmla="*/ 9525 h 414337"/>
                    <a:gd name="connsiteX20" fmla="*/ 300037 w 888206"/>
                    <a:gd name="connsiteY20" fmla="*/ 28575 h 414337"/>
                    <a:gd name="connsiteX21" fmla="*/ 221456 w 888206"/>
                    <a:gd name="connsiteY21" fmla="*/ 52387 h 414337"/>
                    <a:gd name="connsiteX22" fmla="*/ 114300 w 888206"/>
                    <a:gd name="connsiteY22" fmla="*/ 92868 h 414337"/>
                    <a:gd name="connsiteX23" fmla="*/ 21431 w 888206"/>
                    <a:gd name="connsiteY23" fmla="*/ 128587 h 414337"/>
                    <a:gd name="connsiteX24" fmla="*/ 2381 w 888206"/>
                    <a:gd name="connsiteY24" fmla="*/ 159543 h 414337"/>
                    <a:gd name="connsiteX25" fmla="*/ 0 w 888206"/>
                    <a:gd name="connsiteY25" fmla="*/ 204787 h 414337"/>
                    <a:gd name="connsiteX26" fmla="*/ 11906 w 888206"/>
                    <a:gd name="connsiteY26" fmla="*/ 226218 h 414337"/>
                    <a:gd name="connsiteX27" fmla="*/ 130969 w 888206"/>
                    <a:gd name="connsiteY27" fmla="*/ 214312 h 414337"/>
                    <a:gd name="connsiteX0" fmla="*/ 130969 w 888206"/>
                    <a:gd name="connsiteY0" fmla="*/ 214312 h 414337"/>
                    <a:gd name="connsiteX1" fmla="*/ 145256 w 888206"/>
                    <a:gd name="connsiteY1" fmla="*/ 266700 h 414337"/>
                    <a:gd name="connsiteX2" fmla="*/ 80962 w 888206"/>
                    <a:gd name="connsiteY2" fmla="*/ 326231 h 414337"/>
                    <a:gd name="connsiteX3" fmla="*/ 183356 w 888206"/>
                    <a:gd name="connsiteY3" fmla="*/ 414337 h 414337"/>
                    <a:gd name="connsiteX4" fmla="*/ 242887 w 888206"/>
                    <a:gd name="connsiteY4" fmla="*/ 400049 h 414337"/>
                    <a:gd name="connsiteX5" fmla="*/ 569119 w 888206"/>
                    <a:gd name="connsiteY5" fmla="*/ 359568 h 414337"/>
                    <a:gd name="connsiteX6" fmla="*/ 626269 w 888206"/>
                    <a:gd name="connsiteY6" fmla="*/ 345281 h 414337"/>
                    <a:gd name="connsiteX7" fmla="*/ 685799 w 888206"/>
                    <a:gd name="connsiteY7" fmla="*/ 357187 h 414337"/>
                    <a:gd name="connsiteX8" fmla="*/ 807243 w 888206"/>
                    <a:gd name="connsiteY8" fmla="*/ 411956 h 414337"/>
                    <a:gd name="connsiteX9" fmla="*/ 795337 w 888206"/>
                    <a:gd name="connsiteY9" fmla="*/ 200025 h 414337"/>
                    <a:gd name="connsiteX10" fmla="*/ 778669 w 888206"/>
                    <a:gd name="connsiteY10" fmla="*/ 197643 h 414337"/>
                    <a:gd name="connsiteX11" fmla="*/ 773906 w 888206"/>
                    <a:gd name="connsiteY11" fmla="*/ 154781 h 414337"/>
                    <a:gd name="connsiteX12" fmla="*/ 812006 w 888206"/>
                    <a:gd name="connsiteY12" fmla="*/ 173831 h 414337"/>
                    <a:gd name="connsiteX13" fmla="*/ 852487 w 888206"/>
                    <a:gd name="connsiteY13" fmla="*/ 169068 h 414337"/>
                    <a:gd name="connsiteX14" fmla="*/ 888206 w 888206"/>
                    <a:gd name="connsiteY14" fmla="*/ 107156 h 414337"/>
                    <a:gd name="connsiteX15" fmla="*/ 842962 w 888206"/>
                    <a:gd name="connsiteY15" fmla="*/ 59531 h 414337"/>
                    <a:gd name="connsiteX16" fmla="*/ 714375 w 888206"/>
                    <a:gd name="connsiteY16" fmla="*/ 0 h 414337"/>
                    <a:gd name="connsiteX17" fmla="*/ 585787 w 888206"/>
                    <a:gd name="connsiteY17" fmla="*/ 0 h 414337"/>
                    <a:gd name="connsiteX18" fmla="*/ 554831 w 888206"/>
                    <a:gd name="connsiteY18" fmla="*/ 4762 h 414337"/>
                    <a:gd name="connsiteX19" fmla="*/ 373856 w 888206"/>
                    <a:gd name="connsiteY19" fmla="*/ 9525 h 414337"/>
                    <a:gd name="connsiteX20" fmla="*/ 300037 w 888206"/>
                    <a:gd name="connsiteY20" fmla="*/ 28575 h 414337"/>
                    <a:gd name="connsiteX21" fmla="*/ 221456 w 888206"/>
                    <a:gd name="connsiteY21" fmla="*/ 52387 h 414337"/>
                    <a:gd name="connsiteX22" fmla="*/ 114300 w 888206"/>
                    <a:gd name="connsiteY22" fmla="*/ 92868 h 414337"/>
                    <a:gd name="connsiteX23" fmla="*/ 21431 w 888206"/>
                    <a:gd name="connsiteY23" fmla="*/ 128587 h 414337"/>
                    <a:gd name="connsiteX24" fmla="*/ 2381 w 888206"/>
                    <a:gd name="connsiteY24" fmla="*/ 159543 h 414337"/>
                    <a:gd name="connsiteX25" fmla="*/ 0 w 888206"/>
                    <a:gd name="connsiteY25" fmla="*/ 204787 h 414337"/>
                    <a:gd name="connsiteX26" fmla="*/ 11906 w 888206"/>
                    <a:gd name="connsiteY26" fmla="*/ 226218 h 414337"/>
                    <a:gd name="connsiteX27" fmla="*/ 130969 w 888206"/>
                    <a:gd name="connsiteY27" fmla="*/ 214312 h 414337"/>
                    <a:gd name="connsiteX0" fmla="*/ 130969 w 888206"/>
                    <a:gd name="connsiteY0" fmla="*/ 214312 h 414337"/>
                    <a:gd name="connsiteX1" fmla="*/ 109537 w 888206"/>
                    <a:gd name="connsiteY1" fmla="*/ 278606 h 414337"/>
                    <a:gd name="connsiteX2" fmla="*/ 80962 w 888206"/>
                    <a:gd name="connsiteY2" fmla="*/ 326231 h 414337"/>
                    <a:gd name="connsiteX3" fmla="*/ 183356 w 888206"/>
                    <a:gd name="connsiteY3" fmla="*/ 414337 h 414337"/>
                    <a:gd name="connsiteX4" fmla="*/ 242887 w 888206"/>
                    <a:gd name="connsiteY4" fmla="*/ 400049 h 414337"/>
                    <a:gd name="connsiteX5" fmla="*/ 569119 w 888206"/>
                    <a:gd name="connsiteY5" fmla="*/ 359568 h 414337"/>
                    <a:gd name="connsiteX6" fmla="*/ 626269 w 888206"/>
                    <a:gd name="connsiteY6" fmla="*/ 345281 h 414337"/>
                    <a:gd name="connsiteX7" fmla="*/ 685799 w 888206"/>
                    <a:gd name="connsiteY7" fmla="*/ 357187 h 414337"/>
                    <a:gd name="connsiteX8" fmla="*/ 807243 w 888206"/>
                    <a:gd name="connsiteY8" fmla="*/ 411956 h 414337"/>
                    <a:gd name="connsiteX9" fmla="*/ 795337 w 888206"/>
                    <a:gd name="connsiteY9" fmla="*/ 200025 h 414337"/>
                    <a:gd name="connsiteX10" fmla="*/ 778669 w 888206"/>
                    <a:gd name="connsiteY10" fmla="*/ 197643 h 414337"/>
                    <a:gd name="connsiteX11" fmla="*/ 773906 w 888206"/>
                    <a:gd name="connsiteY11" fmla="*/ 154781 h 414337"/>
                    <a:gd name="connsiteX12" fmla="*/ 812006 w 888206"/>
                    <a:gd name="connsiteY12" fmla="*/ 173831 h 414337"/>
                    <a:gd name="connsiteX13" fmla="*/ 852487 w 888206"/>
                    <a:gd name="connsiteY13" fmla="*/ 169068 h 414337"/>
                    <a:gd name="connsiteX14" fmla="*/ 888206 w 888206"/>
                    <a:gd name="connsiteY14" fmla="*/ 107156 h 414337"/>
                    <a:gd name="connsiteX15" fmla="*/ 842962 w 888206"/>
                    <a:gd name="connsiteY15" fmla="*/ 59531 h 414337"/>
                    <a:gd name="connsiteX16" fmla="*/ 714375 w 888206"/>
                    <a:gd name="connsiteY16" fmla="*/ 0 h 414337"/>
                    <a:gd name="connsiteX17" fmla="*/ 585787 w 888206"/>
                    <a:gd name="connsiteY17" fmla="*/ 0 h 414337"/>
                    <a:gd name="connsiteX18" fmla="*/ 554831 w 888206"/>
                    <a:gd name="connsiteY18" fmla="*/ 4762 h 414337"/>
                    <a:gd name="connsiteX19" fmla="*/ 373856 w 888206"/>
                    <a:gd name="connsiteY19" fmla="*/ 9525 h 414337"/>
                    <a:gd name="connsiteX20" fmla="*/ 300037 w 888206"/>
                    <a:gd name="connsiteY20" fmla="*/ 28575 h 414337"/>
                    <a:gd name="connsiteX21" fmla="*/ 221456 w 888206"/>
                    <a:gd name="connsiteY21" fmla="*/ 52387 h 414337"/>
                    <a:gd name="connsiteX22" fmla="*/ 114300 w 888206"/>
                    <a:gd name="connsiteY22" fmla="*/ 92868 h 414337"/>
                    <a:gd name="connsiteX23" fmla="*/ 21431 w 888206"/>
                    <a:gd name="connsiteY23" fmla="*/ 128587 h 414337"/>
                    <a:gd name="connsiteX24" fmla="*/ 2381 w 888206"/>
                    <a:gd name="connsiteY24" fmla="*/ 159543 h 414337"/>
                    <a:gd name="connsiteX25" fmla="*/ 0 w 888206"/>
                    <a:gd name="connsiteY25" fmla="*/ 204787 h 414337"/>
                    <a:gd name="connsiteX26" fmla="*/ 11906 w 888206"/>
                    <a:gd name="connsiteY26" fmla="*/ 226218 h 414337"/>
                    <a:gd name="connsiteX27" fmla="*/ 130969 w 888206"/>
                    <a:gd name="connsiteY27" fmla="*/ 214312 h 414337"/>
                    <a:gd name="connsiteX0" fmla="*/ 111919 w 888206"/>
                    <a:gd name="connsiteY0" fmla="*/ 211930 h 414337"/>
                    <a:gd name="connsiteX1" fmla="*/ 109537 w 888206"/>
                    <a:gd name="connsiteY1" fmla="*/ 278606 h 414337"/>
                    <a:gd name="connsiteX2" fmla="*/ 80962 w 888206"/>
                    <a:gd name="connsiteY2" fmla="*/ 326231 h 414337"/>
                    <a:gd name="connsiteX3" fmla="*/ 183356 w 888206"/>
                    <a:gd name="connsiteY3" fmla="*/ 414337 h 414337"/>
                    <a:gd name="connsiteX4" fmla="*/ 242887 w 888206"/>
                    <a:gd name="connsiteY4" fmla="*/ 400049 h 414337"/>
                    <a:gd name="connsiteX5" fmla="*/ 569119 w 888206"/>
                    <a:gd name="connsiteY5" fmla="*/ 359568 h 414337"/>
                    <a:gd name="connsiteX6" fmla="*/ 626269 w 888206"/>
                    <a:gd name="connsiteY6" fmla="*/ 345281 h 414337"/>
                    <a:gd name="connsiteX7" fmla="*/ 685799 w 888206"/>
                    <a:gd name="connsiteY7" fmla="*/ 357187 h 414337"/>
                    <a:gd name="connsiteX8" fmla="*/ 807243 w 888206"/>
                    <a:gd name="connsiteY8" fmla="*/ 411956 h 414337"/>
                    <a:gd name="connsiteX9" fmla="*/ 795337 w 888206"/>
                    <a:gd name="connsiteY9" fmla="*/ 200025 h 414337"/>
                    <a:gd name="connsiteX10" fmla="*/ 778669 w 888206"/>
                    <a:gd name="connsiteY10" fmla="*/ 197643 h 414337"/>
                    <a:gd name="connsiteX11" fmla="*/ 773906 w 888206"/>
                    <a:gd name="connsiteY11" fmla="*/ 154781 h 414337"/>
                    <a:gd name="connsiteX12" fmla="*/ 812006 w 888206"/>
                    <a:gd name="connsiteY12" fmla="*/ 173831 h 414337"/>
                    <a:gd name="connsiteX13" fmla="*/ 852487 w 888206"/>
                    <a:gd name="connsiteY13" fmla="*/ 169068 h 414337"/>
                    <a:gd name="connsiteX14" fmla="*/ 888206 w 888206"/>
                    <a:gd name="connsiteY14" fmla="*/ 107156 h 414337"/>
                    <a:gd name="connsiteX15" fmla="*/ 842962 w 888206"/>
                    <a:gd name="connsiteY15" fmla="*/ 59531 h 414337"/>
                    <a:gd name="connsiteX16" fmla="*/ 714375 w 888206"/>
                    <a:gd name="connsiteY16" fmla="*/ 0 h 414337"/>
                    <a:gd name="connsiteX17" fmla="*/ 585787 w 888206"/>
                    <a:gd name="connsiteY17" fmla="*/ 0 h 414337"/>
                    <a:gd name="connsiteX18" fmla="*/ 554831 w 888206"/>
                    <a:gd name="connsiteY18" fmla="*/ 4762 h 414337"/>
                    <a:gd name="connsiteX19" fmla="*/ 373856 w 888206"/>
                    <a:gd name="connsiteY19" fmla="*/ 9525 h 414337"/>
                    <a:gd name="connsiteX20" fmla="*/ 300037 w 888206"/>
                    <a:gd name="connsiteY20" fmla="*/ 28575 h 414337"/>
                    <a:gd name="connsiteX21" fmla="*/ 221456 w 888206"/>
                    <a:gd name="connsiteY21" fmla="*/ 52387 h 414337"/>
                    <a:gd name="connsiteX22" fmla="*/ 114300 w 888206"/>
                    <a:gd name="connsiteY22" fmla="*/ 92868 h 414337"/>
                    <a:gd name="connsiteX23" fmla="*/ 21431 w 888206"/>
                    <a:gd name="connsiteY23" fmla="*/ 128587 h 414337"/>
                    <a:gd name="connsiteX24" fmla="*/ 2381 w 888206"/>
                    <a:gd name="connsiteY24" fmla="*/ 159543 h 414337"/>
                    <a:gd name="connsiteX25" fmla="*/ 0 w 888206"/>
                    <a:gd name="connsiteY25" fmla="*/ 204787 h 414337"/>
                    <a:gd name="connsiteX26" fmla="*/ 11906 w 888206"/>
                    <a:gd name="connsiteY26" fmla="*/ 226218 h 414337"/>
                    <a:gd name="connsiteX27" fmla="*/ 111919 w 888206"/>
                    <a:gd name="connsiteY27" fmla="*/ 211930 h 414337"/>
                    <a:gd name="connsiteX0" fmla="*/ 111919 w 888206"/>
                    <a:gd name="connsiteY0" fmla="*/ 211930 h 450056"/>
                    <a:gd name="connsiteX1" fmla="*/ 109537 w 888206"/>
                    <a:gd name="connsiteY1" fmla="*/ 278606 h 450056"/>
                    <a:gd name="connsiteX2" fmla="*/ 80962 w 888206"/>
                    <a:gd name="connsiteY2" fmla="*/ 326231 h 450056"/>
                    <a:gd name="connsiteX3" fmla="*/ 152399 w 888206"/>
                    <a:gd name="connsiteY3" fmla="*/ 450056 h 450056"/>
                    <a:gd name="connsiteX4" fmla="*/ 242887 w 888206"/>
                    <a:gd name="connsiteY4" fmla="*/ 400049 h 450056"/>
                    <a:gd name="connsiteX5" fmla="*/ 569119 w 888206"/>
                    <a:gd name="connsiteY5" fmla="*/ 359568 h 450056"/>
                    <a:gd name="connsiteX6" fmla="*/ 626269 w 888206"/>
                    <a:gd name="connsiteY6" fmla="*/ 345281 h 450056"/>
                    <a:gd name="connsiteX7" fmla="*/ 685799 w 888206"/>
                    <a:gd name="connsiteY7" fmla="*/ 357187 h 450056"/>
                    <a:gd name="connsiteX8" fmla="*/ 807243 w 888206"/>
                    <a:gd name="connsiteY8" fmla="*/ 411956 h 450056"/>
                    <a:gd name="connsiteX9" fmla="*/ 795337 w 888206"/>
                    <a:gd name="connsiteY9" fmla="*/ 200025 h 450056"/>
                    <a:gd name="connsiteX10" fmla="*/ 778669 w 888206"/>
                    <a:gd name="connsiteY10" fmla="*/ 197643 h 450056"/>
                    <a:gd name="connsiteX11" fmla="*/ 773906 w 888206"/>
                    <a:gd name="connsiteY11" fmla="*/ 154781 h 450056"/>
                    <a:gd name="connsiteX12" fmla="*/ 812006 w 888206"/>
                    <a:gd name="connsiteY12" fmla="*/ 173831 h 450056"/>
                    <a:gd name="connsiteX13" fmla="*/ 852487 w 888206"/>
                    <a:gd name="connsiteY13" fmla="*/ 169068 h 450056"/>
                    <a:gd name="connsiteX14" fmla="*/ 888206 w 888206"/>
                    <a:gd name="connsiteY14" fmla="*/ 107156 h 450056"/>
                    <a:gd name="connsiteX15" fmla="*/ 842962 w 888206"/>
                    <a:gd name="connsiteY15" fmla="*/ 59531 h 450056"/>
                    <a:gd name="connsiteX16" fmla="*/ 714375 w 888206"/>
                    <a:gd name="connsiteY16" fmla="*/ 0 h 450056"/>
                    <a:gd name="connsiteX17" fmla="*/ 585787 w 888206"/>
                    <a:gd name="connsiteY17" fmla="*/ 0 h 450056"/>
                    <a:gd name="connsiteX18" fmla="*/ 554831 w 888206"/>
                    <a:gd name="connsiteY18" fmla="*/ 4762 h 450056"/>
                    <a:gd name="connsiteX19" fmla="*/ 373856 w 888206"/>
                    <a:gd name="connsiteY19" fmla="*/ 9525 h 450056"/>
                    <a:gd name="connsiteX20" fmla="*/ 300037 w 888206"/>
                    <a:gd name="connsiteY20" fmla="*/ 28575 h 450056"/>
                    <a:gd name="connsiteX21" fmla="*/ 221456 w 888206"/>
                    <a:gd name="connsiteY21" fmla="*/ 52387 h 450056"/>
                    <a:gd name="connsiteX22" fmla="*/ 114300 w 888206"/>
                    <a:gd name="connsiteY22" fmla="*/ 92868 h 450056"/>
                    <a:gd name="connsiteX23" fmla="*/ 21431 w 888206"/>
                    <a:gd name="connsiteY23" fmla="*/ 128587 h 450056"/>
                    <a:gd name="connsiteX24" fmla="*/ 2381 w 888206"/>
                    <a:gd name="connsiteY24" fmla="*/ 159543 h 450056"/>
                    <a:gd name="connsiteX25" fmla="*/ 0 w 888206"/>
                    <a:gd name="connsiteY25" fmla="*/ 204787 h 450056"/>
                    <a:gd name="connsiteX26" fmla="*/ 11906 w 888206"/>
                    <a:gd name="connsiteY26" fmla="*/ 226218 h 450056"/>
                    <a:gd name="connsiteX27" fmla="*/ 111919 w 888206"/>
                    <a:gd name="connsiteY27" fmla="*/ 211930 h 45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88206" h="450056">
                      <a:moveTo>
                        <a:pt x="111919" y="211930"/>
                      </a:moveTo>
                      <a:lnTo>
                        <a:pt x="109537" y="278606"/>
                      </a:lnTo>
                      <a:lnTo>
                        <a:pt x="80962" y="326231"/>
                      </a:lnTo>
                      <a:lnTo>
                        <a:pt x="152399" y="450056"/>
                      </a:lnTo>
                      <a:lnTo>
                        <a:pt x="242887" y="400049"/>
                      </a:lnTo>
                      <a:lnTo>
                        <a:pt x="569119" y="359568"/>
                      </a:lnTo>
                      <a:lnTo>
                        <a:pt x="626269" y="345281"/>
                      </a:lnTo>
                      <a:lnTo>
                        <a:pt x="685799" y="357187"/>
                      </a:lnTo>
                      <a:lnTo>
                        <a:pt x="807243" y="411956"/>
                      </a:lnTo>
                      <a:lnTo>
                        <a:pt x="795337" y="200025"/>
                      </a:lnTo>
                      <a:lnTo>
                        <a:pt x="778669" y="197643"/>
                      </a:lnTo>
                      <a:lnTo>
                        <a:pt x="773906" y="154781"/>
                      </a:lnTo>
                      <a:lnTo>
                        <a:pt x="812006" y="173831"/>
                      </a:lnTo>
                      <a:lnTo>
                        <a:pt x="852487" y="169068"/>
                      </a:lnTo>
                      <a:lnTo>
                        <a:pt x="888206" y="107156"/>
                      </a:lnTo>
                      <a:lnTo>
                        <a:pt x="842962" y="59531"/>
                      </a:lnTo>
                      <a:lnTo>
                        <a:pt x="714375" y="0"/>
                      </a:lnTo>
                      <a:lnTo>
                        <a:pt x="585787" y="0"/>
                      </a:lnTo>
                      <a:lnTo>
                        <a:pt x="554831" y="4762"/>
                      </a:lnTo>
                      <a:lnTo>
                        <a:pt x="373856" y="9525"/>
                      </a:lnTo>
                      <a:lnTo>
                        <a:pt x="300037" y="28575"/>
                      </a:lnTo>
                      <a:lnTo>
                        <a:pt x="221456" y="52387"/>
                      </a:lnTo>
                      <a:lnTo>
                        <a:pt x="114300" y="92868"/>
                      </a:lnTo>
                      <a:lnTo>
                        <a:pt x="21431" y="128587"/>
                      </a:lnTo>
                      <a:lnTo>
                        <a:pt x="2381" y="159543"/>
                      </a:lnTo>
                      <a:lnTo>
                        <a:pt x="0" y="204787"/>
                      </a:lnTo>
                      <a:lnTo>
                        <a:pt x="11906" y="226218"/>
                      </a:lnTo>
                      <a:lnTo>
                        <a:pt x="111919" y="21193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6" name="Полилиния 115"/>
                <p:cNvSpPr/>
                <p:nvPr/>
              </p:nvSpPr>
              <p:spPr>
                <a:xfrm>
                  <a:off x="7092280" y="927950"/>
                  <a:ext cx="986811" cy="323850"/>
                </a:xfrm>
                <a:custGeom>
                  <a:avLst/>
                  <a:gdLst>
                    <a:gd name="connsiteX0" fmla="*/ 376237 w 890587"/>
                    <a:gd name="connsiteY0" fmla="*/ 9525 h 235744"/>
                    <a:gd name="connsiteX1" fmla="*/ 211931 w 890587"/>
                    <a:gd name="connsiteY1" fmla="*/ 59532 h 235744"/>
                    <a:gd name="connsiteX2" fmla="*/ 28575 w 890587"/>
                    <a:gd name="connsiteY2" fmla="*/ 130969 h 235744"/>
                    <a:gd name="connsiteX3" fmla="*/ 7144 w 890587"/>
                    <a:gd name="connsiteY3" fmla="*/ 169069 h 235744"/>
                    <a:gd name="connsiteX4" fmla="*/ 0 w 890587"/>
                    <a:gd name="connsiteY4" fmla="*/ 204788 h 235744"/>
                    <a:gd name="connsiteX5" fmla="*/ 16669 w 890587"/>
                    <a:gd name="connsiteY5" fmla="*/ 235744 h 235744"/>
                    <a:gd name="connsiteX6" fmla="*/ 107156 w 890587"/>
                    <a:gd name="connsiteY6" fmla="*/ 219075 h 235744"/>
                    <a:gd name="connsiteX7" fmla="*/ 152400 w 890587"/>
                    <a:gd name="connsiteY7" fmla="*/ 169069 h 235744"/>
                    <a:gd name="connsiteX8" fmla="*/ 233362 w 890587"/>
                    <a:gd name="connsiteY8" fmla="*/ 119063 h 235744"/>
                    <a:gd name="connsiteX9" fmla="*/ 342900 w 890587"/>
                    <a:gd name="connsiteY9" fmla="*/ 90488 h 235744"/>
                    <a:gd name="connsiteX10" fmla="*/ 490537 w 890587"/>
                    <a:gd name="connsiteY10" fmla="*/ 85725 h 235744"/>
                    <a:gd name="connsiteX11" fmla="*/ 645319 w 890587"/>
                    <a:gd name="connsiteY11" fmla="*/ 83344 h 235744"/>
                    <a:gd name="connsiteX12" fmla="*/ 731044 w 890587"/>
                    <a:gd name="connsiteY12" fmla="*/ 92869 h 235744"/>
                    <a:gd name="connsiteX13" fmla="*/ 785812 w 890587"/>
                    <a:gd name="connsiteY13" fmla="*/ 116682 h 235744"/>
                    <a:gd name="connsiteX14" fmla="*/ 821531 w 890587"/>
                    <a:gd name="connsiteY14" fmla="*/ 157163 h 235744"/>
                    <a:gd name="connsiteX15" fmla="*/ 857250 w 890587"/>
                    <a:gd name="connsiteY15" fmla="*/ 169069 h 235744"/>
                    <a:gd name="connsiteX16" fmla="*/ 890587 w 890587"/>
                    <a:gd name="connsiteY16" fmla="*/ 116682 h 235744"/>
                    <a:gd name="connsiteX17" fmla="*/ 852487 w 890587"/>
                    <a:gd name="connsiteY17" fmla="*/ 64294 h 235744"/>
                    <a:gd name="connsiteX18" fmla="*/ 728662 w 890587"/>
                    <a:gd name="connsiteY18" fmla="*/ 2382 h 235744"/>
                    <a:gd name="connsiteX19" fmla="*/ 585787 w 890587"/>
                    <a:gd name="connsiteY19" fmla="*/ 0 h 235744"/>
                    <a:gd name="connsiteX20" fmla="*/ 488156 w 890587"/>
                    <a:gd name="connsiteY20" fmla="*/ 14288 h 235744"/>
                    <a:gd name="connsiteX21" fmla="*/ 376237 w 890587"/>
                    <a:gd name="connsiteY21" fmla="*/ 9525 h 235744"/>
                    <a:gd name="connsiteX0" fmla="*/ 376237 w 940594"/>
                    <a:gd name="connsiteY0" fmla="*/ 9525 h 235744"/>
                    <a:gd name="connsiteX1" fmla="*/ 211931 w 940594"/>
                    <a:gd name="connsiteY1" fmla="*/ 59532 h 235744"/>
                    <a:gd name="connsiteX2" fmla="*/ 28575 w 940594"/>
                    <a:gd name="connsiteY2" fmla="*/ 130969 h 235744"/>
                    <a:gd name="connsiteX3" fmla="*/ 7144 w 940594"/>
                    <a:gd name="connsiteY3" fmla="*/ 169069 h 235744"/>
                    <a:gd name="connsiteX4" fmla="*/ 0 w 940594"/>
                    <a:gd name="connsiteY4" fmla="*/ 204788 h 235744"/>
                    <a:gd name="connsiteX5" fmla="*/ 16669 w 940594"/>
                    <a:gd name="connsiteY5" fmla="*/ 235744 h 235744"/>
                    <a:gd name="connsiteX6" fmla="*/ 107156 w 940594"/>
                    <a:gd name="connsiteY6" fmla="*/ 219075 h 235744"/>
                    <a:gd name="connsiteX7" fmla="*/ 152400 w 940594"/>
                    <a:gd name="connsiteY7" fmla="*/ 169069 h 235744"/>
                    <a:gd name="connsiteX8" fmla="*/ 233362 w 940594"/>
                    <a:gd name="connsiteY8" fmla="*/ 119063 h 235744"/>
                    <a:gd name="connsiteX9" fmla="*/ 342900 w 940594"/>
                    <a:gd name="connsiteY9" fmla="*/ 90488 h 235744"/>
                    <a:gd name="connsiteX10" fmla="*/ 490537 w 940594"/>
                    <a:gd name="connsiteY10" fmla="*/ 85725 h 235744"/>
                    <a:gd name="connsiteX11" fmla="*/ 645319 w 940594"/>
                    <a:gd name="connsiteY11" fmla="*/ 83344 h 235744"/>
                    <a:gd name="connsiteX12" fmla="*/ 731044 w 940594"/>
                    <a:gd name="connsiteY12" fmla="*/ 92869 h 235744"/>
                    <a:gd name="connsiteX13" fmla="*/ 785812 w 940594"/>
                    <a:gd name="connsiteY13" fmla="*/ 116682 h 235744"/>
                    <a:gd name="connsiteX14" fmla="*/ 821531 w 940594"/>
                    <a:gd name="connsiteY14" fmla="*/ 157163 h 235744"/>
                    <a:gd name="connsiteX15" fmla="*/ 940594 w 940594"/>
                    <a:gd name="connsiteY15" fmla="*/ 228600 h 235744"/>
                    <a:gd name="connsiteX16" fmla="*/ 890587 w 940594"/>
                    <a:gd name="connsiteY16" fmla="*/ 116682 h 235744"/>
                    <a:gd name="connsiteX17" fmla="*/ 852487 w 940594"/>
                    <a:gd name="connsiteY17" fmla="*/ 64294 h 235744"/>
                    <a:gd name="connsiteX18" fmla="*/ 728662 w 940594"/>
                    <a:gd name="connsiteY18" fmla="*/ 2382 h 235744"/>
                    <a:gd name="connsiteX19" fmla="*/ 585787 w 940594"/>
                    <a:gd name="connsiteY19" fmla="*/ 0 h 235744"/>
                    <a:gd name="connsiteX20" fmla="*/ 488156 w 940594"/>
                    <a:gd name="connsiteY20" fmla="*/ 14288 h 235744"/>
                    <a:gd name="connsiteX21" fmla="*/ 376237 w 940594"/>
                    <a:gd name="connsiteY21" fmla="*/ 9525 h 235744"/>
                    <a:gd name="connsiteX0" fmla="*/ 376237 w 943948"/>
                    <a:gd name="connsiteY0" fmla="*/ 9525 h 235744"/>
                    <a:gd name="connsiteX1" fmla="*/ 211931 w 943948"/>
                    <a:gd name="connsiteY1" fmla="*/ 59532 h 235744"/>
                    <a:gd name="connsiteX2" fmla="*/ 28575 w 943948"/>
                    <a:gd name="connsiteY2" fmla="*/ 130969 h 235744"/>
                    <a:gd name="connsiteX3" fmla="*/ 7144 w 943948"/>
                    <a:gd name="connsiteY3" fmla="*/ 169069 h 235744"/>
                    <a:gd name="connsiteX4" fmla="*/ 0 w 943948"/>
                    <a:gd name="connsiteY4" fmla="*/ 204788 h 235744"/>
                    <a:gd name="connsiteX5" fmla="*/ 16669 w 943948"/>
                    <a:gd name="connsiteY5" fmla="*/ 235744 h 235744"/>
                    <a:gd name="connsiteX6" fmla="*/ 107156 w 943948"/>
                    <a:gd name="connsiteY6" fmla="*/ 219075 h 235744"/>
                    <a:gd name="connsiteX7" fmla="*/ 152400 w 943948"/>
                    <a:gd name="connsiteY7" fmla="*/ 169069 h 235744"/>
                    <a:gd name="connsiteX8" fmla="*/ 233362 w 943948"/>
                    <a:gd name="connsiteY8" fmla="*/ 119063 h 235744"/>
                    <a:gd name="connsiteX9" fmla="*/ 342900 w 943948"/>
                    <a:gd name="connsiteY9" fmla="*/ 90488 h 235744"/>
                    <a:gd name="connsiteX10" fmla="*/ 490537 w 943948"/>
                    <a:gd name="connsiteY10" fmla="*/ 85725 h 235744"/>
                    <a:gd name="connsiteX11" fmla="*/ 645319 w 943948"/>
                    <a:gd name="connsiteY11" fmla="*/ 83344 h 235744"/>
                    <a:gd name="connsiteX12" fmla="*/ 731044 w 943948"/>
                    <a:gd name="connsiteY12" fmla="*/ 92869 h 235744"/>
                    <a:gd name="connsiteX13" fmla="*/ 785812 w 943948"/>
                    <a:gd name="connsiteY13" fmla="*/ 116682 h 235744"/>
                    <a:gd name="connsiteX14" fmla="*/ 821531 w 943948"/>
                    <a:gd name="connsiteY14" fmla="*/ 157163 h 235744"/>
                    <a:gd name="connsiteX15" fmla="*/ 940594 w 943948"/>
                    <a:gd name="connsiteY15" fmla="*/ 228600 h 235744"/>
                    <a:gd name="connsiteX16" fmla="*/ 890587 w 943948"/>
                    <a:gd name="connsiteY16" fmla="*/ 116682 h 235744"/>
                    <a:gd name="connsiteX17" fmla="*/ 852487 w 943948"/>
                    <a:gd name="connsiteY17" fmla="*/ 64294 h 235744"/>
                    <a:gd name="connsiteX18" fmla="*/ 728662 w 943948"/>
                    <a:gd name="connsiteY18" fmla="*/ 2382 h 235744"/>
                    <a:gd name="connsiteX19" fmla="*/ 585787 w 943948"/>
                    <a:gd name="connsiteY19" fmla="*/ 0 h 235744"/>
                    <a:gd name="connsiteX20" fmla="*/ 488156 w 943948"/>
                    <a:gd name="connsiteY20" fmla="*/ 14288 h 235744"/>
                    <a:gd name="connsiteX21" fmla="*/ 376237 w 943948"/>
                    <a:gd name="connsiteY21" fmla="*/ 9525 h 235744"/>
                    <a:gd name="connsiteX0" fmla="*/ 419100 w 986811"/>
                    <a:gd name="connsiteY0" fmla="*/ 9525 h 309563"/>
                    <a:gd name="connsiteX1" fmla="*/ 254794 w 986811"/>
                    <a:gd name="connsiteY1" fmla="*/ 59532 h 309563"/>
                    <a:gd name="connsiteX2" fmla="*/ 71438 w 986811"/>
                    <a:gd name="connsiteY2" fmla="*/ 130969 h 309563"/>
                    <a:gd name="connsiteX3" fmla="*/ 50007 w 986811"/>
                    <a:gd name="connsiteY3" fmla="*/ 169069 h 309563"/>
                    <a:gd name="connsiteX4" fmla="*/ 42863 w 986811"/>
                    <a:gd name="connsiteY4" fmla="*/ 204788 h 309563"/>
                    <a:gd name="connsiteX5" fmla="*/ 0 w 986811"/>
                    <a:gd name="connsiteY5" fmla="*/ 309563 h 309563"/>
                    <a:gd name="connsiteX6" fmla="*/ 150019 w 986811"/>
                    <a:gd name="connsiteY6" fmla="*/ 219075 h 309563"/>
                    <a:gd name="connsiteX7" fmla="*/ 195263 w 986811"/>
                    <a:gd name="connsiteY7" fmla="*/ 169069 h 309563"/>
                    <a:gd name="connsiteX8" fmla="*/ 276225 w 986811"/>
                    <a:gd name="connsiteY8" fmla="*/ 119063 h 309563"/>
                    <a:gd name="connsiteX9" fmla="*/ 385763 w 986811"/>
                    <a:gd name="connsiteY9" fmla="*/ 90488 h 309563"/>
                    <a:gd name="connsiteX10" fmla="*/ 533400 w 986811"/>
                    <a:gd name="connsiteY10" fmla="*/ 85725 h 309563"/>
                    <a:gd name="connsiteX11" fmla="*/ 688182 w 986811"/>
                    <a:gd name="connsiteY11" fmla="*/ 83344 h 309563"/>
                    <a:gd name="connsiteX12" fmla="*/ 773907 w 986811"/>
                    <a:gd name="connsiteY12" fmla="*/ 92869 h 309563"/>
                    <a:gd name="connsiteX13" fmla="*/ 828675 w 986811"/>
                    <a:gd name="connsiteY13" fmla="*/ 116682 h 309563"/>
                    <a:gd name="connsiteX14" fmla="*/ 864394 w 986811"/>
                    <a:gd name="connsiteY14" fmla="*/ 157163 h 309563"/>
                    <a:gd name="connsiteX15" fmla="*/ 983457 w 986811"/>
                    <a:gd name="connsiteY15" fmla="*/ 228600 h 309563"/>
                    <a:gd name="connsiteX16" fmla="*/ 933450 w 986811"/>
                    <a:gd name="connsiteY16" fmla="*/ 116682 h 309563"/>
                    <a:gd name="connsiteX17" fmla="*/ 895350 w 986811"/>
                    <a:gd name="connsiteY17" fmla="*/ 64294 h 309563"/>
                    <a:gd name="connsiteX18" fmla="*/ 771525 w 986811"/>
                    <a:gd name="connsiteY18" fmla="*/ 2382 h 309563"/>
                    <a:gd name="connsiteX19" fmla="*/ 628650 w 986811"/>
                    <a:gd name="connsiteY19" fmla="*/ 0 h 309563"/>
                    <a:gd name="connsiteX20" fmla="*/ 531019 w 986811"/>
                    <a:gd name="connsiteY20" fmla="*/ 14288 h 309563"/>
                    <a:gd name="connsiteX21" fmla="*/ 419100 w 986811"/>
                    <a:gd name="connsiteY21" fmla="*/ 9525 h 309563"/>
                    <a:gd name="connsiteX0" fmla="*/ 419100 w 986811"/>
                    <a:gd name="connsiteY0" fmla="*/ 9525 h 309563"/>
                    <a:gd name="connsiteX1" fmla="*/ 254794 w 986811"/>
                    <a:gd name="connsiteY1" fmla="*/ 59532 h 309563"/>
                    <a:gd name="connsiteX2" fmla="*/ 71438 w 986811"/>
                    <a:gd name="connsiteY2" fmla="*/ 130969 h 309563"/>
                    <a:gd name="connsiteX3" fmla="*/ 50007 w 986811"/>
                    <a:gd name="connsiteY3" fmla="*/ 169069 h 309563"/>
                    <a:gd name="connsiteX4" fmla="*/ 7144 w 986811"/>
                    <a:gd name="connsiteY4" fmla="*/ 207169 h 309563"/>
                    <a:gd name="connsiteX5" fmla="*/ 0 w 986811"/>
                    <a:gd name="connsiteY5" fmla="*/ 309563 h 309563"/>
                    <a:gd name="connsiteX6" fmla="*/ 150019 w 986811"/>
                    <a:gd name="connsiteY6" fmla="*/ 219075 h 309563"/>
                    <a:gd name="connsiteX7" fmla="*/ 195263 w 986811"/>
                    <a:gd name="connsiteY7" fmla="*/ 169069 h 309563"/>
                    <a:gd name="connsiteX8" fmla="*/ 276225 w 986811"/>
                    <a:gd name="connsiteY8" fmla="*/ 119063 h 309563"/>
                    <a:gd name="connsiteX9" fmla="*/ 385763 w 986811"/>
                    <a:gd name="connsiteY9" fmla="*/ 90488 h 309563"/>
                    <a:gd name="connsiteX10" fmla="*/ 533400 w 986811"/>
                    <a:gd name="connsiteY10" fmla="*/ 85725 h 309563"/>
                    <a:gd name="connsiteX11" fmla="*/ 688182 w 986811"/>
                    <a:gd name="connsiteY11" fmla="*/ 83344 h 309563"/>
                    <a:gd name="connsiteX12" fmla="*/ 773907 w 986811"/>
                    <a:gd name="connsiteY12" fmla="*/ 92869 h 309563"/>
                    <a:gd name="connsiteX13" fmla="*/ 828675 w 986811"/>
                    <a:gd name="connsiteY13" fmla="*/ 116682 h 309563"/>
                    <a:gd name="connsiteX14" fmla="*/ 864394 w 986811"/>
                    <a:gd name="connsiteY14" fmla="*/ 157163 h 309563"/>
                    <a:gd name="connsiteX15" fmla="*/ 983457 w 986811"/>
                    <a:gd name="connsiteY15" fmla="*/ 228600 h 309563"/>
                    <a:gd name="connsiteX16" fmla="*/ 933450 w 986811"/>
                    <a:gd name="connsiteY16" fmla="*/ 116682 h 309563"/>
                    <a:gd name="connsiteX17" fmla="*/ 895350 w 986811"/>
                    <a:gd name="connsiteY17" fmla="*/ 64294 h 309563"/>
                    <a:gd name="connsiteX18" fmla="*/ 771525 w 986811"/>
                    <a:gd name="connsiteY18" fmla="*/ 2382 h 309563"/>
                    <a:gd name="connsiteX19" fmla="*/ 628650 w 986811"/>
                    <a:gd name="connsiteY19" fmla="*/ 0 h 309563"/>
                    <a:gd name="connsiteX20" fmla="*/ 531019 w 986811"/>
                    <a:gd name="connsiteY20" fmla="*/ 14288 h 309563"/>
                    <a:gd name="connsiteX21" fmla="*/ 419100 w 986811"/>
                    <a:gd name="connsiteY21" fmla="*/ 9525 h 309563"/>
                    <a:gd name="connsiteX0" fmla="*/ 419100 w 986811"/>
                    <a:gd name="connsiteY0" fmla="*/ 9525 h 309563"/>
                    <a:gd name="connsiteX1" fmla="*/ 254794 w 986811"/>
                    <a:gd name="connsiteY1" fmla="*/ 59532 h 309563"/>
                    <a:gd name="connsiteX2" fmla="*/ 71438 w 986811"/>
                    <a:gd name="connsiteY2" fmla="*/ 130969 h 309563"/>
                    <a:gd name="connsiteX3" fmla="*/ 28576 w 986811"/>
                    <a:gd name="connsiteY3" fmla="*/ 150019 h 309563"/>
                    <a:gd name="connsiteX4" fmla="*/ 7144 w 986811"/>
                    <a:gd name="connsiteY4" fmla="*/ 207169 h 309563"/>
                    <a:gd name="connsiteX5" fmla="*/ 0 w 986811"/>
                    <a:gd name="connsiteY5" fmla="*/ 309563 h 309563"/>
                    <a:gd name="connsiteX6" fmla="*/ 150019 w 986811"/>
                    <a:gd name="connsiteY6" fmla="*/ 219075 h 309563"/>
                    <a:gd name="connsiteX7" fmla="*/ 195263 w 986811"/>
                    <a:gd name="connsiteY7" fmla="*/ 169069 h 309563"/>
                    <a:gd name="connsiteX8" fmla="*/ 276225 w 986811"/>
                    <a:gd name="connsiteY8" fmla="*/ 119063 h 309563"/>
                    <a:gd name="connsiteX9" fmla="*/ 385763 w 986811"/>
                    <a:gd name="connsiteY9" fmla="*/ 90488 h 309563"/>
                    <a:gd name="connsiteX10" fmla="*/ 533400 w 986811"/>
                    <a:gd name="connsiteY10" fmla="*/ 85725 h 309563"/>
                    <a:gd name="connsiteX11" fmla="*/ 688182 w 986811"/>
                    <a:gd name="connsiteY11" fmla="*/ 83344 h 309563"/>
                    <a:gd name="connsiteX12" fmla="*/ 773907 w 986811"/>
                    <a:gd name="connsiteY12" fmla="*/ 92869 h 309563"/>
                    <a:gd name="connsiteX13" fmla="*/ 828675 w 986811"/>
                    <a:gd name="connsiteY13" fmla="*/ 116682 h 309563"/>
                    <a:gd name="connsiteX14" fmla="*/ 864394 w 986811"/>
                    <a:gd name="connsiteY14" fmla="*/ 157163 h 309563"/>
                    <a:gd name="connsiteX15" fmla="*/ 983457 w 986811"/>
                    <a:gd name="connsiteY15" fmla="*/ 228600 h 309563"/>
                    <a:gd name="connsiteX16" fmla="*/ 933450 w 986811"/>
                    <a:gd name="connsiteY16" fmla="*/ 116682 h 309563"/>
                    <a:gd name="connsiteX17" fmla="*/ 895350 w 986811"/>
                    <a:gd name="connsiteY17" fmla="*/ 64294 h 309563"/>
                    <a:gd name="connsiteX18" fmla="*/ 771525 w 986811"/>
                    <a:gd name="connsiteY18" fmla="*/ 2382 h 309563"/>
                    <a:gd name="connsiteX19" fmla="*/ 628650 w 986811"/>
                    <a:gd name="connsiteY19" fmla="*/ 0 h 309563"/>
                    <a:gd name="connsiteX20" fmla="*/ 531019 w 986811"/>
                    <a:gd name="connsiteY20" fmla="*/ 14288 h 309563"/>
                    <a:gd name="connsiteX21" fmla="*/ 419100 w 986811"/>
                    <a:gd name="connsiteY21" fmla="*/ 9525 h 309563"/>
                    <a:gd name="connsiteX0" fmla="*/ 419100 w 986811"/>
                    <a:gd name="connsiteY0" fmla="*/ 9525 h 309563"/>
                    <a:gd name="connsiteX1" fmla="*/ 254794 w 986811"/>
                    <a:gd name="connsiteY1" fmla="*/ 59532 h 309563"/>
                    <a:gd name="connsiteX2" fmla="*/ 71438 w 986811"/>
                    <a:gd name="connsiteY2" fmla="*/ 130969 h 309563"/>
                    <a:gd name="connsiteX3" fmla="*/ 47626 w 986811"/>
                    <a:gd name="connsiteY3" fmla="*/ 161925 h 309563"/>
                    <a:gd name="connsiteX4" fmla="*/ 7144 w 986811"/>
                    <a:gd name="connsiteY4" fmla="*/ 207169 h 309563"/>
                    <a:gd name="connsiteX5" fmla="*/ 0 w 986811"/>
                    <a:gd name="connsiteY5" fmla="*/ 309563 h 309563"/>
                    <a:gd name="connsiteX6" fmla="*/ 150019 w 986811"/>
                    <a:gd name="connsiteY6" fmla="*/ 219075 h 309563"/>
                    <a:gd name="connsiteX7" fmla="*/ 195263 w 986811"/>
                    <a:gd name="connsiteY7" fmla="*/ 169069 h 309563"/>
                    <a:gd name="connsiteX8" fmla="*/ 276225 w 986811"/>
                    <a:gd name="connsiteY8" fmla="*/ 119063 h 309563"/>
                    <a:gd name="connsiteX9" fmla="*/ 385763 w 986811"/>
                    <a:gd name="connsiteY9" fmla="*/ 90488 h 309563"/>
                    <a:gd name="connsiteX10" fmla="*/ 533400 w 986811"/>
                    <a:gd name="connsiteY10" fmla="*/ 85725 h 309563"/>
                    <a:gd name="connsiteX11" fmla="*/ 688182 w 986811"/>
                    <a:gd name="connsiteY11" fmla="*/ 83344 h 309563"/>
                    <a:gd name="connsiteX12" fmla="*/ 773907 w 986811"/>
                    <a:gd name="connsiteY12" fmla="*/ 92869 h 309563"/>
                    <a:gd name="connsiteX13" fmla="*/ 828675 w 986811"/>
                    <a:gd name="connsiteY13" fmla="*/ 116682 h 309563"/>
                    <a:gd name="connsiteX14" fmla="*/ 864394 w 986811"/>
                    <a:gd name="connsiteY14" fmla="*/ 157163 h 309563"/>
                    <a:gd name="connsiteX15" fmla="*/ 983457 w 986811"/>
                    <a:gd name="connsiteY15" fmla="*/ 228600 h 309563"/>
                    <a:gd name="connsiteX16" fmla="*/ 933450 w 986811"/>
                    <a:gd name="connsiteY16" fmla="*/ 116682 h 309563"/>
                    <a:gd name="connsiteX17" fmla="*/ 895350 w 986811"/>
                    <a:gd name="connsiteY17" fmla="*/ 64294 h 309563"/>
                    <a:gd name="connsiteX18" fmla="*/ 771525 w 986811"/>
                    <a:gd name="connsiteY18" fmla="*/ 2382 h 309563"/>
                    <a:gd name="connsiteX19" fmla="*/ 628650 w 986811"/>
                    <a:gd name="connsiteY19" fmla="*/ 0 h 309563"/>
                    <a:gd name="connsiteX20" fmla="*/ 531019 w 986811"/>
                    <a:gd name="connsiteY20" fmla="*/ 14288 h 309563"/>
                    <a:gd name="connsiteX21" fmla="*/ 419100 w 986811"/>
                    <a:gd name="connsiteY21" fmla="*/ 9525 h 309563"/>
                    <a:gd name="connsiteX0" fmla="*/ 419100 w 986811"/>
                    <a:gd name="connsiteY0" fmla="*/ 9525 h 309563"/>
                    <a:gd name="connsiteX1" fmla="*/ 250031 w 986811"/>
                    <a:gd name="connsiteY1" fmla="*/ 42863 h 309563"/>
                    <a:gd name="connsiteX2" fmla="*/ 71438 w 986811"/>
                    <a:gd name="connsiteY2" fmla="*/ 130969 h 309563"/>
                    <a:gd name="connsiteX3" fmla="*/ 47626 w 986811"/>
                    <a:gd name="connsiteY3" fmla="*/ 161925 h 309563"/>
                    <a:gd name="connsiteX4" fmla="*/ 7144 w 986811"/>
                    <a:gd name="connsiteY4" fmla="*/ 207169 h 309563"/>
                    <a:gd name="connsiteX5" fmla="*/ 0 w 986811"/>
                    <a:gd name="connsiteY5" fmla="*/ 309563 h 309563"/>
                    <a:gd name="connsiteX6" fmla="*/ 150019 w 986811"/>
                    <a:gd name="connsiteY6" fmla="*/ 219075 h 309563"/>
                    <a:gd name="connsiteX7" fmla="*/ 195263 w 986811"/>
                    <a:gd name="connsiteY7" fmla="*/ 169069 h 309563"/>
                    <a:gd name="connsiteX8" fmla="*/ 276225 w 986811"/>
                    <a:gd name="connsiteY8" fmla="*/ 119063 h 309563"/>
                    <a:gd name="connsiteX9" fmla="*/ 385763 w 986811"/>
                    <a:gd name="connsiteY9" fmla="*/ 90488 h 309563"/>
                    <a:gd name="connsiteX10" fmla="*/ 533400 w 986811"/>
                    <a:gd name="connsiteY10" fmla="*/ 85725 h 309563"/>
                    <a:gd name="connsiteX11" fmla="*/ 688182 w 986811"/>
                    <a:gd name="connsiteY11" fmla="*/ 83344 h 309563"/>
                    <a:gd name="connsiteX12" fmla="*/ 773907 w 986811"/>
                    <a:gd name="connsiteY12" fmla="*/ 92869 h 309563"/>
                    <a:gd name="connsiteX13" fmla="*/ 828675 w 986811"/>
                    <a:gd name="connsiteY13" fmla="*/ 116682 h 309563"/>
                    <a:gd name="connsiteX14" fmla="*/ 864394 w 986811"/>
                    <a:gd name="connsiteY14" fmla="*/ 157163 h 309563"/>
                    <a:gd name="connsiteX15" fmla="*/ 983457 w 986811"/>
                    <a:gd name="connsiteY15" fmla="*/ 228600 h 309563"/>
                    <a:gd name="connsiteX16" fmla="*/ 933450 w 986811"/>
                    <a:gd name="connsiteY16" fmla="*/ 116682 h 309563"/>
                    <a:gd name="connsiteX17" fmla="*/ 895350 w 986811"/>
                    <a:gd name="connsiteY17" fmla="*/ 64294 h 309563"/>
                    <a:gd name="connsiteX18" fmla="*/ 771525 w 986811"/>
                    <a:gd name="connsiteY18" fmla="*/ 2382 h 309563"/>
                    <a:gd name="connsiteX19" fmla="*/ 628650 w 986811"/>
                    <a:gd name="connsiteY19" fmla="*/ 0 h 309563"/>
                    <a:gd name="connsiteX20" fmla="*/ 531019 w 986811"/>
                    <a:gd name="connsiteY20" fmla="*/ 14288 h 309563"/>
                    <a:gd name="connsiteX21" fmla="*/ 419100 w 986811"/>
                    <a:gd name="connsiteY21" fmla="*/ 9525 h 309563"/>
                    <a:gd name="connsiteX0" fmla="*/ 419100 w 986811"/>
                    <a:gd name="connsiteY0" fmla="*/ 0 h 311944"/>
                    <a:gd name="connsiteX1" fmla="*/ 250031 w 986811"/>
                    <a:gd name="connsiteY1" fmla="*/ 45244 h 311944"/>
                    <a:gd name="connsiteX2" fmla="*/ 71438 w 986811"/>
                    <a:gd name="connsiteY2" fmla="*/ 133350 h 311944"/>
                    <a:gd name="connsiteX3" fmla="*/ 47626 w 986811"/>
                    <a:gd name="connsiteY3" fmla="*/ 164306 h 311944"/>
                    <a:gd name="connsiteX4" fmla="*/ 7144 w 986811"/>
                    <a:gd name="connsiteY4" fmla="*/ 209550 h 311944"/>
                    <a:gd name="connsiteX5" fmla="*/ 0 w 986811"/>
                    <a:gd name="connsiteY5" fmla="*/ 311944 h 311944"/>
                    <a:gd name="connsiteX6" fmla="*/ 150019 w 986811"/>
                    <a:gd name="connsiteY6" fmla="*/ 221456 h 311944"/>
                    <a:gd name="connsiteX7" fmla="*/ 195263 w 986811"/>
                    <a:gd name="connsiteY7" fmla="*/ 171450 h 311944"/>
                    <a:gd name="connsiteX8" fmla="*/ 276225 w 986811"/>
                    <a:gd name="connsiteY8" fmla="*/ 121444 h 311944"/>
                    <a:gd name="connsiteX9" fmla="*/ 385763 w 986811"/>
                    <a:gd name="connsiteY9" fmla="*/ 92869 h 311944"/>
                    <a:gd name="connsiteX10" fmla="*/ 533400 w 986811"/>
                    <a:gd name="connsiteY10" fmla="*/ 88106 h 311944"/>
                    <a:gd name="connsiteX11" fmla="*/ 688182 w 986811"/>
                    <a:gd name="connsiteY11" fmla="*/ 85725 h 311944"/>
                    <a:gd name="connsiteX12" fmla="*/ 773907 w 986811"/>
                    <a:gd name="connsiteY12" fmla="*/ 95250 h 311944"/>
                    <a:gd name="connsiteX13" fmla="*/ 828675 w 986811"/>
                    <a:gd name="connsiteY13" fmla="*/ 119063 h 311944"/>
                    <a:gd name="connsiteX14" fmla="*/ 864394 w 986811"/>
                    <a:gd name="connsiteY14" fmla="*/ 159544 h 311944"/>
                    <a:gd name="connsiteX15" fmla="*/ 983457 w 986811"/>
                    <a:gd name="connsiteY15" fmla="*/ 230981 h 311944"/>
                    <a:gd name="connsiteX16" fmla="*/ 933450 w 986811"/>
                    <a:gd name="connsiteY16" fmla="*/ 119063 h 311944"/>
                    <a:gd name="connsiteX17" fmla="*/ 895350 w 986811"/>
                    <a:gd name="connsiteY17" fmla="*/ 66675 h 311944"/>
                    <a:gd name="connsiteX18" fmla="*/ 771525 w 986811"/>
                    <a:gd name="connsiteY18" fmla="*/ 4763 h 311944"/>
                    <a:gd name="connsiteX19" fmla="*/ 628650 w 986811"/>
                    <a:gd name="connsiteY19" fmla="*/ 2381 h 311944"/>
                    <a:gd name="connsiteX20" fmla="*/ 531019 w 986811"/>
                    <a:gd name="connsiteY20" fmla="*/ 16669 h 311944"/>
                    <a:gd name="connsiteX21" fmla="*/ 419100 w 986811"/>
                    <a:gd name="connsiteY21" fmla="*/ 0 h 311944"/>
                    <a:gd name="connsiteX0" fmla="*/ 419100 w 986811"/>
                    <a:gd name="connsiteY0" fmla="*/ 0 h 311944"/>
                    <a:gd name="connsiteX1" fmla="*/ 250031 w 986811"/>
                    <a:gd name="connsiteY1" fmla="*/ 45244 h 311944"/>
                    <a:gd name="connsiteX2" fmla="*/ 71438 w 986811"/>
                    <a:gd name="connsiteY2" fmla="*/ 133350 h 311944"/>
                    <a:gd name="connsiteX3" fmla="*/ 47626 w 986811"/>
                    <a:gd name="connsiteY3" fmla="*/ 164306 h 311944"/>
                    <a:gd name="connsiteX4" fmla="*/ 7144 w 986811"/>
                    <a:gd name="connsiteY4" fmla="*/ 209550 h 311944"/>
                    <a:gd name="connsiteX5" fmla="*/ 0 w 986811"/>
                    <a:gd name="connsiteY5" fmla="*/ 311944 h 311944"/>
                    <a:gd name="connsiteX6" fmla="*/ 150019 w 986811"/>
                    <a:gd name="connsiteY6" fmla="*/ 221456 h 311944"/>
                    <a:gd name="connsiteX7" fmla="*/ 195263 w 986811"/>
                    <a:gd name="connsiteY7" fmla="*/ 171450 h 311944"/>
                    <a:gd name="connsiteX8" fmla="*/ 276225 w 986811"/>
                    <a:gd name="connsiteY8" fmla="*/ 121444 h 311944"/>
                    <a:gd name="connsiteX9" fmla="*/ 385763 w 986811"/>
                    <a:gd name="connsiteY9" fmla="*/ 92869 h 311944"/>
                    <a:gd name="connsiteX10" fmla="*/ 533400 w 986811"/>
                    <a:gd name="connsiteY10" fmla="*/ 88106 h 311944"/>
                    <a:gd name="connsiteX11" fmla="*/ 688182 w 986811"/>
                    <a:gd name="connsiteY11" fmla="*/ 85725 h 311944"/>
                    <a:gd name="connsiteX12" fmla="*/ 773907 w 986811"/>
                    <a:gd name="connsiteY12" fmla="*/ 95250 h 311944"/>
                    <a:gd name="connsiteX13" fmla="*/ 828675 w 986811"/>
                    <a:gd name="connsiteY13" fmla="*/ 119063 h 311944"/>
                    <a:gd name="connsiteX14" fmla="*/ 864394 w 986811"/>
                    <a:gd name="connsiteY14" fmla="*/ 159544 h 311944"/>
                    <a:gd name="connsiteX15" fmla="*/ 983457 w 986811"/>
                    <a:gd name="connsiteY15" fmla="*/ 230981 h 311944"/>
                    <a:gd name="connsiteX16" fmla="*/ 933450 w 986811"/>
                    <a:gd name="connsiteY16" fmla="*/ 119063 h 311944"/>
                    <a:gd name="connsiteX17" fmla="*/ 895350 w 986811"/>
                    <a:gd name="connsiteY17" fmla="*/ 66675 h 311944"/>
                    <a:gd name="connsiteX18" fmla="*/ 771525 w 986811"/>
                    <a:gd name="connsiteY18" fmla="*/ 4763 h 311944"/>
                    <a:gd name="connsiteX19" fmla="*/ 628650 w 986811"/>
                    <a:gd name="connsiteY19" fmla="*/ 2381 h 311944"/>
                    <a:gd name="connsiteX20" fmla="*/ 531019 w 986811"/>
                    <a:gd name="connsiteY20" fmla="*/ 0 h 311944"/>
                    <a:gd name="connsiteX21" fmla="*/ 419100 w 986811"/>
                    <a:gd name="connsiteY21" fmla="*/ 0 h 311944"/>
                    <a:gd name="connsiteX0" fmla="*/ 419100 w 986811"/>
                    <a:gd name="connsiteY0" fmla="*/ 11906 h 323850"/>
                    <a:gd name="connsiteX1" fmla="*/ 250031 w 986811"/>
                    <a:gd name="connsiteY1" fmla="*/ 57150 h 323850"/>
                    <a:gd name="connsiteX2" fmla="*/ 71438 w 986811"/>
                    <a:gd name="connsiteY2" fmla="*/ 145256 h 323850"/>
                    <a:gd name="connsiteX3" fmla="*/ 47626 w 986811"/>
                    <a:gd name="connsiteY3" fmla="*/ 176212 h 323850"/>
                    <a:gd name="connsiteX4" fmla="*/ 7144 w 986811"/>
                    <a:gd name="connsiteY4" fmla="*/ 221456 h 323850"/>
                    <a:gd name="connsiteX5" fmla="*/ 0 w 986811"/>
                    <a:gd name="connsiteY5" fmla="*/ 323850 h 323850"/>
                    <a:gd name="connsiteX6" fmla="*/ 150019 w 986811"/>
                    <a:gd name="connsiteY6" fmla="*/ 233362 h 323850"/>
                    <a:gd name="connsiteX7" fmla="*/ 195263 w 986811"/>
                    <a:gd name="connsiteY7" fmla="*/ 183356 h 323850"/>
                    <a:gd name="connsiteX8" fmla="*/ 276225 w 986811"/>
                    <a:gd name="connsiteY8" fmla="*/ 133350 h 323850"/>
                    <a:gd name="connsiteX9" fmla="*/ 385763 w 986811"/>
                    <a:gd name="connsiteY9" fmla="*/ 104775 h 323850"/>
                    <a:gd name="connsiteX10" fmla="*/ 533400 w 986811"/>
                    <a:gd name="connsiteY10" fmla="*/ 100012 h 323850"/>
                    <a:gd name="connsiteX11" fmla="*/ 688182 w 986811"/>
                    <a:gd name="connsiteY11" fmla="*/ 97631 h 323850"/>
                    <a:gd name="connsiteX12" fmla="*/ 773907 w 986811"/>
                    <a:gd name="connsiteY12" fmla="*/ 107156 h 323850"/>
                    <a:gd name="connsiteX13" fmla="*/ 828675 w 986811"/>
                    <a:gd name="connsiteY13" fmla="*/ 130969 h 323850"/>
                    <a:gd name="connsiteX14" fmla="*/ 864394 w 986811"/>
                    <a:gd name="connsiteY14" fmla="*/ 171450 h 323850"/>
                    <a:gd name="connsiteX15" fmla="*/ 983457 w 986811"/>
                    <a:gd name="connsiteY15" fmla="*/ 242887 h 323850"/>
                    <a:gd name="connsiteX16" fmla="*/ 933450 w 986811"/>
                    <a:gd name="connsiteY16" fmla="*/ 130969 h 323850"/>
                    <a:gd name="connsiteX17" fmla="*/ 895350 w 986811"/>
                    <a:gd name="connsiteY17" fmla="*/ 78581 h 323850"/>
                    <a:gd name="connsiteX18" fmla="*/ 771525 w 986811"/>
                    <a:gd name="connsiteY18" fmla="*/ 16669 h 323850"/>
                    <a:gd name="connsiteX19" fmla="*/ 628650 w 986811"/>
                    <a:gd name="connsiteY19" fmla="*/ 0 h 323850"/>
                    <a:gd name="connsiteX20" fmla="*/ 531019 w 986811"/>
                    <a:gd name="connsiteY20" fmla="*/ 11906 h 323850"/>
                    <a:gd name="connsiteX21" fmla="*/ 419100 w 986811"/>
                    <a:gd name="connsiteY21" fmla="*/ 11906 h 323850"/>
                    <a:gd name="connsiteX0" fmla="*/ 419100 w 986811"/>
                    <a:gd name="connsiteY0" fmla="*/ 11906 h 323850"/>
                    <a:gd name="connsiteX1" fmla="*/ 250031 w 986811"/>
                    <a:gd name="connsiteY1" fmla="*/ 57150 h 323850"/>
                    <a:gd name="connsiteX2" fmla="*/ 71438 w 986811"/>
                    <a:gd name="connsiteY2" fmla="*/ 145256 h 323850"/>
                    <a:gd name="connsiteX3" fmla="*/ 47626 w 986811"/>
                    <a:gd name="connsiteY3" fmla="*/ 176212 h 323850"/>
                    <a:gd name="connsiteX4" fmla="*/ 7144 w 986811"/>
                    <a:gd name="connsiteY4" fmla="*/ 221456 h 323850"/>
                    <a:gd name="connsiteX5" fmla="*/ 0 w 986811"/>
                    <a:gd name="connsiteY5" fmla="*/ 323850 h 323850"/>
                    <a:gd name="connsiteX6" fmla="*/ 150019 w 986811"/>
                    <a:gd name="connsiteY6" fmla="*/ 233362 h 323850"/>
                    <a:gd name="connsiteX7" fmla="*/ 195263 w 986811"/>
                    <a:gd name="connsiteY7" fmla="*/ 183356 h 323850"/>
                    <a:gd name="connsiteX8" fmla="*/ 276225 w 986811"/>
                    <a:gd name="connsiteY8" fmla="*/ 133350 h 323850"/>
                    <a:gd name="connsiteX9" fmla="*/ 385763 w 986811"/>
                    <a:gd name="connsiteY9" fmla="*/ 104775 h 323850"/>
                    <a:gd name="connsiteX10" fmla="*/ 533400 w 986811"/>
                    <a:gd name="connsiteY10" fmla="*/ 100012 h 323850"/>
                    <a:gd name="connsiteX11" fmla="*/ 688182 w 986811"/>
                    <a:gd name="connsiteY11" fmla="*/ 97631 h 323850"/>
                    <a:gd name="connsiteX12" fmla="*/ 773907 w 986811"/>
                    <a:gd name="connsiteY12" fmla="*/ 107156 h 323850"/>
                    <a:gd name="connsiteX13" fmla="*/ 816769 w 986811"/>
                    <a:gd name="connsiteY13" fmla="*/ 169069 h 323850"/>
                    <a:gd name="connsiteX14" fmla="*/ 864394 w 986811"/>
                    <a:gd name="connsiteY14" fmla="*/ 171450 h 323850"/>
                    <a:gd name="connsiteX15" fmla="*/ 983457 w 986811"/>
                    <a:gd name="connsiteY15" fmla="*/ 242887 h 323850"/>
                    <a:gd name="connsiteX16" fmla="*/ 933450 w 986811"/>
                    <a:gd name="connsiteY16" fmla="*/ 130969 h 323850"/>
                    <a:gd name="connsiteX17" fmla="*/ 895350 w 986811"/>
                    <a:gd name="connsiteY17" fmla="*/ 78581 h 323850"/>
                    <a:gd name="connsiteX18" fmla="*/ 771525 w 986811"/>
                    <a:gd name="connsiteY18" fmla="*/ 16669 h 323850"/>
                    <a:gd name="connsiteX19" fmla="*/ 628650 w 986811"/>
                    <a:gd name="connsiteY19" fmla="*/ 0 h 323850"/>
                    <a:gd name="connsiteX20" fmla="*/ 531019 w 986811"/>
                    <a:gd name="connsiteY20" fmla="*/ 11906 h 323850"/>
                    <a:gd name="connsiteX21" fmla="*/ 419100 w 986811"/>
                    <a:gd name="connsiteY21" fmla="*/ 11906 h 323850"/>
                    <a:gd name="connsiteX0" fmla="*/ 419100 w 986811"/>
                    <a:gd name="connsiteY0" fmla="*/ 11906 h 323850"/>
                    <a:gd name="connsiteX1" fmla="*/ 250031 w 986811"/>
                    <a:gd name="connsiteY1" fmla="*/ 57150 h 323850"/>
                    <a:gd name="connsiteX2" fmla="*/ 71438 w 986811"/>
                    <a:gd name="connsiteY2" fmla="*/ 145256 h 323850"/>
                    <a:gd name="connsiteX3" fmla="*/ 47626 w 986811"/>
                    <a:gd name="connsiteY3" fmla="*/ 176212 h 323850"/>
                    <a:gd name="connsiteX4" fmla="*/ 7144 w 986811"/>
                    <a:gd name="connsiteY4" fmla="*/ 221456 h 323850"/>
                    <a:gd name="connsiteX5" fmla="*/ 0 w 986811"/>
                    <a:gd name="connsiteY5" fmla="*/ 323850 h 323850"/>
                    <a:gd name="connsiteX6" fmla="*/ 150019 w 986811"/>
                    <a:gd name="connsiteY6" fmla="*/ 233362 h 323850"/>
                    <a:gd name="connsiteX7" fmla="*/ 195263 w 986811"/>
                    <a:gd name="connsiteY7" fmla="*/ 183356 h 323850"/>
                    <a:gd name="connsiteX8" fmla="*/ 276225 w 986811"/>
                    <a:gd name="connsiteY8" fmla="*/ 133350 h 323850"/>
                    <a:gd name="connsiteX9" fmla="*/ 385763 w 986811"/>
                    <a:gd name="connsiteY9" fmla="*/ 104775 h 323850"/>
                    <a:gd name="connsiteX10" fmla="*/ 533400 w 986811"/>
                    <a:gd name="connsiteY10" fmla="*/ 100012 h 323850"/>
                    <a:gd name="connsiteX11" fmla="*/ 688182 w 986811"/>
                    <a:gd name="connsiteY11" fmla="*/ 97631 h 323850"/>
                    <a:gd name="connsiteX12" fmla="*/ 766763 w 986811"/>
                    <a:gd name="connsiteY12" fmla="*/ 123825 h 323850"/>
                    <a:gd name="connsiteX13" fmla="*/ 816769 w 986811"/>
                    <a:gd name="connsiteY13" fmla="*/ 169069 h 323850"/>
                    <a:gd name="connsiteX14" fmla="*/ 864394 w 986811"/>
                    <a:gd name="connsiteY14" fmla="*/ 171450 h 323850"/>
                    <a:gd name="connsiteX15" fmla="*/ 983457 w 986811"/>
                    <a:gd name="connsiteY15" fmla="*/ 242887 h 323850"/>
                    <a:gd name="connsiteX16" fmla="*/ 933450 w 986811"/>
                    <a:gd name="connsiteY16" fmla="*/ 130969 h 323850"/>
                    <a:gd name="connsiteX17" fmla="*/ 895350 w 986811"/>
                    <a:gd name="connsiteY17" fmla="*/ 78581 h 323850"/>
                    <a:gd name="connsiteX18" fmla="*/ 771525 w 986811"/>
                    <a:gd name="connsiteY18" fmla="*/ 16669 h 323850"/>
                    <a:gd name="connsiteX19" fmla="*/ 628650 w 986811"/>
                    <a:gd name="connsiteY19" fmla="*/ 0 h 323850"/>
                    <a:gd name="connsiteX20" fmla="*/ 531019 w 986811"/>
                    <a:gd name="connsiteY20" fmla="*/ 11906 h 323850"/>
                    <a:gd name="connsiteX21" fmla="*/ 419100 w 986811"/>
                    <a:gd name="connsiteY21" fmla="*/ 11906 h 323850"/>
                    <a:gd name="connsiteX0" fmla="*/ 419100 w 986811"/>
                    <a:gd name="connsiteY0" fmla="*/ 11906 h 323850"/>
                    <a:gd name="connsiteX1" fmla="*/ 250031 w 986811"/>
                    <a:gd name="connsiteY1" fmla="*/ 57150 h 323850"/>
                    <a:gd name="connsiteX2" fmla="*/ 71438 w 986811"/>
                    <a:gd name="connsiteY2" fmla="*/ 145256 h 323850"/>
                    <a:gd name="connsiteX3" fmla="*/ 47626 w 986811"/>
                    <a:gd name="connsiteY3" fmla="*/ 176212 h 323850"/>
                    <a:gd name="connsiteX4" fmla="*/ 7144 w 986811"/>
                    <a:gd name="connsiteY4" fmla="*/ 221456 h 323850"/>
                    <a:gd name="connsiteX5" fmla="*/ 0 w 986811"/>
                    <a:gd name="connsiteY5" fmla="*/ 323850 h 323850"/>
                    <a:gd name="connsiteX6" fmla="*/ 73819 w 986811"/>
                    <a:gd name="connsiteY6" fmla="*/ 273844 h 323850"/>
                    <a:gd name="connsiteX7" fmla="*/ 150019 w 986811"/>
                    <a:gd name="connsiteY7" fmla="*/ 233362 h 323850"/>
                    <a:gd name="connsiteX8" fmla="*/ 195263 w 986811"/>
                    <a:gd name="connsiteY8" fmla="*/ 183356 h 323850"/>
                    <a:gd name="connsiteX9" fmla="*/ 276225 w 986811"/>
                    <a:gd name="connsiteY9" fmla="*/ 133350 h 323850"/>
                    <a:gd name="connsiteX10" fmla="*/ 385763 w 986811"/>
                    <a:gd name="connsiteY10" fmla="*/ 104775 h 323850"/>
                    <a:gd name="connsiteX11" fmla="*/ 533400 w 986811"/>
                    <a:gd name="connsiteY11" fmla="*/ 100012 h 323850"/>
                    <a:gd name="connsiteX12" fmla="*/ 688182 w 986811"/>
                    <a:gd name="connsiteY12" fmla="*/ 97631 h 323850"/>
                    <a:gd name="connsiteX13" fmla="*/ 766763 w 986811"/>
                    <a:gd name="connsiteY13" fmla="*/ 123825 h 323850"/>
                    <a:gd name="connsiteX14" fmla="*/ 816769 w 986811"/>
                    <a:gd name="connsiteY14" fmla="*/ 169069 h 323850"/>
                    <a:gd name="connsiteX15" fmla="*/ 864394 w 986811"/>
                    <a:gd name="connsiteY15" fmla="*/ 171450 h 323850"/>
                    <a:gd name="connsiteX16" fmla="*/ 983457 w 986811"/>
                    <a:gd name="connsiteY16" fmla="*/ 242887 h 323850"/>
                    <a:gd name="connsiteX17" fmla="*/ 933450 w 986811"/>
                    <a:gd name="connsiteY17" fmla="*/ 130969 h 323850"/>
                    <a:gd name="connsiteX18" fmla="*/ 895350 w 986811"/>
                    <a:gd name="connsiteY18" fmla="*/ 78581 h 323850"/>
                    <a:gd name="connsiteX19" fmla="*/ 771525 w 986811"/>
                    <a:gd name="connsiteY19" fmla="*/ 16669 h 323850"/>
                    <a:gd name="connsiteX20" fmla="*/ 628650 w 986811"/>
                    <a:gd name="connsiteY20" fmla="*/ 0 h 323850"/>
                    <a:gd name="connsiteX21" fmla="*/ 531019 w 986811"/>
                    <a:gd name="connsiteY21" fmla="*/ 11906 h 323850"/>
                    <a:gd name="connsiteX22" fmla="*/ 419100 w 986811"/>
                    <a:gd name="connsiteY22" fmla="*/ 11906 h 323850"/>
                    <a:gd name="connsiteX0" fmla="*/ 419100 w 986811"/>
                    <a:gd name="connsiteY0" fmla="*/ 11906 h 323850"/>
                    <a:gd name="connsiteX1" fmla="*/ 250031 w 986811"/>
                    <a:gd name="connsiteY1" fmla="*/ 57150 h 323850"/>
                    <a:gd name="connsiteX2" fmla="*/ 71438 w 986811"/>
                    <a:gd name="connsiteY2" fmla="*/ 145256 h 323850"/>
                    <a:gd name="connsiteX3" fmla="*/ 47626 w 986811"/>
                    <a:gd name="connsiteY3" fmla="*/ 176212 h 323850"/>
                    <a:gd name="connsiteX4" fmla="*/ 7144 w 986811"/>
                    <a:gd name="connsiteY4" fmla="*/ 221456 h 323850"/>
                    <a:gd name="connsiteX5" fmla="*/ 0 w 986811"/>
                    <a:gd name="connsiteY5" fmla="*/ 323850 h 323850"/>
                    <a:gd name="connsiteX6" fmla="*/ 107157 w 986811"/>
                    <a:gd name="connsiteY6" fmla="*/ 311944 h 323850"/>
                    <a:gd name="connsiteX7" fmla="*/ 150019 w 986811"/>
                    <a:gd name="connsiteY7" fmla="*/ 233362 h 323850"/>
                    <a:gd name="connsiteX8" fmla="*/ 195263 w 986811"/>
                    <a:gd name="connsiteY8" fmla="*/ 183356 h 323850"/>
                    <a:gd name="connsiteX9" fmla="*/ 276225 w 986811"/>
                    <a:gd name="connsiteY9" fmla="*/ 133350 h 323850"/>
                    <a:gd name="connsiteX10" fmla="*/ 385763 w 986811"/>
                    <a:gd name="connsiteY10" fmla="*/ 104775 h 323850"/>
                    <a:gd name="connsiteX11" fmla="*/ 533400 w 986811"/>
                    <a:gd name="connsiteY11" fmla="*/ 100012 h 323850"/>
                    <a:gd name="connsiteX12" fmla="*/ 688182 w 986811"/>
                    <a:gd name="connsiteY12" fmla="*/ 97631 h 323850"/>
                    <a:gd name="connsiteX13" fmla="*/ 766763 w 986811"/>
                    <a:gd name="connsiteY13" fmla="*/ 123825 h 323850"/>
                    <a:gd name="connsiteX14" fmla="*/ 816769 w 986811"/>
                    <a:gd name="connsiteY14" fmla="*/ 169069 h 323850"/>
                    <a:gd name="connsiteX15" fmla="*/ 864394 w 986811"/>
                    <a:gd name="connsiteY15" fmla="*/ 171450 h 323850"/>
                    <a:gd name="connsiteX16" fmla="*/ 983457 w 986811"/>
                    <a:gd name="connsiteY16" fmla="*/ 242887 h 323850"/>
                    <a:gd name="connsiteX17" fmla="*/ 933450 w 986811"/>
                    <a:gd name="connsiteY17" fmla="*/ 130969 h 323850"/>
                    <a:gd name="connsiteX18" fmla="*/ 895350 w 986811"/>
                    <a:gd name="connsiteY18" fmla="*/ 78581 h 323850"/>
                    <a:gd name="connsiteX19" fmla="*/ 771525 w 986811"/>
                    <a:gd name="connsiteY19" fmla="*/ 16669 h 323850"/>
                    <a:gd name="connsiteX20" fmla="*/ 628650 w 986811"/>
                    <a:gd name="connsiteY20" fmla="*/ 0 h 323850"/>
                    <a:gd name="connsiteX21" fmla="*/ 531019 w 986811"/>
                    <a:gd name="connsiteY21" fmla="*/ 11906 h 323850"/>
                    <a:gd name="connsiteX22" fmla="*/ 419100 w 986811"/>
                    <a:gd name="connsiteY22" fmla="*/ 11906 h 323850"/>
                    <a:gd name="connsiteX0" fmla="*/ 419100 w 986811"/>
                    <a:gd name="connsiteY0" fmla="*/ 11906 h 323850"/>
                    <a:gd name="connsiteX1" fmla="*/ 250031 w 986811"/>
                    <a:gd name="connsiteY1" fmla="*/ 57150 h 323850"/>
                    <a:gd name="connsiteX2" fmla="*/ 71438 w 986811"/>
                    <a:gd name="connsiteY2" fmla="*/ 145256 h 323850"/>
                    <a:gd name="connsiteX3" fmla="*/ 47626 w 986811"/>
                    <a:gd name="connsiteY3" fmla="*/ 176212 h 323850"/>
                    <a:gd name="connsiteX4" fmla="*/ 7144 w 986811"/>
                    <a:gd name="connsiteY4" fmla="*/ 221456 h 323850"/>
                    <a:gd name="connsiteX5" fmla="*/ 0 w 986811"/>
                    <a:gd name="connsiteY5" fmla="*/ 323850 h 323850"/>
                    <a:gd name="connsiteX6" fmla="*/ 107157 w 986811"/>
                    <a:gd name="connsiteY6" fmla="*/ 311944 h 323850"/>
                    <a:gd name="connsiteX7" fmla="*/ 150019 w 986811"/>
                    <a:gd name="connsiteY7" fmla="*/ 233362 h 323850"/>
                    <a:gd name="connsiteX8" fmla="*/ 195263 w 986811"/>
                    <a:gd name="connsiteY8" fmla="*/ 183356 h 323850"/>
                    <a:gd name="connsiteX9" fmla="*/ 276225 w 986811"/>
                    <a:gd name="connsiteY9" fmla="*/ 133350 h 323850"/>
                    <a:gd name="connsiteX10" fmla="*/ 385763 w 986811"/>
                    <a:gd name="connsiteY10" fmla="*/ 104775 h 323850"/>
                    <a:gd name="connsiteX11" fmla="*/ 533400 w 986811"/>
                    <a:gd name="connsiteY11" fmla="*/ 100012 h 323850"/>
                    <a:gd name="connsiteX12" fmla="*/ 688182 w 986811"/>
                    <a:gd name="connsiteY12" fmla="*/ 97631 h 323850"/>
                    <a:gd name="connsiteX13" fmla="*/ 766763 w 986811"/>
                    <a:gd name="connsiteY13" fmla="*/ 123825 h 323850"/>
                    <a:gd name="connsiteX14" fmla="*/ 816769 w 986811"/>
                    <a:gd name="connsiteY14" fmla="*/ 169069 h 323850"/>
                    <a:gd name="connsiteX15" fmla="*/ 881063 w 986811"/>
                    <a:gd name="connsiteY15" fmla="*/ 226218 h 323850"/>
                    <a:gd name="connsiteX16" fmla="*/ 983457 w 986811"/>
                    <a:gd name="connsiteY16" fmla="*/ 242887 h 323850"/>
                    <a:gd name="connsiteX17" fmla="*/ 933450 w 986811"/>
                    <a:gd name="connsiteY17" fmla="*/ 130969 h 323850"/>
                    <a:gd name="connsiteX18" fmla="*/ 895350 w 986811"/>
                    <a:gd name="connsiteY18" fmla="*/ 78581 h 323850"/>
                    <a:gd name="connsiteX19" fmla="*/ 771525 w 986811"/>
                    <a:gd name="connsiteY19" fmla="*/ 16669 h 323850"/>
                    <a:gd name="connsiteX20" fmla="*/ 628650 w 986811"/>
                    <a:gd name="connsiteY20" fmla="*/ 0 h 323850"/>
                    <a:gd name="connsiteX21" fmla="*/ 531019 w 986811"/>
                    <a:gd name="connsiteY21" fmla="*/ 11906 h 323850"/>
                    <a:gd name="connsiteX22" fmla="*/ 419100 w 986811"/>
                    <a:gd name="connsiteY22" fmla="*/ 11906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6811" h="323850">
                      <a:moveTo>
                        <a:pt x="419100" y="11906"/>
                      </a:moveTo>
                      <a:lnTo>
                        <a:pt x="250031" y="57150"/>
                      </a:lnTo>
                      <a:lnTo>
                        <a:pt x="71438" y="145256"/>
                      </a:lnTo>
                      <a:lnTo>
                        <a:pt x="47626" y="176212"/>
                      </a:lnTo>
                      <a:lnTo>
                        <a:pt x="7144" y="221456"/>
                      </a:lnTo>
                      <a:lnTo>
                        <a:pt x="0" y="323850"/>
                      </a:lnTo>
                      <a:lnTo>
                        <a:pt x="107157" y="311944"/>
                      </a:lnTo>
                      <a:lnTo>
                        <a:pt x="150019" y="233362"/>
                      </a:lnTo>
                      <a:lnTo>
                        <a:pt x="195263" y="183356"/>
                      </a:lnTo>
                      <a:lnTo>
                        <a:pt x="276225" y="133350"/>
                      </a:lnTo>
                      <a:lnTo>
                        <a:pt x="385763" y="104775"/>
                      </a:lnTo>
                      <a:lnTo>
                        <a:pt x="533400" y="100012"/>
                      </a:lnTo>
                      <a:lnTo>
                        <a:pt x="688182" y="97631"/>
                      </a:lnTo>
                      <a:lnTo>
                        <a:pt x="766763" y="123825"/>
                      </a:lnTo>
                      <a:lnTo>
                        <a:pt x="816769" y="169069"/>
                      </a:lnTo>
                      <a:lnTo>
                        <a:pt x="881063" y="226218"/>
                      </a:lnTo>
                      <a:lnTo>
                        <a:pt x="983457" y="242887"/>
                      </a:lnTo>
                      <a:cubicBezTo>
                        <a:pt x="1000126" y="184150"/>
                        <a:pt x="950119" y="168275"/>
                        <a:pt x="933450" y="130969"/>
                      </a:cubicBezTo>
                      <a:lnTo>
                        <a:pt x="895350" y="78581"/>
                      </a:lnTo>
                      <a:lnTo>
                        <a:pt x="771525" y="16669"/>
                      </a:lnTo>
                      <a:lnTo>
                        <a:pt x="628650" y="0"/>
                      </a:lnTo>
                      <a:lnTo>
                        <a:pt x="531019" y="11906"/>
                      </a:lnTo>
                      <a:lnTo>
                        <a:pt x="419100" y="11906"/>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14" name="TextBox 113"/>
              <p:cNvSpPr txBox="1"/>
              <p:nvPr/>
            </p:nvSpPr>
            <p:spPr>
              <a:xfrm>
                <a:off x="7178545" y="946683"/>
                <a:ext cx="740908" cy="461665"/>
              </a:xfrm>
              <a:prstGeom prst="rect">
                <a:avLst/>
              </a:prstGeom>
              <a:noFill/>
            </p:spPr>
            <p:txBody>
              <a:bodyPr wrap="none" rtlCol="0">
                <a:spAutoFit/>
              </a:bodyPr>
              <a:lstStyle/>
              <a:p>
                <a:r>
                  <a:rPr lang="en-US" sz="2400" spc="-170" dirty="0" smtClean="0"/>
                  <a:t>(0;8)</a:t>
                </a:r>
                <a:endParaRPr lang="ru-RU" sz="2400" spc="-170" dirty="0"/>
              </a:p>
            </p:txBody>
          </p:sp>
        </p:grpSp>
      </p:grpSp>
      <p:grpSp>
        <p:nvGrpSpPr>
          <p:cNvPr id="141" name="Группа 140"/>
          <p:cNvGrpSpPr/>
          <p:nvPr/>
        </p:nvGrpSpPr>
        <p:grpSpPr>
          <a:xfrm>
            <a:off x="1619927" y="2254339"/>
            <a:ext cx="1555450" cy="2007904"/>
            <a:chOff x="-708567" y="1280192"/>
            <a:chExt cx="1555450" cy="2007904"/>
          </a:xfrm>
        </p:grpSpPr>
        <p:pic>
          <p:nvPicPr>
            <p:cNvPr id="142" name="Picture 12" descr="http://im2-tub-ru.yandex.net/i?id=147921403-61-7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567" y="1280192"/>
              <a:ext cx="1555450" cy="2007904"/>
            </a:xfrm>
            <a:prstGeom prst="rect">
              <a:avLst/>
            </a:prstGeom>
            <a:noFill/>
            <a:extLst>
              <a:ext uri="{909E8E84-426E-40DD-AFC4-6F175D3DCCD1}">
                <a14:hiddenFill xmlns:a14="http://schemas.microsoft.com/office/drawing/2010/main">
                  <a:solidFill>
                    <a:srgbClr val="FFFFFF"/>
                  </a:solidFill>
                </a14:hiddenFill>
              </a:ext>
            </a:extLst>
          </p:spPr>
        </p:pic>
        <p:sp>
          <p:nvSpPr>
            <p:cNvPr id="143" name="TextBox 142"/>
            <p:cNvSpPr txBox="1"/>
            <p:nvPr/>
          </p:nvSpPr>
          <p:spPr>
            <a:xfrm>
              <a:off x="-209196" y="2228720"/>
              <a:ext cx="825867" cy="523220"/>
            </a:xfrm>
            <a:prstGeom prst="rect">
              <a:avLst/>
            </a:prstGeom>
            <a:noFill/>
          </p:spPr>
          <p:txBody>
            <a:bodyPr wrap="none" rtlCol="0">
              <a:spAutoFit/>
            </a:bodyPr>
            <a:lstStyle/>
            <a:p>
              <a:r>
                <a:rPr lang="en-US" sz="2800" spc="-200" dirty="0" smtClean="0"/>
                <a:t>(</a:t>
              </a:r>
              <a:r>
                <a:rPr lang="ru-RU" sz="2800" spc="-200" dirty="0" smtClean="0"/>
                <a:t>0</a:t>
              </a:r>
              <a:r>
                <a:rPr lang="en-US" sz="2800" spc="-200" dirty="0" smtClean="0"/>
                <a:t>;</a:t>
              </a:r>
              <a:r>
                <a:rPr lang="ru-RU" sz="2800" spc="-200" dirty="0" smtClean="0"/>
                <a:t>4</a:t>
              </a:r>
              <a:r>
                <a:rPr lang="en-US" sz="2800" spc="-200" dirty="0" smtClean="0"/>
                <a:t>)</a:t>
              </a:r>
              <a:endParaRPr lang="ru-RU" spc="-200" dirty="0"/>
            </a:p>
          </p:txBody>
        </p:sp>
      </p:grpSp>
      <p:grpSp>
        <p:nvGrpSpPr>
          <p:cNvPr id="128" name="Группа 127"/>
          <p:cNvGrpSpPr/>
          <p:nvPr/>
        </p:nvGrpSpPr>
        <p:grpSpPr>
          <a:xfrm>
            <a:off x="5755510" y="-22877"/>
            <a:ext cx="1555450" cy="2007904"/>
            <a:chOff x="395536" y="989048"/>
            <a:chExt cx="1555450" cy="2007904"/>
          </a:xfrm>
        </p:grpSpPr>
        <p:pic>
          <p:nvPicPr>
            <p:cNvPr id="129" name="Picture 12" descr="http://im2-tub-ru.yandex.net/i?id=147921403-61-7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536" y="989048"/>
              <a:ext cx="1555450" cy="2007904"/>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p:cNvSpPr txBox="1"/>
            <p:nvPr/>
          </p:nvSpPr>
          <p:spPr>
            <a:xfrm>
              <a:off x="827584" y="1910090"/>
              <a:ext cx="931665" cy="523220"/>
            </a:xfrm>
            <a:prstGeom prst="rect">
              <a:avLst/>
            </a:prstGeom>
            <a:noFill/>
          </p:spPr>
          <p:txBody>
            <a:bodyPr wrap="none" rtlCol="0">
              <a:spAutoFit/>
            </a:bodyPr>
            <a:lstStyle/>
            <a:p>
              <a:r>
                <a:rPr lang="en-US" sz="2800" spc="-200" dirty="0" smtClean="0"/>
                <a:t>(</a:t>
              </a:r>
              <a:r>
                <a:rPr lang="ru-RU" sz="2800" spc="-200" dirty="0" smtClean="0"/>
                <a:t>0</a:t>
              </a:r>
              <a:r>
                <a:rPr lang="en-US" sz="2800" spc="-200" dirty="0" smtClean="0"/>
                <a:t>;</a:t>
              </a:r>
              <a:r>
                <a:rPr lang="ru-RU" sz="2800" spc="-200" dirty="0" smtClean="0"/>
                <a:t>-2</a:t>
              </a:r>
              <a:r>
                <a:rPr lang="en-US" sz="2800" spc="-200" dirty="0" smtClean="0"/>
                <a:t>)</a:t>
              </a:r>
              <a:endParaRPr lang="ru-RU" spc="-200" dirty="0"/>
            </a:p>
          </p:txBody>
        </p:sp>
      </p:grpSp>
      <p:grpSp>
        <p:nvGrpSpPr>
          <p:cNvPr id="131" name="Группа 130"/>
          <p:cNvGrpSpPr/>
          <p:nvPr/>
        </p:nvGrpSpPr>
        <p:grpSpPr>
          <a:xfrm>
            <a:off x="5223645" y="2561641"/>
            <a:ext cx="1228725" cy="1492937"/>
            <a:chOff x="7020272" y="927950"/>
            <a:chExt cx="1228725" cy="1492937"/>
          </a:xfrm>
        </p:grpSpPr>
        <p:pic>
          <p:nvPicPr>
            <p:cNvPr id="132" name="Picture 10" descr="http://im2-tub-ru.yandex.net/i?id=104243123-05-7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020272" y="992137"/>
              <a:ext cx="1228725" cy="1428750"/>
            </a:xfrm>
            <a:prstGeom prst="rect">
              <a:avLst/>
            </a:prstGeom>
            <a:noFill/>
            <a:extLst>
              <a:ext uri="{909E8E84-426E-40DD-AFC4-6F175D3DCCD1}">
                <a14:hiddenFill xmlns:a14="http://schemas.microsoft.com/office/drawing/2010/main">
                  <a:solidFill>
                    <a:srgbClr val="FFFFFF"/>
                  </a:solidFill>
                </a14:hiddenFill>
              </a:ext>
            </a:extLst>
          </p:spPr>
        </p:pic>
        <p:grpSp>
          <p:nvGrpSpPr>
            <p:cNvPr id="133" name="Группа 132"/>
            <p:cNvGrpSpPr/>
            <p:nvPr/>
          </p:nvGrpSpPr>
          <p:grpSpPr>
            <a:xfrm>
              <a:off x="7092280" y="927950"/>
              <a:ext cx="986811" cy="480398"/>
              <a:chOff x="7092280" y="927950"/>
              <a:chExt cx="986811" cy="480398"/>
            </a:xfrm>
          </p:grpSpPr>
          <p:grpSp>
            <p:nvGrpSpPr>
              <p:cNvPr id="134" name="Группа 133"/>
              <p:cNvGrpSpPr/>
              <p:nvPr/>
            </p:nvGrpSpPr>
            <p:grpSpPr>
              <a:xfrm>
                <a:off x="7092280" y="927950"/>
                <a:ext cx="986811" cy="468789"/>
                <a:chOff x="7092280" y="927950"/>
                <a:chExt cx="986811" cy="468789"/>
              </a:xfrm>
            </p:grpSpPr>
            <p:sp>
              <p:nvSpPr>
                <p:cNvPr id="136" name="Полилиния 135"/>
                <p:cNvSpPr/>
                <p:nvPr/>
              </p:nvSpPr>
              <p:spPr>
                <a:xfrm>
                  <a:off x="7140252" y="946683"/>
                  <a:ext cx="888206" cy="450056"/>
                </a:xfrm>
                <a:custGeom>
                  <a:avLst/>
                  <a:gdLst>
                    <a:gd name="connsiteX0" fmla="*/ 130969 w 888206"/>
                    <a:gd name="connsiteY0" fmla="*/ 214312 h 359568"/>
                    <a:gd name="connsiteX1" fmla="*/ 145256 w 888206"/>
                    <a:gd name="connsiteY1" fmla="*/ 266700 h 359568"/>
                    <a:gd name="connsiteX2" fmla="*/ 126206 w 888206"/>
                    <a:gd name="connsiteY2" fmla="*/ 314325 h 359568"/>
                    <a:gd name="connsiteX3" fmla="*/ 180975 w 888206"/>
                    <a:gd name="connsiteY3" fmla="*/ 350043 h 359568"/>
                    <a:gd name="connsiteX4" fmla="*/ 228600 w 888206"/>
                    <a:gd name="connsiteY4" fmla="*/ 359568 h 359568"/>
                    <a:gd name="connsiteX5" fmla="*/ 569119 w 888206"/>
                    <a:gd name="connsiteY5" fmla="*/ 359568 h 359568"/>
                    <a:gd name="connsiteX6" fmla="*/ 626269 w 888206"/>
                    <a:gd name="connsiteY6" fmla="*/ 345281 h 359568"/>
                    <a:gd name="connsiteX7" fmla="*/ 688181 w 888206"/>
                    <a:gd name="connsiteY7" fmla="*/ 321468 h 359568"/>
                    <a:gd name="connsiteX8" fmla="*/ 795337 w 888206"/>
                    <a:gd name="connsiteY8" fmla="*/ 276225 h 359568"/>
                    <a:gd name="connsiteX9" fmla="*/ 795337 w 888206"/>
                    <a:gd name="connsiteY9" fmla="*/ 200025 h 359568"/>
                    <a:gd name="connsiteX10" fmla="*/ 778669 w 888206"/>
                    <a:gd name="connsiteY10" fmla="*/ 197643 h 359568"/>
                    <a:gd name="connsiteX11" fmla="*/ 773906 w 888206"/>
                    <a:gd name="connsiteY11" fmla="*/ 154781 h 359568"/>
                    <a:gd name="connsiteX12" fmla="*/ 812006 w 888206"/>
                    <a:gd name="connsiteY12" fmla="*/ 173831 h 359568"/>
                    <a:gd name="connsiteX13" fmla="*/ 852487 w 888206"/>
                    <a:gd name="connsiteY13" fmla="*/ 169068 h 359568"/>
                    <a:gd name="connsiteX14" fmla="*/ 888206 w 888206"/>
                    <a:gd name="connsiteY14" fmla="*/ 107156 h 359568"/>
                    <a:gd name="connsiteX15" fmla="*/ 842962 w 888206"/>
                    <a:gd name="connsiteY15" fmla="*/ 59531 h 359568"/>
                    <a:gd name="connsiteX16" fmla="*/ 714375 w 888206"/>
                    <a:gd name="connsiteY16" fmla="*/ 0 h 359568"/>
                    <a:gd name="connsiteX17" fmla="*/ 585787 w 888206"/>
                    <a:gd name="connsiteY17" fmla="*/ 0 h 359568"/>
                    <a:gd name="connsiteX18" fmla="*/ 554831 w 888206"/>
                    <a:gd name="connsiteY18" fmla="*/ 4762 h 359568"/>
                    <a:gd name="connsiteX19" fmla="*/ 373856 w 888206"/>
                    <a:gd name="connsiteY19" fmla="*/ 9525 h 359568"/>
                    <a:gd name="connsiteX20" fmla="*/ 300037 w 888206"/>
                    <a:gd name="connsiteY20" fmla="*/ 28575 h 359568"/>
                    <a:gd name="connsiteX21" fmla="*/ 221456 w 888206"/>
                    <a:gd name="connsiteY21" fmla="*/ 52387 h 359568"/>
                    <a:gd name="connsiteX22" fmla="*/ 114300 w 888206"/>
                    <a:gd name="connsiteY22" fmla="*/ 92868 h 359568"/>
                    <a:gd name="connsiteX23" fmla="*/ 21431 w 888206"/>
                    <a:gd name="connsiteY23" fmla="*/ 128587 h 359568"/>
                    <a:gd name="connsiteX24" fmla="*/ 2381 w 888206"/>
                    <a:gd name="connsiteY24" fmla="*/ 159543 h 359568"/>
                    <a:gd name="connsiteX25" fmla="*/ 0 w 888206"/>
                    <a:gd name="connsiteY25" fmla="*/ 204787 h 359568"/>
                    <a:gd name="connsiteX26" fmla="*/ 11906 w 888206"/>
                    <a:gd name="connsiteY26" fmla="*/ 226218 h 359568"/>
                    <a:gd name="connsiteX27" fmla="*/ 130969 w 888206"/>
                    <a:gd name="connsiteY27" fmla="*/ 214312 h 359568"/>
                    <a:gd name="connsiteX0" fmla="*/ 130969 w 888206"/>
                    <a:gd name="connsiteY0" fmla="*/ 214312 h 414337"/>
                    <a:gd name="connsiteX1" fmla="*/ 145256 w 888206"/>
                    <a:gd name="connsiteY1" fmla="*/ 266700 h 414337"/>
                    <a:gd name="connsiteX2" fmla="*/ 126206 w 888206"/>
                    <a:gd name="connsiteY2" fmla="*/ 314325 h 414337"/>
                    <a:gd name="connsiteX3" fmla="*/ 183356 w 888206"/>
                    <a:gd name="connsiteY3" fmla="*/ 414337 h 414337"/>
                    <a:gd name="connsiteX4" fmla="*/ 228600 w 888206"/>
                    <a:gd name="connsiteY4" fmla="*/ 359568 h 414337"/>
                    <a:gd name="connsiteX5" fmla="*/ 569119 w 888206"/>
                    <a:gd name="connsiteY5" fmla="*/ 359568 h 414337"/>
                    <a:gd name="connsiteX6" fmla="*/ 626269 w 888206"/>
                    <a:gd name="connsiteY6" fmla="*/ 345281 h 414337"/>
                    <a:gd name="connsiteX7" fmla="*/ 688181 w 888206"/>
                    <a:gd name="connsiteY7" fmla="*/ 321468 h 414337"/>
                    <a:gd name="connsiteX8" fmla="*/ 795337 w 888206"/>
                    <a:gd name="connsiteY8" fmla="*/ 276225 h 414337"/>
                    <a:gd name="connsiteX9" fmla="*/ 795337 w 888206"/>
                    <a:gd name="connsiteY9" fmla="*/ 200025 h 414337"/>
                    <a:gd name="connsiteX10" fmla="*/ 778669 w 888206"/>
                    <a:gd name="connsiteY10" fmla="*/ 197643 h 414337"/>
                    <a:gd name="connsiteX11" fmla="*/ 773906 w 888206"/>
                    <a:gd name="connsiteY11" fmla="*/ 154781 h 414337"/>
                    <a:gd name="connsiteX12" fmla="*/ 812006 w 888206"/>
                    <a:gd name="connsiteY12" fmla="*/ 173831 h 414337"/>
                    <a:gd name="connsiteX13" fmla="*/ 852487 w 888206"/>
                    <a:gd name="connsiteY13" fmla="*/ 169068 h 414337"/>
                    <a:gd name="connsiteX14" fmla="*/ 888206 w 888206"/>
                    <a:gd name="connsiteY14" fmla="*/ 107156 h 414337"/>
                    <a:gd name="connsiteX15" fmla="*/ 842962 w 888206"/>
                    <a:gd name="connsiteY15" fmla="*/ 59531 h 414337"/>
                    <a:gd name="connsiteX16" fmla="*/ 714375 w 888206"/>
                    <a:gd name="connsiteY16" fmla="*/ 0 h 414337"/>
                    <a:gd name="connsiteX17" fmla="*/ 585787 w 888206"/>
                    <a:gd name="connsiteY17" fmla="*/ 0 h 414337"/>
                    <a:gd name="connsiteX18" fmla="*/ 554831 w 888206"/>
                    <a:gd name="connsiteY18" fmla="*/ 4762 h 414337"/>
                    <a:gd name="connsiteX19" fmla="*/ 373856 w 888206"/>
                    <a:gd name="connsiteY19" fmla="*/ 9525 h 414337"/>
                    <a:gd name="connsiteX20" fmla="*/ 300037 w 888206"/>
                    <a:gd name="connsiteY20" fmla="*/ 28575 h 414337"/>
                    <a:gd name="connsiteX21" fmla="*/ 221456 w 888206"/>
                    <a:gd name="connsiteY21" fmla="*/ 52387 h 414337"/>
                    <a:gd name="connsiteX22" fmla="*/ 114300 w 888206"/>
                    <a:gd name="connsiteY22" fmla="*/ 92868 h 414337"/>
                    <a:gd name="connsiteX23" fmla="*/ 21431 w 888206"/>
                    <a:gd name="connsiteY23" fmla="*/ 128587 h 414337"/>
                    <a:gd name="connsiteX24" fmla="*/ 2381 w 888206"/>
                    <a:gd name="connsiteY24" fmla="*/ 159543 h 414337"/>
                    <a:gd name="connsiteX25" fmla="*/ 0 w 888206"/>
                    <a:gd name="connsiteY25" fmla="*/ 204787 h 414337"/>
                    <a:gd name="connsiteX26" fmla="*/ 11906 w 888206"/>
                    <a:gd name="connsiteY26" fmla="*/ 226218 h 414337"/>
                    <a:gd name="connsiteX27" fmla="*/ 130969 w 888206"/>
                    <a:gd name="connsiteY27" fmla="*/ 214312 h 414337"/>
                    <a:gd name="connsiteX0" fmla="*/ 130969 w 888206"/>
                    <a:gd name="connsiteY0" fmla="*/ 214312 h 414337"/>
                    <a:gd name="connsiteX1" fmla="*/ 145256 w 888206"/>
                    <a:gd name="connsiteY1" fmla="*/ 266700 h 414337"/>
                    <a:gd name="connsiteX2" fmla="*/ 126206 w 888206"/>
                    <a:gd name="connsiteY2" fmla="*/ 314325 h 414337"/>
                    <a:gd name="connsiteX3" fmla="*/ 183356 w 888206"/>
                    <a:gd name="connsiteY3" fmla="*/ 414337 h 414337"/>
                    <a:gd name="connsiteX4" fmla="*/ 242887 w 888206"/>
                    <a:gd name="connsiteY4" fmla="*/ 400049 h 414337"/>
                    <a:gd name="connsiteX5" fmla="*/ 569119 w 888206"/>
                    <a:gd name="connsiteY5" fmla="*/ 359568 h 414337"/>
                    <a:gd name="connsiteX6" fmla="*/ 626269 w 888206"/>
                    <a:gd name="connsiteY6" fmla="*/ 345281 h 414337"/>
                    <a:gd name="connsiteX7" fmla="*/ 688181 w 888206"/>
                    <a:gd name="connsiteY7" fmla="*/ 321468 h 414337"/>
                    <a:gd name="connsiteX8" fmla="*/ 795337 w 888206"/>
                    <a:gd name="connsiteY8" fmla="*/ 276225 h 414337"/>
                    <a:gd name="connsiteX9" fmla="*/ 795337 w 888206"/>
                    <a:gd name="connsiteY9" fmla="*/ 200025 h 414337"/>
                    <a:gd name="connsiteX10" fmla="*/ 778669 w 888206"/>
                    <a:gd name="connsiteY10" fmla="*/ 197643 h 414337"/>
                    <a:gd name="connsiteX11" fmla="*/ 773906 w 888206"/>
                    <a:gd name="connsiteY11" fmla="*/ 154781 h 414337"/>
                    <a:gd name="connsiteX12" fmla="*/ 812006 w 888206"/>
                    <a:gd name="connsiteY12" fmla="*/ 173831 h 414337"/>
                    <a:gd name="connsiteX13" fmla="*/ 852487 w 888206"/>
                    <a:gd name="connsiteY13" fmla="*/ 169068 h 414337"/>
                    <a:gd name="connsiteX14" fmla="*/ 888206 w 888206"/>
                    <a:gd name="connsiteY14" fmla="*/ 107156 h 414337"/>
                    <a:gd name="connsiteX15" fmla="*/ 842962 w 888206"/>
                    <a:gd name="connsiteY15" fmla="*/ 59531 h 414337"/>
                    <a:gd name="connsiteX16" fmla="*/ 714375 w 888206"/>
                    <a:gd name="connsiteY16" fmla="*/ 0 h 414337"/>
                    <a:gd name="connsiteX17" fmla="*/ 585787 w 888206"/>
                    <a:gd name="connsiteY17" fmla="*/ 0 h 414337"/>
                    <a:gd name="connsiteX18" fmla="*/ 554831 w 888206"/>
                    <a:gd name="connsiteY18" fmla="*/ 4762 h 414337"/>
                    <a:gd name="connsiteX19" fmla="*/ 373856 w 888206"/>
                    <a:gd name="connsiteY19" fmla="*/ 9525 h 414337"/>
                    <a:gd name="connsiteX20" fmla="*/ 300037 w 888206"/>
                    <a:gd name="connsiteY20" fmla="*/ 28575 h 414337"/>
                    <a:gd name="connsiteX21" fmla="*/ 221456 w 888206"/>
                    <a:gd name="connsiteY21" fmla="*/ 52387 h 414337"/>
                    <a:gd name="connsiteX22" fmla="*/ 114300 w 888206"/>
                    <a:gd name="connsiteY22" fmla="*/ 92868 h 414337"/>
                    <a:gd name="connsiteX23" fmla="*/ 21431 w 888206"/>
                    <a:gd name="connsiteY23" fmla="*/ 128587 h 414337"/>
                    <a:gd name="connsiteX24" fmla="*/ 2381 w 888206"/>
                    <a:gd name="connsiteY24" fmla="*/ 159543 h 414337"/>
                    <a:gd name="connsiteX25" fmla="*/ 0 w 888206"/>
                    <a:gd name="connsiteY25" fmla="*/ 204787 h 414337"/>
                    <a:gd name="connsiteX26" fmla="*/ 11906 w 888206"/>
                    <a:gd name="connsiteY26" fmla="*/ 226218 h 414337"/>
                    <a:gd name="connsiteX27" fmla="*/ 130969 w 888206"/>
                    <a:gd name="connsiteY27" fmla="*/ 214312 h 414337"/>
                    <a:gd name="connsiteX0" fmla="*/ 130969 w 888206"/>
                    <a:gd name="connsiteY0" fmla="*/ 214312 h 414337"/>
                    <a:gd name="connsiteX1" fmla="*/ 145256 w 888206"/>
                    <a:gd name="connsiteY1" fmla="*/ 266700 h 414337"/>
                    <a:gd name="connsiteX2" fmla="*/ 126206 w 888206"/>
                    <a:gd name="connsiteY2" fmla="*/ 314325 h 414337"/>
                    <a:gd name="connsiteX3" fmla="*/ 183356 w 888206"/>
                    <a:gd name="connsiteY3" fmla="*/ 414337 h 414337"/>
                    <a:gd name="connsiteX4" fmla="*/ 242887 w 888206"/>
                    <a:gd name="connsiteY4" fmla="*/ 400049 h 414337"/>
                    <a:gd name="connsiteX5" fmla="*/ 569119 w 888206"/>
                    <a:gd name="connsiteY5" fmla="*/ 359568 h 414337"/>
                    <a:gd name="connsiteX6" fmla="*/ 626269 w 888206"/>
                    <a:gd name="connsiteY6" fmla="*/ 345281 h 414337"/>
                    <a:gd name="connsiteX7" fmla="*/ 688181 w 888206"/>
                    <a:gd name="connsiteY7" fmla="*/ 321468 h 414337"/>
                    <a:gd name="connsiteX8" fmla="*/ 807243 w 888206"/>
                    <a:gd name="connsiteY8" fmla="*/ 411956 h 414337"/>
                    <a:gd name="connsiteX9" fmla="*/ 795337 w 888206"/>
                    <a:gd name="connsiteY9" fmla="*/ 200025 h 414337"/>
                    <a:gd name="connsiteX10" fmla="*/ 778669 w 888206"/>
                    <a:gd name="connsiteY10" fmla="*/ 197643 h 414337"/>
                    <a:gd name="connsiteX11" fmla="*/ 773906 w 888206"/>
                    <a:gd name="connsiteY11" fmla="*/ 154781 h 414337"/>
                    <a:gd name="connsiteX12" fmla="*/ 812006 w 888206"/>
                    <a:gd name="connsiteY12" fmla="*/ 173831 h 414337"/>
                    <a:gd name="connsiteX13" fmla="*/ 852487 w 888206"/>
                    <a:gd name="connsiteY13" fmla="*/ 169068 h 414337"/>
                    <a:gd name="connsiteX14" fmla="*/ 888206 w 888206"/>
                    <a:gd name="connsiteY14" fmla="*/ 107156 h 414337"/>
                    <a:gd name="connsiteX15" fmla="*/ 842962 w 888206"/>
                    <a:gd name="connsiteY15" fmla="*/ 59531 h 414337"/>
                    <a:gd name="connsiteX16" fmla="*/ 714375 w 888206"/>
                    <a:gd name="connsiteY16" fmla="*/ 0 h 414337"/>
                    <a:gd name="connsiteX17" fmla="*/ 585787 w 888206"/>
                    <a:gd name="connsiteY17" fmla="*/ 0 h 414337"/>
                    <a:gd name="connsiteX18" fmla="*/ 554831 w 888206"/>
                    <a:gd name="connsiteY18" fmla="*/ 4762 h 414337"/>
                    <a:gd name="connsiteX19" fmla="*/ 373856 w 888206"/>
                    <a:gd name="connsiteY19" fmla="*/ 9525 h 414337"/>
                    <a:gd name="connsiteX20" fmla="*/ 300037 w 888206"/>
                    <a:gd name="connsiteY20" fmla="*/ 28575 h 414337"/>
                    <a:gd name="connsiteX21" fmla="*/ 221456 w 888206"/>
                    <a:gd name="connsiteY21" fmla="*/ 52387 h 414337"/>
                    <a:gd name="connsiteX22" fmla="*/ 114300 w 888206"/>
                    <a:gd name="connsiteY22" fmla="*/ 92868 h 414337"/>
                    <a:gd name="connsiteX23" fmla="*/ 21431 w 888206"/>
                    <a:gd name="connsiteY23" fmla="*/ 128587 h 414337"/>
                    <a:gd name="connsiteX24" fmla="*/ 2381 w 888206"/>
                    <a:gd name="connsiteY24" fmla="*/ 159543 h 414337"/>
                    <a:gd name="connsiteX25" fmla="*/ 0 w 888206"/>
                    <a:gd name="connsiteY25" fmla="*/ 204787 h 414337"/>
                    <a:gd name="connsiteX26" fmla="*/ 11906 w 888206"/>
                    <a:gd name="connsiteY26" fmla="*/ 226218 h 414337"/>
                    <a:gd name="connsiteX27" fmla="*/ 130969 w 888206"/>
                    <a:gd name="connsiteY27" fmla="*/ 214312 h 414337"/>
                    <a:gd name="connsiteX0" fmla="*/ 130969 w 888206"/>
                    <a:gd name="connsiteY0" fmla="*/ 214312 h 414337"/>
                    <a:gd name="connsiteX1" fmla="*/ 145256 w 888206"/>
                    <a:gd name="connsiteY1" fmla="*/ 266700 h 414337"/>
                    <a:gd name="connsiteX2" fmla="*/ 126206 w 888206"/>
                    <a:gd name="connsiteY2" fmla="*/ 314325 h 414337"/>
                    <a:gd name="connsiteX3" fmla="*/ 183356 w 888206"/>
                    <a:gd name="connsiteY3" fmla="*/ 414337 h 414337"/>
                    <a:gd name="connsiteX4" fmla="*/ 242887 w 888206"/>
                    <a:gd name="connsiteY4" fmla="*/ 400049 h 414337"/>
                    <a:gd name="connsiteX5" fmla="*/ 569119 w 888206"/>
                    <a:gd name="connsiteY5" fmla="*/ 359568 h 414337"/>
                    <a:gd name="connsiteX6" fmla="*/ 626269 w 888206"/>
                    <a:gd name="connsiteY6" fmla="*/ 345281 h 414337"/>
                    <a:gd name="connsiteX7" fmla="*/ 688181 w 888206"/>
                    <a:gd name="connsiteY7" fmla="*/ 335756 h 414337"/>
                    <a:gd name="connsiteX8" fmla="*/ 807243 w 888206"/>
                    <a:gd name="connsiteY8" fmla="*/ 411956 h 414337"/>
                    <a:gd name="connsiteX9" fmla="*/ 795337 w 888206"/>
                    <a:gd name="connsiteY9" fmla="*/ 200025 h 414337"/>
                    <a:gd name="connsiteX10" fmla="*/ 778669 w 888206"/>
                    <a:gd name="connsiteY10" fmla="*/ 197643 h 414337"/>
                    <a:gd name="connsiteX11" fmla="*/ 773906 w 888206"/>
                    <a:gd name="connsiteY11" fmla="*/ 154781 h 414337"/>
                    <a:gd name="connsiteX12" fmla="*/ 812006 w 888206"/>
                    <a:gd name="connsiteY12" fmla="*/ 173831 h 414337"/>
                    <a:gd name="connsiteX13" fmla="*/ 852487 w 888206"/>
                    <a:gd name="connsiteY13" fmla="*/ 169068 h 414337"/>
                    <a:gd name="connsiteX14" fmla="*/ 888206 w 888206"/>
                    <a:gd name="connsiteY14" fmla="*/ 107156 h 414337"/>
                    <a:gd name="connsiteX15" fmla="*/ 842962 w 888206"/>
                    <a:gd name="connsiteY15" fmla="*/ 59531 h 414337"/>
                    <a:gd name="connsiteX16" fmla="*/ 714375 w 888206"/>
                    <a:gd name="connsiteY16" fmla="*/ 0 h 414337"/>
                    <a:gd name="connsiteX17" fmla="*/ 585787 w 888206"/>
                    <a:gd name="connsiteY17" fmla="*/ 0 h 414337"/>
                    <a:gd name="connsiteX18" fmla="*/ 554831 w 888206"/>
                    <a:gd name="connsiteY18" fmla="*/ 4762 h 414337"/>
                    <a:gd name="connsiteX19" fmla="*/ 373856 w 888206"/>
                    <a:gd name="connsiteY19" fmla="*/ 9525 h 414337"/>
                    <a:gd name="connsiteX20" fmla="*/ 300037 w 888206"/>
                    <a:gd name="connsiteY20" fmla="*/ 28575 h 414337"/>
                    <a:gd name="connsiteX21" fmla="*/ 221456 w 888206"/>
                    <a:gd name="connsiteY21" fmla="*/ 52387 h 414337"/>
                    <a:gd name="connsiteX22" fmla="*/ 114300 w 888206"/>
                    <a:gd name="connsiteY22" fmla="*/ 92868 h 414337"/>
                    <a:gd name="connsiteX23" fmla="*/ 21431 w 888206"/>
                    <a:gd name="connsiteY23" fmla="*/ 128587 h 414337"/>
                    <a:gd name="connsiteX24" fmla="*/ 2381 w 888206"/>
                    <a:gd name="connsiteY24" fmla="*/ 159543 h 414337"/>
                    <a:gd name="connsiteX25" fmla="*/ 0 w 888206"/>
                    <a:gd name="connsiteY25" fmla="*/ 204787 h 414337"/>
                    <a:gd name="connsiteX26" fmla="*/ 11906 w 888206"/>
                    <a:gd name="connsiteY26" fmla="*/ 226218 h 414337"/>
                    <a:gd name="connsiteX27" fmla="*/ 130969 w 888206"/>
                    <a:gd name="connsiteY27" fmla="*/ 214312 h 414337"/>
                    <a:gd name="connsiteX0" fmla="*/ 130969 w 888206"/>
                    <a:gd name="connsiteY0" fmla="*/ 214312 h 414337"/>
                    <a:gd name="connsiteX1" fmla="*/ 145256 w 888206"/>
                    <a:gd name="connsiteY1" fmla="*/ 266700 h 414337"/>
                    <a:gd name="connsiteX2" fmla="*/ 126206 w 888206"/>
                    <a:gd name="connsiteY2" fmla="*/ 314325 h 414337"/>
                    <a:gd name="connsiteX3" fmla="*/ 183356 w 888206"/>
                    <a:gd name="connsiteY3" fmla="*/ 414337 h 414337"/>
                    <a:gd name="connsiteX4" fmla="*/ 242887 w 888206"/>
                    <a:gd name="connsiteY4" fmla="*/ 400049 h 414337"/>
                    <a:gd name="connsiteX5" fmla="*/ 569119 w 888206"/>
                    <a:gd name="connsiteY5" fmla="*/ 359568 h 414337"/>
                    <a:gd name="connsiteX6" fmla="*/ 626269 w 888206"/>
                    <a:gd name="connsiteY6" fmla="*/ 345281 h 414337"/>
                    <a:gd name="connsiteX7" fmla="*/ 685799 w 888206"/>
                    <a:gd name="connsiteY7" fmla="*/ 357187 h 414337"/>
                    <a:gd name="connsiteX8" fmla="*/ 807243 w 888206"/>
                    <a:gd name="connsiteY8" fmla="*/ 411956 h 414337"/>
                    <a:gd name="connsiteX9" fmla="*/ 795337 w 888206"/>
                    <a:gd name="connsiteY9" fmla="*/ 200025 h 414337"/>
                    <a:gd name="connsiteX10" fmla="*/ 778669 w 888206"/>
                    <a:gd name="connsiteY10" fmla="*/ 197643 h 414337"/>
                    <a:gd name="connsiteX11" fmla="*/ 773906 w 888206"/>
                    <a:gd name="connsiteY11" fmla="*/ 154781 h 414337"/>
                    <a:gd name="connsiteX12" fmla="*/ 812006 w 888206"/>
                    <a:gd name="connsiteY12" fmla="*/ 173831 h 414337"/>
                    <a:gd name="connsiteX13" fmla="*/ 852487 w 888206"/>
                    <a:gd name="connsiteY13" fmla="*/ 169068 h 414337"/>
                    <a:gd name="connsiteX14" fmla="*/ 888206 w 888206"/>
                    <a:gd name="connsiteY14" fmla="*/ 107156 h 414337"/>
                    <a:gd name="connsiteX15" fmla="*/ 842962 w 888206"/>
                    <a:gd name="connsiteY15" fmla="*/ 59531 h 414337"/>
                    <a:gd name="connsiteX16" fmla="*/ 714375 w 888206"/>
                    <a:gd name="connsiteY16" fmla="*/ 0 h 414337"/>
                    <a:gd name="connsiteX17" fmla="*/ 585787 w 888206"/>
                    <a:gd name="connsiteY17" fmla="*/ 0 h 414337"/>
                    <a:gd name="connsiteX18" fmla="*/ 554831 w 888206"/>
                    <a:gd name="connsiteY18" fmla="*/ 4762 h 414337"/>
                    <a:gd name="connsiteX19" fmla="*/ 373856 w 888206"/>
                    <a:gd name="connsiteY19" fmla="*/ 9525 h 414337"/>
                    <a:gd name="connsiteX20" fmla="*/ 300037 w 888206"/>
                    <a:gd name="connsiteY20" fmla="*/ 28575 h 414337"/>
                    <a:gd name="connsiteX21" fmla="*/ 221456 w 888206"/>
                    <a:gd name="connsiteY21" fmla="*/ 52387 h 414337"/>
                    <a:gd name="connsiteX22" fmla="*/ 114300 w 888206"/>
                    <a:gd name="connsiteY22" fmla="*/ 92868 h 414337"/>
                    <a:gd name="connsiteX23" fmla="*/ 21431 w 888206"/>
                    <a:gd name="connsiteY23" fmla="*/ 128587 h 414337"/>
                    <a:gd name="connsiteX24" fmla="*/ 2381 w 888206"/>
                    <a:gd name="connsiteY24" fmla="*/ 159543 h 414337"/>
                    <a:gd name="connsiteX25" fmla="*/ 0 w 888206"/>
                    <a:gd name="connsiteY25" fmla="*/ 204787 h 414337"/>
                    <a:gd name="connsiteX26" fmla="*/ 11906 w 888206"/>
                    <a:gd name="connsiteY26" fmla="*/ 226218 h 414337"/>
                    <a:gd name="connsiteX27" fmla="*/ 130969 w 888206"/>
                    <a:gd name="connsiteY27" fmla="*/ 214312 h 414337"/>
                    <a:gd name="connsiteX0" fmla="*/ 130969 w 888206"/>
                    <a:gd name="connsiteY0" fmla="*/ 214312 h 414337"/>
                    <a:gd name="connsiteX1" fmla="*/ 145256 w 888206"/>
                    <a:gd name="connsiteY1" fmla="*/ 266700 h 414337"/>
                    <a:gd name="connsiteX2" fmla="*/ 80962 w 888206"/>
                    <a:gd name="connsiteY2" fmla="*/ 326231 h 414337"/>
                    <a:gd name="connsiteX3" fmla="*/ 183356 w 888206"/>
                    <a:gd name="connsiteY3" fmla="*/ 414337 h 414337"/>
                    <a:gd name="connsiteX4" fmla="*/ 242887 w 888206"/>
                    <a:gd name="connsiteY4" fmla="*/ 400049 h 414337"/>
                    <a:gd name="connsiteX5" fmla="*/ 569119 w 888206"/>
                    <a:gd name="connsiteY5" fmla="*/ 359568 h 414337"/>
                    <a:gd name="connsiteX6" fmla="*/ 626269 w 888206"/>
                    <a:gd name="connsiteY6" fmla="*/ 345281 h 414337"/>
                    <a:gd name="connsiteX7" fmla="*/ 685799 w 888206"/>
                    <a:gd name="connsiteY7" fmla="*/ 357187 h 414337"/>
                    <a:gd name="connsiteX8" fmla="*/ 807243 w 888206"/>
                    <a:gd name="connsiteY8" fmla="*/ 411956 h 414337"/>
                    <a:gd name="connsiteX9" fmla="*/ 795337 w 888206"/>
                    <a:gd name="connsiteY9" fmla="*/ 200025 h 414337"/>
                    <a:gd name="connsiteX10" fmla="*/ 778669 w 888206"/>
                    <a:gd name="connsiteY10" fmla="*/ 197643 h 414337"/>
                    <a:gd name="connsiteX11" fmla="*/ 773906 w 888206"/>
                    <a:gd name="connsiteY11" fmla="*/ 154781 h 414337"/>
                    <a:gd name="connsiteX12" fmla="*/ 812006 w 888206"/>
                    <a:gd name="connsiteY12" fmla="*/ 173831 h 414337"/>
                    <a:gd name="connsiteX13" fmla="*/ 852487 w 888206"/>
                    <a:gd name="connsiteY13" fmla="*/ 169068 h 414337"/>
                    <a:gd name="connsiteX14" fmla="*/ 888206 w 888206"/>
                    <a:gd name="connsiteY14" fmla="*/ 107156 h 414337"/>
                    <a:gd name="connsiteX15" fmla="*/ 842962 w 888206"/>
                    <a:gd name="connsiteY15" fmla="*/ 59531 h 414337"/>
                    <a:gd name="connsiteX16" fmla="*/ 714375 w 888206"/>
                    <a:gd name="connsiteY16" fmla="*/ 0 h 414337"/>
                    <a:gd name="connsiteX17" fmla="*/ 585787 w 888206"/>
                    <a:gd name="connsiteY17" fmla="*/ 0 h 414337"/>
                    <a:gd name="connsiteX18" fmla="*/ 554831 w 888206"/>
                    <a:gd name="connsiteY18" fmla="*/ 4762 h 414337"/>
                    <a:gd name="connsiteX19" fmla="*/ 373856 w 888206"/>
                    <a:gd name="connsiteY19" fmla="*/ 9525 h 414337"/>
                    <a:gd name="connsiteX20" fmla="*/ 300037 w 888206"/>
                    <a:gd name="connsiteY20" fmla="*/ 28575 h 414337"/>
                    <a:gd name="connsiteX21" fmla="*/ 221456 w 888206"/>
                    <a:gd name="connsiteY21" fmla="*/ 52387 h 414337"/>
                    <a:gd name="connsiteX22" fmla="*/ 114300 w 888206"/>
                    <a:gd name="connsiteY22" fmla="*/ 92868 h 414337"/>
                    <a:gd name="connsiteX23" fmla="*/ 21431 w 888206"/>
                    <a:gd name="connsiteY23" fmla="*/ 128587 h 414337"/>
                    <a:gd name="connsiteX24" fmla="*/ 2381 w 888206"/>
                    <a:gd name="connsiteY24" fmla="*/ 159543 h 414337"/>
                    <a:gd name="connsiteX25" fmla="*/ 0 w 888206"/>
                    <a:gd name="connsiteY25" fmla="*/ 204787 h 414337"/>
                    <a:gd name="connsiteX26" fmla="*/ 11906 w 888206"/>
                    <a:gd name="connsiteY26" fmla="*/ 226218 h 414337"/>
                    <a:gd name="connsiteX27" fmla="*/ 130969 w 888206"/>
                    <a:gd name="connsiteY27" fmla="*/ 214312 h 414337"/>
                    <a:gd name="connsiteX0" fmla="*/ 130969 w 888206"/>
                    <a:gd name="connsiteY0" fmla="*/ 214312 h 414337"/>
                    <a:gd name="connsiteX1" fmla="*/ 109537 w 888206"/>
                    <a:gd name="connsiteY1" fmla="*/ 278606 h 414337"/>
                    <a:gd name="connsiteX2" fmla="*/ 80962 w 888206"/>
                    <a:gd name="connsiteY2" fmla="*/ 326231 h 414337"/>
                    <a:gd name="connsiteX3" fmla="*/ 183356 w 888206"/>
                    <a:gd name="connsiteY3" fmla="*/ 414337 h 414337"/>
                    <a:gd name="connsiteX4" fmla="*/ 242887 w 888206"/>
                    <a:gd name="connsiteY4" fmla="*/ 400049 h 414337"/>
                    <a:gd name="connsiteX5" fmla="*/ 569119 w 888206"/>
                    <a:gd name="connsiteY5" fmla="*/ 359568 h 414337"/>
                    <a:gd name="connsiteX6" fmla="*/ 626269 w 888206"/>
                    <a:gd name="connsiteY6" fmla="*/ 345281 h 414337"/>
                    <a:gd name="connsiteX7" fmla="*/ 685799 w 888206"/>
                    <a:gd name="connsiteY7" fmla="*/ 357187 h 414337"/>
                    <a:gd name="connsiteX8" fmla="*/ 807243 w 888206"/>
                    <a:gd name="connsiteY8" fmla="*/ 411956 h 414337"/>
                    <a:gd name="connsiteX9" fmla="*/ 795337 w 888206"/>
                    <a:gd name="connsiteY9" fmla="*/ 200025 h 414337"/>
                    <a:gd name="connsiteX10" fmla="*/ 778669 w 888206"/>
                    <a:gd name="connsiteY10" fmla="*/ 197643 h 414337"/>
                    <a:gd name="connsiteX11" fmla="*/ 773906 w 888206"/>
                    <a:gd name="connsiteY11" fmla="*/ 154781 h 414337"/>
                    <a:gd name="connsiteX12" fmla="*/ 812006 w 888206"/>
                    <a:gd name="connsiteY12" fmla="*/ 173831 h 414337"/>
                    <a:gd name="connsiteX13" fmla="*/ 852487 w 888206"/>
                    <a:gd name="connsiteY13" fmla="*/ 169068 h 414337"/>
                    <a:gd name="connsiteX14" fmla="*/ 888206 w 888206"/>
                    <a:gd name="connsiteY14" fmla="*/ 107156 h 414337"/>
                    <a:gd name="connsiteX15" fmla="*/ 842962 w 888206"/>
                    <a:gd name="connsiteY15" fmla="*/ 59531 h 414337"/>
                    <a:gd name="connsiteX16" fmla="*/ 714375 w 888206"/>
                    <a:gd name="connsiteY16" fmla="*/ 0 h 414337"/>
                    <a:gd name="connsiteX17" fmla="*/ 585787 w 888206"/>
                    <a:gd name="connsiteY17" fmla="*/ 0 h 414337"/>
                    <a:gd name="connsiteX18" fmla="*/ 554831 w 888206"/>
                    <a:gd name="connsiteY18" fmla="*/ 4762 h 414337"/>
                    <a:gd name="connsiteX19" fmla="*/ 373856 w 888206"/>
                    <a:gd name="connsiteY19" fmla="*/ 9525 h 414337"/>
                    <a:gd name="connsiteX20" fmla="*/ 300037 w 888206"/>
                    <a:gd name="connsiteY20" fmla="*/ 28575 h 414337"/>
                    <a:gd name="connsiteX21" fmla="*/ 221456 w 888206"/>
                    <a:gd name="connsiteY21" fmla="*/ 52387 h 414337"/>
                    <a:gd name="connsiteX22" fmla="*/ 114300 w 888206"/>
                    <a:gd name="connsiteY22" fmla="*/ 92868 h 414337"/>
                    <a:gd name="connsiteX23" fmla="*/ 21431 w 888206"/>
                    <a:gd name="connsiteY23" fmla="*/ 128587 h 414337"/>
                    <a:gd name="connsiteX24" fmla="*/ 2381 w 888206"/>
                    <a:gd name="connsiteY24" fmla="*/ 159543 h 414337"/>
                    <a:gd name="connsiteX25" fmla="*/ 0 w 888206"/>
                    <a:gd name="connsiteY25" fmla="*/ 204787 h 414337"/>
                    <a:gd name="connsiteX26" fmla="*/ 11906 w 888206"/>
                    <a:gd name="connsiteY26" fmla="*/ 226218 h 414337"/>
                    <a:gd name="connsiteX27" fmla="*/ 130969 w 888206"/>
                    <a:gd name="connsiteY27" fmla="*/ 214312 h 414337"/>
                    <a:gd name="connsiteX0" fmla="*/ 111919 w 888206"/>
                    <a:gd name="connsiteY0" fmla="*/ 211930 h 414337"/>
                    <a:gd name="connsiteX1" fmla="*/ 109537 w 888206"/>
                    <a:gd name="connsiteY1" fmla="*/ 278606 h 414337"/>
                    <a:gd name="connsiteX2" fmla="*/ 80962 w 888206"/>
                    <a:gd name="connsiteY2" fmla="*/ 326231 h 414337"/>
                    <a:gd name="connsiteX3" fmla="*/ 183356 w 888206"/>
                    <a:gd name="connsiteY3" fmla="*/ 414337 h 414337"/>
                    <a:gd name="connsiteX4" fmla="*/ 242887 w 888206"/>
                    <a:gd name="connsiteY4" fmla="*/ 400049 h 414337"/>
                    <a:gd name="connsiteX5" fmla="*/ 569119 w 888206"/>
                    <a:gd name="connsiteY5" fmla="*/ 359568 h 414337"/>
                    <a:gd name="connsiteX6" fmla="*/ 626269 w 888206"/>
                    <a:gd name="connsiteY6" fmla="*/ 345281 h 414337"/>
                    <a:gd name="connsiteX7" fmla="*/ 685799 w 888206"/>
                    <a:gd name="connsiteY7" fmla="*/ 357187 h 414337"/>
                    <a:gd name="connsiteX8" fmla="*/ 807243 w 888206"/>
                    <a:gd name="connsiteY8" fmla="*/ 411956 h 414337"/>
                    <a:gd name="connsiteX9" fmla="*/ 795337 w 888206"/>
                    <a:gd name="connsiteY9" fmla="*/ 200025 h 414337"/>
                    <a:gd name="connsiteX10" fmla="*/ 778669 w 888206"/>
                    <a:gd name="connsiteY10" fmla="*/ 197643 h 414337"/>
                    <a:gd name="connsiteX11" fmla="*/ 773906 w 888206"/>
                    <a:gd name="connsiteY11" fmla="*/ 154781 h 414337"/>
                    <a:gd name="connsiteX12" fmla="*/ 812006 w 888206"/>
                    <a:gd name="connsiteY12" fmla="*/ 173831 h 414337"/>
                    <a:gd name="connsiteX13" fmla="*/ 852487 w 888206"/>
                    <a:gd name="connsiteY13" fmla="*/ 169068 h 414337"/>
                    <a:gd name="connsiteX14" fmla="*/ 888206 w 888206"/>
                    <a:gd name="connsiteY14" fmla="*/ 107156 h 414337"/>
                    <a:gd name="connsiteX15" fmla="*/ 842962 w 888206"/>
                    <a:gd name="connsiteY15" fmla="*/ 59531 h 414337"/>
                    <a:gd name="connsiteX16" fmla="*/ 714375 w 888206"/>
                    <a:gd name="connsiteY16" fmla="*/ 0 h 414337"/>
                    <a:gd name="connsiteX17" fmla="*/ 585787 w 888206"/>
                    <a:gd name="connsiteY17" fmla="*/ 0 h 414337"/>
                    <a:gd name="connsiteX18" fmla="*/ 554831 w 888206"/>
                    <a:gd name="connsiteY18" fmla="*/ 4762 h 414337"/>
                    <a:gd name="connsiteX19" fmla="*/ 373856 w 888206"/>
                    <a:gd name="connsiteY19" fmla="*/ 9525 h 414337"/>
                    <a:gd name="connsiteX20" fmla="*/ 300037 w 888206"/>
                    <a:gd name="connsiteY20" fmla="*/ 28575 h 414337"/>
                    <a:gd name="connsiteX21" fmla="*/ 221456 w 888206"/>
                    <a:gd name="connsiteY21" fmla="*/ 52387 h 414337"/>
                    <a:gd name="connsiteX22" fmla="*/ 114300 w 888206"/>
                    <a:gd name="connsiteY22" fmla="*/ 92868 h 414337"/>
                    <a:gd name="connsiteX23" fmla="*/ 21431 w 888206"/>
                    <a:gd name="connsiteY23" fmla="*/ 128587 h 414337"/>
                    <a:gd name="connsiteX24" fmla="*/ 2381 w 888206"/>
                    <a:gd name="connsiteY24" fmla="*/ 159543 h 414337"/>
                    <a:gd name="connsiteX25" fmla="*/ 0 w 888206"/>
                    <a:gd name="connsiteY25" fmla="*/ 204787 h 414337"/>
                    <a:gd name="connsiteX26" fmla="*/ 11906 w 888206"/>
                    <a:gd name="connsiteY26" fmla="*/ 226218 h 414337"/>
                    <a:gd name="connsiteX27" fmla="*/ 111919 w 888206"/>
                    <a:gd name="connsiteY27" fmla="*/ 211930 h 414337"/>
                    <a:gd name="connsiteX0" fmla="*/ 111919 w 888206"/>
                    <a:gd name="connsiteY0" fmla="*/ 211930 h 450056"/>
                    <a:gd name="connsiteX1" fmla="*/ 109537 w 888206"/>
                    <a:gd name="connsiteY1" fmla="*/ 278606 h 450056"/>
                    <a:gd name="connsiteX2" fmla="*/ 80962 w 888206"/>
                    <a:gd name="connsiteY2" fmla="*/ 326231 h 450056"/>
                    <a:gd name="connsiteX3" fmla="*/ 152399 w 888206"/>
                    <a:gd name="connsiteY3" fmla="*/ 450056 h 450056"/>
                    <a:gd name="connsiteX4" fmla="*/ 242887 w 888206"/>
                    <a:gd name="connsiteY4" fmla="*/ 400049 h 450056"/>
                    <a:gd name="connsiteX5" fmla="*/ 569119 w 888206"/>
                    <a:gd name="connsiteY5" fmla="*/ 359568 h 450056"/>
                    <a:gd name="connsiteX6" fmla="*/ 626269 w 888206"/>
                    <a:gd name="connsiteY6" fmla="*/ 345281 h 450056"/>
                    <a:gd name="connsiteX7" fmla="*/ 685799 w 888206"/>
                    <a:gd name="connsiteY7" fmla="*/ 357187 h 450056"/>
                    <a:gd name="connsiteX8" fmla="*/ 807243 w 888206"/>
                    <a:gd name="connsiteY8" fmla="*/ 411956 h 450056"/>
                    <a:gd name="connsiteX9" fmla="*/ 795337 w 888206"/>
                    <a:gd name="connsiteY9" fmla="*/ 200025 h 450056"/>
                    <a:gd name="connsiteX10" fmla="*/ 778669 w 888206"/>
                    <a:gd name="connsiteY10" fmla="*/ 197643 h 450056"/>
                    <a:gd name="connsiteX11" fmla="*/ 773906 w 888206"/>
                    <a:gd name="connsiteY11" fmla="*/ 154781 h 450056"/>
                    <a:gd name="connsiteX12" fmla="*/ 812006 w 888206"/>
                    <a:gd name="connsiteY12" fmla="*/ 173831 h 450056"/>
                    <a:gd name="connsiteX13" fmla="*/ 852487 w 888206"/>
                    <a:gd name="connsiteY13" fmla="*/ 169068 h 450056"/>
                    <a:gd name="connsiteX14" fmla="*/ 888206 w 888206"/>
                    <a:gd name="connsiteY14" fmla="*/ 107156 h 450056"/>
                    <a:gd name="connsiteX15" fmla="*/ 842962 w 888206"/>
                    <a:gd name="connsiteY15" fmla="*/ 59531 h 450056"/>
                    <a:gd name="connsiteX16" fmla="*/ 714375 w 888206"/>
                    <a:gd name="connsiteY16" fmla="*/ 0 h 450056"/>
                    <a:gd name="connsiteX17" fmla="*/ 585787 w 888206"/>
                    <a:gd name="connsiteY17" fmla="*/ 0 h 450056"/>
                    <a:gd name="connsiteX18" fmla="*/ 554831 w 888206"/>
                    <a:gd name="connsiteY18" fmla="*/ 4762 h 450056"/>
                    <a:gd name="connsiteX19" fmla="*/ 373856 w 888206"/>
                    <a:gd name="connsiteY19" fmla="*/ 9525 h 450056"/>
                    <a:gd name="connsiteX20" fmla="*/ 300037 w 888206"/>
                    <a:gd name="connsiteY20" fmla="*/ 28575 h 450056"/>
                    <a:gd name="connsiteX21" fmla="*/ 221456 w 888206"/>
                    <a:gd name="connsiteY21" fmla="*/ 52387 h 450056"/>
                    <a:gd name="connsiteX22" fmla="*/ 114300 w 888206"/>
                    <a:gd name="connsiteY22" fmla="*/ 92868 h 450056"/>
                    <a:gd name="connsiteX23" fmla="*/ 21431 w 888206"/>
                    <a:gd name="connsiteY23" fmla="*/ 128587 h 450056"/>
                    <a:gd name="connsiteX24" fmla="*/ 2381 w 888206"/>
                    <a:gd name="connsiteY24" fmla="*/ 159543 h 450056"/>
                    <a:gd name="connsiteX25" fmla="*/ 0 w 888206"/>
                    <a:gd name="connsiteY25" fmla="*/ 204787 h 450056"/>
                    <a:gd name="connsiteX26" fmla="*/ 11906 w 888206"/>
                    <a:gd name="connsiteY26" fmla="*/ 226218 h 450056"/>
                    <a:gd name="connsiteX27" fmla="*/ 111919 w 888206"/>
                    <a:gd name="connsiteY27" fmla="*/ 211930 h 45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88206" h="450056">
                      <a:moveTo>
                        <a:pt x="111919" y="211930"/>
                      </a:moveTo>
                      <a:lnTo>
                        <a:pt x="109537" y="278606"/>
                      </a:lnTo>
                      <a:lnTo>
                        <a:pt x="80962" y="326231"/>
                      </a:lnTo>
                      <a:lnTo>
                        <a:pt x="152399" y="450056"/>
                      </a:lnTo>
                      <a:lnTo>
                        <a:pt x="242887" y="400049"/>
                      </a:lnTo>
                      <a:lnTo>
                        <a:pt x="569119" y="359568"/>
                      </a:lnTo>
                      <a:lnTo>
                        <a:pt x="626269" y="345281"/>
                      </a:lnTo>
                      <a:lnTo>
                        <a:pt x="685799" y="357187"/>
                      </a:lnTo>
                      <a:lnTo>
                        <a:pt x="807243" y="411956"/>
                      </a:lnTo>
                      <a:lnTo>
                        <a:pt x="795337" y="200025"/>
                      </a:lnTo>
                      <a:lnTo>
                        <a:pt x="778669" y="197643"/>
                      </a:lnTo>
                      <a:lnTo>
                        <a:pt x="773906" y="154781"/>
                      </a:lnTo>
                      <a:lnTo>
                        <a:pt x="812006" y="173831"/>
                      </a:lnTo>
                      <a:lnTo>
                        <a:pt x="852487" y="169068"/>
                      </a:lnTo>
                      <a:lnTo>
                        <a:pt x="888206" y="107156"/>
                      </a:lnTo>
                      <a:lnTo>
                        <a:pt x="842962" y="59531"/>
                      </a:lnTo>
                      <a:lnTo>
                        <a:pt x="714375" y="0"/>
                      </a:lnTo>
                      <a:lnTo>
                        <a:pt x="585787" y="0"/>
                      </a:lnTo>
                      <a:lnTo>
                        <a:pt x="554831" y="4762"/>
                      </a:lnTo>
                      <a:lnTo>
                        <a:pt x="373856" y="9525"/>
                      </a:lnTo>
                      <a:lnTo>
                        <a:pt x="300037" y="28575"/>
                      </a:lnTo>
                      <a:lnTo>
                        <a:pt x="221456" y="52387"/>
                      </a:lnTo>
                      <a:lnTo>
                        <a:pt x="114300" y="92868"/>
                      </a:lnTo>
                      <a:lnTo>
                        <a:pt x="21431" y="128587"/>
                      </a:lnTo>
                      <a:lnTo>
                        <a:pt x="2381" y="159543"/>
                      </a:lnTo>
                      <a:lnTo>
                        <a:pt x="0" y="204787"/>
                      </a:lnTo>
                      <a:lnTo>
                        <a:pt x="11906" y="226218"/>
                      </a:lnTo>
                      <a:lnTo>
                        <a:pt x="111919" y="21193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170" dirty="0"/>
                </a:p>
              </p:txBody>
            </p:sp>
            <p:sp>
              <p:nvSpPr>
                <p:cNvPr id="137" name="Полилиния 136"/>
                <p:cNvSpPr/>
                <p:nvPr/>
              </p:nvSpPr>
              <p:spPr>
                <a:xfrm>
                  <a:off x="7092280" y="927950"/>
                  <a:ext cx="986811" cy="323850"/>
                </a:xfrm>
                <a:custGeom>
                  <a:avLst/>
                  <a:gdLst>
                    <a:gd name="connsiteX0" fmla="*/ 376237 w 890587"/>
                    <a:gd name="connsiteY0" fmla="*/ 9525 h 235744"/>
                    <a:gd name="connsiteX1" fmla="*/ 211931 w 890587"/>
                    <a:gd name="connsiteY1" fmla="*/ 59532 h 235744"/>
                    <a:gd name="connsiteX2" fmla="*/ 28575 w 890587"/>
                    <a:gd name="connsiteY2" fmla="*/ 130969 h 235744"/>
                    <a:gd name="connsiteX3" fmla="*/ 7144 w 890587"/>
                    <a:gd name="connsiteY3" fmla="*/ 169069 h 235744"/>
                    <a:gd name="connsiteX4" fmla="*/ 0 w 890587"/>
                    <a:gd name="connsiteY4" fmla="*/ 204788 h 235744"/>
                    <a:gd name="connsiteX5" fmla="*/ 16669 w 890587"/>
                    <a:gd name="connsiteY5" fmla="*/ 235744 h 235744"/>
                    <a:gd name="connsiteX6" fmla="*/ 107156 w 890587"/>
                    <a:gd name="connsiteY6" fmla="*/ 219075 h 235744"/>
                    <a:gd name="connsiteX7" fmla="*/ 152400 w 890587"/>
                    <a:gd name="connsiteY7" fmla="*/ 169069 h 235744"/>
                    <a:gd name="connsiteX8" fmla="*/ 233362 w 890587"/>
                    <a:gd name="connsiteY8" fmla="*/ 119063 h 235744"/>
                    <a:gd name="connsiteX9" fmla="*/ 342900 w 890587"/>
                    <a:gd name="connsiteY9" fmla="*/ 90488 h 235744"/>
                    <a:gd name="connsiteX10" fmla="*/ 490537 w 890587"/>
                    <a:gd name="connsiteY10" fmla="*/ 85725 h 235744"/>
                    <a:gd name="connsiteX11" fmla="*/ 645319 w 890587"/>
                    <a:gd name="connsiteY11" fmla="*/ 83344 h 235744"/>
                    <a:gd name="connsiteX12" fmla="*/ 731044 w 890587"/>
                    <a:gd name="connsiteY12" fmla="*/ 92869 h 235744"/>
                    <a:gd name="connsiteX13" fmla="*/ 785812 w 890587"/>
                    <a:gd name="connsiteY13" fmla="*/ 116682 h 235744"/>
                    <a:gd name="connsiteX14" fmla="*/ 821531 w 890587"/>
                    <a:gd name="connsiteY14" fmla="*/ 157163 h 235744"/>
                    <a:gd name="connsiteX15" fmla="*/ 857250 w 890587"/>
                    <a:gd name="connsiteY15" fmla="*/ 169069 h 235744"/>
                    <a:gd name="connsiteX16" fmla="*/ 890587 w 890587"/>
                    <a:gd name="connsiteY16" fmla="*/ 116682 h 235744"/>
                    <a:gd name="connsiteX17" fmla="*/ 852487 w 890587"/>
                    <a:gd name="connsiteY17" fmla="*/ 64294 h 235744"/>
                    <a:gd name="connsiteX18" fmla="*/ 728662 w 890587"/>
                    <a:gd name="connsiteY18" fmla="*/ 2382 h 235744"/>
                    <a:gd name="connsiteX19" fmla="*/ 585787 w 890587"/>
                    <a:gd name="connsiteY19" fmla="*/ 0 h 235744"/>
                    <a:gd name="connsiteX20" fmla="*/ 488156 w 890587"/>
                    <a:gd name="connsiteY20" fmla="*/ 14288 h 235744"/>
                    <a:gd name="connsiteX21" fmla="*/ 376237 w 890587"/>
                    <a:gd name="connsiteY21" fmla="*/ 9525 h 235744"/>
                    <a:gd name="connsiteX0" fmla="*/ 376237 w 940594"/>
                    <a:gd name="connsiteY0" fmla="*/ 9525 h 235744"/>
                    <a:gd name="connsiteX1" fmla="*/ 211931 w 940594"/>
                    <a:gd name="connsiteY1" fmla="*/ 59532 h 235744"/>
                    <a:gd name="connsiteX2" fmla="*/ 28575 w 940594"/>
                    <a:gd name="connsiteY2" fmla="*/ 130969 h 235744"/>
                    <a:gd name="connsiteX3" fmla="*/ 7144 w 940594"/>
                    <a:gd name="connsiteY3" fmla="*/ 169069 h 235744"/>
                    <a:gd name="connsiteX4" fmla="*/ 0 w 940594"/>
                    <a:gd name="connsiteY4" fmla="*/ 204788 h 235744"/>
                    <a:gd name="connsiteX5" fmla="*/ 16669 w 940594"/>
                    <a:gd name="connsiteY5" fmla="*/ 235744 h 235744"/>
                    <a:gd name="connsiteX6" fmla="*/ 107156 w 940594"/>
                    <a:gd name="connsiteY6" fmla="*/ 219075 h 235744"/>
                    <a:gd name="connsiteX7" fmla="*/ 152400 w 940594"/>
                    <a:gd name="connsiteY7" fmla="*/ 169069 h 235744"/>
                    <a:gd name="connsiteX8" fmla="*/ 233362 w 940594"/>
                    <a:gd name="connsiteY8" fmla="*/ 119063 h 235744"/>
                    <a:gd name="connsiteX9" fmla="*/ 342900 w 940594"/>
                    <a:gd name="connsiteY9" fmla="*/ 90488 h 235744"/>
                    <a:gd name="connsiteX10" fmla="*/ 490537 w 940594"/>
                    <a:gd name="connsiteY10" fmla="*/ 85725 h 235744"/>
                    <a:gd name="connsiteX11" fmla="*/ 645319 w 940594"/>
                    <a:gd name="connsiteY11" fmla="*/ 83344 h 235744"/>
                    <a:gd name="connsiteX12" fmla="*/ 731044 w 940594"/>
                    <a:gd name="connsiteY12" fmla="*/ 92869 h 235744"/>
                    <a:gd name="connsiteX13" fmla="*/ 785812 w 940594"/>
                    <a:gd name="connsiteY13" fmla="*/ 116682 h 235744"/>
                    <a:gd name="connsiteX14" fmla="*/ 821531 w 940594"/>
                    <a:gd name="connsiteY14" fmla="*/ 157163 h 235744"/>
                    <a:gd name="connsiteX15" fmla="*/ 940594 w 940594"/>
                    <a:gd name="connsiteY15" fmla="*/ 228600 h 235744"/>
                    <a:gd name="connsiteX16" fmla="*/ 890587 w 940594"/>
                    <a:gd name="connsiteY16" fmla="*/ 116682 h 235744"/>
                    <a:gd name="connsiteX17" fmla="*/ 852487 w 940594"/>
                    <a:gd name="connsiteY17" fmla="*/ 64294 h 235744"/>
                    <a:gd name="connsiteX18" fmla="*/ 728662 w 940594"/>
                    <a:gd name="connsiteY18" fmla="*/ 2382 h 235744"/>
                    <a:gd name="connsiteX19" fmla="*/ 585787 w 940594"/>
                    <a:gd name="connsiteY19" fmla="*/ 0 h 235744"/>
                    <a:gd name="connsiteX20" fmla="*/ 488156 w 940594"/>
                    <a:gd name="connsiteY20" fmla="*/ 14288 h 235744"/>
                    <a:gd name="connsiteX21" fmla="*/ 376237 w 940594"/>
                    <a:gd name="connsiteY21" fmla="*/ 9525 h 235744"/>
                    <a:gd name="connsiteX0" fmla="*/ 376237 w 943948"/>
                    <a:gd name="connsiteY0" fmla="*/ 9525 h 235744"/>
                    <a:gd name="connsiteX1" fmla="*/ 211931 w 943948"/>
                    <a:gd name="connsiteY1" fmla="*/ 59532 h 235744"/>
                    <a:gd name="connsiteX2" fmla="*/ 28575 w 943948"/>
                    <a:gd name="connsiteY2" fmla="*/ 130969 h 235744"/>
                    <a:gd name="connsiteX3" fmla="*/ 7144 w 943948"/>
                    <a:gd name="connsiteY3" fmla="*/ 169069 h 235744"/>
                    <a:gd name="connsiteX4" fmla="*/ 0 w 943948"/>
                    <a:gd name="connsiteY4" fmla="*/ 204788 h 235744"/>
                    <a:gd name="connsiteX5" fmla="*/ 16669 w 943948"/>
                    <a:gd name="connsiteY5" fmla="*/ 235744 h 235744"/>
                    <a:gd name="connsiteX6" fmla="*/ 107156 w 943948"/>
                    <a:gd name="connsiteY6" fmla="*/ 219075 h 235744"/>
                    <a:gd name="connsiteX7" fmla="*/ 152400 w 943948"/>
                    <a:gd name="connsiteY7" fmla="*/ 169069 h 235744"/>
                    <a:gd name="connsiteX8" fmla="*/ 233362 w 943948"/>
                    <a:gd name="connsiteY8" fmla="*/ 119063 h 235744"/>
                    <a:gd name="connsiteX9" fmla="*/ 342900 w 943948"/>
                    <a:gd name="connsiteY9" fmla="*/ 90488 h 235744"/>
                    <a:gd name="connsiteX10" fmla="*/ 490537 w 943948"/>
                    <a:gd name="connsiteY10" fmla="*/ 85725 h 235744"/>
                    <a:gd name="connsiteX11" fmla="*/ 645319 w 943948"/>
                    <a:gd name="connsiteY11" fmla="*/ 83344 h 235744"/>
                    <a:gd name="connsiteX12" fmla="*/ 731044 w 943948"/>
                    <a:gd name="connsiteY12" fmla="*/ 92869 h 235744"/>
                    <a:gd name="connsiteX13" fmla="*/ 785812 w 943948"/>
                    <a:gd name="connsiteY13" fmla="*/ 116682 h 235744"/>
                    <a:gd name="connsiteX14" fmla="*/ 821531 w 943948"/>
                    <a:gd name="connsiteY14" fmla="*/ 157163 h 235744"/>
                    <a:gd name="connsiteX15" fmla="*/ 940594 w 943948"/>
                    <a:gd name="connsiteY15" fmla="*/ 228600 h 235744"/>
                    <a:gd name="connsiteX16" fmla="*/ 890587 w 943948"/>
                    <a:gd name="connsiteY16" fmla="*/ 116682 h 235744"/>
                    <a:gd name="connsiteX17" fmla="*/ 852487 w 943948"/>
                    <a:gd name="connsiteY17" fmla="*/ 64294 h 235744"/>
                    <a:gd name="connsiteX18" fmla="*/ 728662 w 943948"/>
                    <a:gd name="connsiteY18" fmla="*/ 2382 h 235744"/>
                    <a:gd name="connsiteX19" fmla="*/ 585787 w 943948"/>
                    <a:gd name="connsiteY19" fmla="*/ 0 h 235744"/>
                    <a:gd name="connsiteX20" fmla="*/ 488156 w 943948"/>
                    <a:gd name="connsiteY20" fmla="*/ 14288 h 235744"/>
                    <a:gd name="connsiteX21" fmla="*/ 376237 w 943948"/>
                    <a:gd name="connsiteY21" fmla="*/ 9525 h 235744"/>
                    <a:gd name="connsiteX0" fmla="*/ 419100 w 986811"/>
                    <a:gd name="connsiteY0" fmla="*/ 9525 h 309563"/>
                    <a:gd name="connsiteX1" fmla="*/ 254794 w 986811"/>
                    <a:gd name="connsiteY1" fmla="*/ 59532 h 309563"/>
                    <a:gd name="connsiteX2" fmla="*/ 71438 w 986811"/>
                    <a:gd name="connsiteY2" fmla="*/ 130969 h 309563"/>
                    <a:gd name="connsiteX3" fmla="*/ 50007 w 986811"/>
                    <a:gd name="connsiteY3" fmla="*/ 169069 h 309563"/>
                    <a:gd name="connsiteX4" fmla="*/ 42863 w 986811"/>
                    <a:gd name="connsiteY4" fmla="*/ 204788 h 309563"/>
                    <a:gd name="connsiteX5" fmla="*/ 0 w 986811"/>
                    <a:gd name="connsiteY5" fmla="*/ 309563 h 309563"/>
                    <a:gd name="connsiteX6" fmla="*/ 150019 w 986811"/>
                    <a:gd name="connsiteY6" fmla="*/ 219075 h 309563"/>
                    <a:gd name="connsiteX7" fmla="*/ 195263 w 986811"/>
                    <a:gd name="connsiteY7" fmla="*/ 169069 h 309563"/>
                    <a:gd name="connsiteX8" fmla="*/ 276225 w 986811"/>
                    <a:gd name="connsiteY8" fmla="*/ 119063 h 309563"/>
                    <a:gd name="connsiteX9" fmla="*/ 385763 w 986811"/>
                    <a:gd name="connsiteY9" fmla="*/ 90488 h 309563"/>
                    <a:gd name="connsiteX10" fmla="*/ 533400 w 986811"/>
                    <a:gd name="connsiteY10" fmla="*/ 85725 h 309563"/>
                    <a:gd name="connsiteX11" fmla="*/ 688182 w 986811"/>
                    <a:gd name="connsiteY11" fmla="*/ 83344 h 309563"/>
                    <a:gd name="connsiteX12" fmla="*/ 773907 w 986811"/>
                    <a:gd name="connsiteY12" fmla="*/ 92869 h 309563"/>
                    <a:gd name="connsiteX13" fmla="*/ 828675 w 986811"/>
                    <a:gd name="connsiteY13" fmla="*/ 116682 h 309563"/>
                    <a:gd name="connsiteX14" fmla="*/ 864394 w 986811"/>
                    <a:gd name="connsiteY14" fmla="*/ 157163 h 309563"/>
                    <a:gd name="connsiteX15" fmla="*/ 983457 w 986811"/>
                    <a:gd name="connsiteY15" fmla="*/ 228600 h 309563"/>
                    <a:gd name="connsiteX16" fmla="*/ 933450 w 986811"/>
                    <a:gd name="connsiteY16" fmla="*/ 116682 h 309563"/>
                    <a:gd name="connsiteX17" fmla="*/ 895350 w 986811"/>
                    <a:gd name="connsiteY17" fmla="*/ 64294 h 309563"/>
                    <a:gd name="connsiteX18" fmla="*/ 771525 w 986811"/>
                    <a:gd name="connsiteY18" fmla="*/ 2382 h 309563"/>
                    <a:gd name="connsiteX19" fmla="*/ 628650 w 986811"/>
                    <a:gd name="connsiteY19" fmla="*/ 0 h 309563"/>
                    <a:gd name="connsiteX20" fmla="*/ 531019 w 986811"/>
                    <a:gd name="connsiteY20" fmla="*/ 14288 h 309563"/>
                    <a:gd name="connsiteX21" fmla="*/ 419100 w 986811"/>
                    <a:gd name="connsiteY21" fmla="*/ 9525 h 309563"/>
                    <a:gd name="connsiteX0" fmla="*/ 419100 w 986811"/>
                    <a:gd name="connsiteY0" fmla="*/ 9525 h 309563"/>
                    <a:gd name="connsiteX1" fmla="*/ 254794 w 986811"/>
                    <a:gd name="connsiteY1" fmla="*/ 59532 h 309563"/>
                    <a:gd name="connsiteX2" fmla="*/ 71438 w 986811"/>
                    <a:gd name="connsiteY2" fmla="*/ 130969 h 309563"/>
                    <a:gd name="connsiteX3" fmla="*/ 50007 w 986811"/>
                    <a:gd name="connsiteY3" fmla="*/ 169069 h 309563"/>
                    <a:gd name="connsiteX4" fmla="*/ 7144 w 986811"/>
                    <a:gd name="connsiteY4" fmla="*/ 207169 h 309563"/>
                    <a:gd name="connsiteX5" fmla="*/ 0 w 986811"/>
                    <a:gd name="connsiteY5" fmla="*/ 309563 h 309563"/>
                    <a:gd name="connsiteX6" fmla="*/ 150019 w 986811"/>
                    <a:gd name="connsiteY6" fmla="*/ 219075 h 309563"/>
                    <a:gd name="connsiteX7" fmla="*/ 195263 w 986811"/>
                    <a:gd name="connsiteY7" fmla="*/ 169069 h 309563"/>
                    <a:gd name="connsiteX8" fmla="*/ 276225 w 986811"/>
                    <a:gd name="connsiteY8" fmla="*/ 119063 h 309563"/>
                    <a:gd name="connsiteX9" fmla="*/ 385763 w 986811"/>
                    <a:gd name="connsiteY9" fmla="*/ 90488 h 309563"/>
                    <a:gd name="connsiteX10" fmla="*/ 533400 w 986811"/>
                    <a:gd name="connsiteY10" fmla="*/ 85725 h 309563"/>
                    <a:gd name="connsiteX11" fmla="*/ 688182 w 986811"/>
                    <a:gd name="connsiteY11" fmla="*/ 83344 h 309563"/>
                    <a:gd name="connsiteX12" fmla="*/ 773907 w 986811"/>
                    <a:gd name="connsiteY12" fmla="*/ 92869 h 309563"/>
                    <a:gd name="connsiteX13" fmla="*/ 828675 w 986811"/>
                    <a:gd name="connsiteY13" fmla="*/ 116682 h 309563"/>
                    <a:gd name="connsiteX14" fmla="*/ 864394 w 986811"/>
                    <a:gd name="connsiteY14" fmla="*/ 157163 h 309563"/>
                    <a:gd name="connsiteX15" fmla="*/ 983457 w 986811"/>
                    <a:gd name="connsiteY15" fmla="*/ 228600 h 309563"/>
                    <a:gd name="connsiteX16" fmla="*/ 933450 w 986811"/>
                    <a:gd name="connsiteY16" fmla="*/ 116682 h 309563"/>
                    <a:gd name="connsiteX17" fmla="*/ 895350 w 986811"/>
                    <a:gd name="connsiteY17" fmla="*/ 64294 h 309563"/>
                    <a:gd name="connsiteX18" fmla="*/ 771525 w 986811"/>
                    <a:gd name="connsiteY18" fmla="*/ 2382 h 309563"/>
                    <a:gd name="connsiteX19" fmla="*/ 628650 w 986811"/>
                    <a:gd name="connsiteY19" fmla="*/ 0 h 309563"/>
                    <a:gd name="connsiteX20" fmla="*/ 531019 w 986811"/>
                    <a:gd name="connsiteY20" fmla="*/ 14288 h 309563"/>
                    <a:gd name="connsiteX21" fmla="*/ 419100 w 986811"/>
                    <a:gd name="connsiteY21" fmla="*/ 9525 h 309563"/>
                    <a:gd name="connsiteX0" fmla="*/ 419100 w 986811"/>
                    <a:gd name="connsiteY0" fmla="*/ 9525 h 309563"/>
                    <a:gd name="connsiteX1" fmla="*/ 254794 w 986811"/>
                    <a:gd name="connsiteY1" fmla="*/ 59532 h 309563"/>
                    <a:gd name="connsiteX2" fmla="*/ 71438 w 986811"/>
                    <a:gd name="connsiteY2" fmla="*/ 130969 h 309563"/>
                    <a:gd name="connsiteX3" fmla="*/ 28576 w 986811"/>
                    <a:gd name="connsiteY3" fmla="*/ 150019 h 309563"/>
                    <a:gd name="connsiteX4" fmla="*/ 7144 w 986811"/>
                    <a:gd name="connsiteY4" fmla="*/ 207169 h 309563"/>
                    <a:gd name="connsiteX5" fmla="*/ 0 w 986811"/>
                    <a:gd name="connsiteY5" fmla="*/ 309563 h 309563"/>
                    <a:gd name="connsiteX6" fmla="*/ 150019 w 986811"/>
                    <a:gd name="connsiteY6" fmla="*/ 219075 h 309563"/>
                    <a:gd name="connsiteX7" fmla="*/ 195263 w 986811"/>
                    <a:gd name="connsiteY7" fmla="*/ 169069 h 309563"/>
                    <a:gd name="connsiteX8" fmla="*/ 276225 w 986811"/>
                    <a:gd name="connsiteY8" fmla="*/ 119063 h 309563"/>
                    <a:gd name="connsiteX9" fmla="*/ 385763 w 986811"/>
                    <a:gd name="connsiteY9" fmla="*/ 90488 h 309563"/>
                    <a:gd name="connsiteX10" fmla="*/ 533400 w 986811"/>
                    <a:gd name="connsiteY10" fmla="*/ 85725 h 309563"/>
                    <a:gd name="connsiteX11" fmla="*/ 688182 w 986811"/>
                    <a:gd name="connsiteY11" fmla="*/ 83344 h 309563"/>
                    <a:gd name="connsiteX12" fmla="*/ 773907 w 986811"/>
                    <a:gd name="connsiteY12" fmla="*/ 92869 h 309563"/>
                    <a:gd name="connsiteX13" fmla="*/ 828675 w 986811"/>
                    <a:gd name="connsiteY13" fmla="*/ 116682 h 309563"/>
                    <a:gd name="connsiteX14" fmla="*/ 864394 w 986811"/>
                    <a:gd name="connsiteY14" fmla="*/ 157163 h 309563"/>
                    <a:gd name="connsiteX15" fmla="*/ 983457 w 986811"/>
                    <a:gd name="connsiteY15" fmla="*/ 228600 h 309563"/>
                    <a:gd name="connsiteX16" fmla="*/ 933450 w 986811"/>
                    <a:gd name="connsiteY16" fmla="*/ 116682 h 309563"/>
                    <a:gd name="connsiteX17" fmla="*/ 895350 w 986811"/>
                    <a:gd name="connsiteY17" fmla="*/ 64294 h 309563"/>
                    <a:gd name="connsiteX18" fmla="*/ 771525 w 986811"/>
                    <a:gd name="connsiteY18" fmla="*/ 2382 h 309563"/>
                    <a:gd name="connsiteX19" fmla="*/ 628650 w 986811"/>
                    <a:gd name="connsiteY19" fmla="*/ 0 h 309563"/>
                    <a:gd name="connsiteX20" fmla="*/ 531019 w 986811"/>
                    <a:gd name="connsiteY20" fmla="*/ 14288 h 309563"/>
                    <a:gd name="connsiteX21" fmla="*/ 419100 w 986811"/>
                    <a:gd name="connsiteY21" fmla="*/ 9525 h 309563"/>
                    <a:gd name="connsiteX0" fmla="*/ 419100 w 986811"/>
                    <a:gd name="connsiteY0" fmla="*/ 9525 h 309563"/>
                    <a:gd name="connsiteX1" fmla="*/ 254794 w 986811"/>
                    <a:gd name="connsiteY1" fmla="*/ 59532 h 309563"/>
                    <a:gd name="connsiteX2" fmla="*/ 71438 w 986811"/>
                    <a:gd name="connsiteY2" fmla="*/ 130969 h 309563"/>
                    <a:gd name="connsiteX3" fmla="*/ 47626 w 986811"/>
                    <a:gd name="connsiteY3" fmla="*/ 161925 h 309563"/>
                    <a:gd name="connsiteX4" fmla="*/ 7144 w 986811"/>
                    <a:gd name="connsiteY4" fmla="*/ 207169 h 309563"/>
                    <a:gd name="connsiteX5" fmla="*/ 0 w 986811"/>
                    <a:gd name="connsiteY5" fmla="*/ 309563 h 309563"/>
                    <a:gd name="connsiteX6" fmla="*/ 150019 w 986811"/>
                    <a:gd name="connsiteY6" fmla="*/ 219075 h 309563"/>
                    <a:gd name="connsiteX7" fmla="*/ 195263 w 986811"/>
                    <a:gd name="connsiteY7" fmla="*/ 169069 h 309563"/>
                    <a:gd name="connsiteX8" fmla="*/ 276225 w 986811"/>
                    <a:gd name="connsiteY8" fmla="*/ 119063 h 309563"/>
                    <a:gd name="connsiteX9" fmla="*/ 385763 w 986811"/>
                    <a:gd name="connsiteY9" fmla="*/ 90488 h 309563"/>
                    <a:gd name="connsiteX10" fmla="*/ 533400 w 986811"/>
                    <a:gd name="connsiteY10" fmla="*/ 85725 h 309563"/>
                    <a:gd name="connsiteX11" fmla="*/ 688182 w 986811"/>
                    <a:gd name="connsiteY11" fmla="*/ 83344 h 309563"/>
                    <a:gd name="connsiteX12" fmla="*/ 773907 w 986811"/>
                    <a:gd name="connsiteY12" fmla="*/ 92869 h 309563"/>
                    <a:gd name="connsiteX13" fmla="*/ 828675 w 986811"/>
                    <a:gd name="connsiteY13" fmla="*/ 116682 h 309563"/>
                    <a:gd name="connsiteX14" fmla="*/ 864394 w 986811"/>
                    <a:gd name="connsiteY14" fmla="*/ 157163 h 309563"/>
                    <a:gd name="connsiteX15" fmla="*/ 983457 w 986811"/>
                    <a:gd name="connsiteY15" fmla="*/ 228600 h 309563"/>
                    <a:gd name="connsiteX16" fmla="*/ 933450 w 986811"/>
                    <a:gd name="connsiteY16" fmla="*/ 116682 h 309563"/>
                    <a:gd name="connsiteX17" fmla="*/ 895350 w 986811"/>
                    <a:gd name="connsiteY17" fmla="*/ 64294 h 309563"/>
                    <a:gd name="connsiteX18" fmla="*/ 771525 w 986811"/>
                    <a:gd name="connsiteY18" fmla="*/ 2382 h 309563"/>
                    <a:gd name="connsiteX19" fmla="*/ 628650 w 986811"/>
                    <a:gd name="connsiteY19" fmla="*/ 0 h 309563"/>
                    <a:gd name="connsiteX20" fmla="*/ 531019 w 986811"/>
                    <a:gd name="connsiteY20" fmla="*/ 14288 h 309563"/>
                    <a:gd name="connsiteX21" fmla="*/ 419100 w 986811"/>
                    <a:gd name="connsiteY21" fmla="*/ 9525 h 309563"/>
                    <a:gd name="connsiteX0" fmla="*/ 419100 w 986811"/>
                    <a:gd name="connsiteY0" fmla="*/ 9525 h 309563"/>
                    <a:gd name="connsiteX1" fmla="*/ 250031 w 986811"/>
                    <a:gd name="connsiteY1" fmla="*/ 42863 h 309563"/>
                    <a:gd name="connsiteX2" fmla="*/ 71438 w 986811"/>
                    <a:gd name="connsiteY2" fmla="*/ 130969 h 309563"/>
                    <a:gd name="connsiteX3" fmla="*/ 47626 w 986811"/>
                    <a:gd name="connsiteY3" fmla="*/ 161925 h 309563"/>
                    <a:gd name="connsiteX4" fmla="*/ 7144 w 986811"/>
                    <a:gd name="connsiteY4" fmla="*/ 207169 h 309563"/>
                    <a:gd name="connsiteX5" fmla="*/ 0 w 986811"/>
                    <a:gd name="connsiteY5" fmla="*/ 309563 h 309563"/>
                    <a:gd name="connsiteX6" fmla="*/ 150019 w 986811"/>
                    <a:gd name="connsiteY6" fmla="*/ 219075 h 309563"/>
                    <a:gd name="connsiteX7" fmla="*/ 195263 w 986811"/>
                    <a:gd name="connsiteY7" fmla="*/ 169069 h 309563"/>
                    <a:gd name="connsiteX8" fmla="*/ 276225 w 986811"/>
                    <a:gd name="connsiteY8" fmla="*/ 119063 h 309563"/>
                    <a:gd name="connsiteX9" fmla="*/ 385763 w 986811"/>
                    <a:gd name="connsiteY9" fmla="*/ 90488 h 309563"/>
                    <a:gd name="connsiteX10" fmla="*/ 533400 w 986811"/>
                    <a:gd name="connsiteY10" fmla="*/ 85725 h 309563"/>
                    <a:gd name="connsiteX11" fmla="*/ 688182 w 986811"/>
                    <a:gd name="connsiteY11" fmla="*/ 83344 h 309563"/>
                    <a:gd name="connsiteX12" fmla="*/ 773907 w 986811"/>
                    <a:gd name="connsiteY12" fmla="*/ 92869 h 309563"/>
                    <a:gd name="connsiteX13" fmla="*/ 828675 w 986811"/>
                    <a:gd name="connsiteY13" fmla="*/ 116682 h 309563"/>
                    <a:gd name="connsiteX14" fmla="*/ 864394 w 986811"/>
                    <a:gd name="connsiteY14" fmla="*/ 157163 h 309563"/>
                    <a:gd name="connsiteX15" fmla="*/ 983457 w 986811"/>
                    <a:gd name="connsiteY15" fmla="*/ 228600 h 309563"/>
                    <a:gd name="connsiteX16" fmla="*/ 933450 w 986811"/>
                    <a:gd name="connsiteY16" fmla="*/ 116682 h 309563"/>
                    <a:gd name="connsiteX17" fmla="*/ 895350 w 986811"/>
                    <a:gd name="connsiteY17" fmla="*/ 64294 h 309563"/>
                    <a:gd name="connsiteX18" fmla="*/ 771525 w 986811"/>
                    <a:gd name="connsiteY18" fmla="*/ 2382 h 309563"/>
                    <a:gd name="connsiteX19" fmla="*/ 628650 w 986811"/>
                    <a:gd name="connsiteY19" fmla="*/ 0 h 309563"/>
                    <a:gd name="connsiteX20" fmla="*/ 531019 w 986811"/>
                    <a:gd name="connsiteY20" fmla="*/ 14288 h 309563"/>
                    <a:gd name="connsiteX21" fmla="*/ 419100 w 986811"/>
                    <a:gd name="connsiteY21" fmla="*/ 9525 h 309563"/>
                    <a:gd name="connsiteX0" fmla="*/ 419100 w 986811"/>
                    <a:gd name="connsiteY0" fmla="*/ 0 h 311944"/>
                    <a:gd name="connsiteX1" fmla="*/ 250031 w 986811"/>
                    <a:gd name="connsiteY1" fmla="*/ 45244 h 311944"/>
                    <a:gd name="connsiteX2" fmla="*/ 71438 w 986811"/>
                    <a:gd name="connsiteY2" fmla="*/ 133350 h 311944"/>
                    <a:gd name="connsiteX3" fmla="*/ 47626 w 986811"/>
                    <a:gd name="connsiteY3" fmla="*/ 164306 h 311944"/>
                    <a:gd name="connsiteX4" fmla="*/ 7144 w 986811"/>
                    <a:gd name="connsiteY4" fmla="*/ 209550 h 311944"/>
                    <a:gd name="connsiteX5" fmla="*/ 0 w 986811"/>
                    <a:gd name="connsiteY5" fmla="*/ 311944 h 311944"/>
                    <a:gd name="connsiteX6" fmla="*/ 150019 w 986811"/>
                    <a:gd name="connsiteY6" fmla="*/ 221456 h 311944"/>
                    <a:gd name="connsiteX7" fmla="*/ 195263 w 986811"/>
                    <a:gd name="connsiteY7" fmla="*/ 171450 h 311944"/>
                    <a:gd name="connsiteX8" fmla="*/ 276225 w 986811"/>
                    <a:gd name="connsiteY8" fmla="*/ 121444 h 311944"/>
                    <a:gd name="connsiteX9" fmla="*/ 385763 w 986811"/>
                    <a:gd name="connsiteY9" fmla="*/ 92869 h 311944"/>
                    <a:gd name="connsiteX10" fmla="*/ 533400 w 986811"/>
                    <a:gd name="connsiteY10" fmla="*/ 88106 h 311944"/>
                    <a:gd name="connsiteX11" fmla="*/ 688182 w 986811"/>
                    <a:gd name="connsiteY11" fmla="*/ 85725 h 311944"/>
                    <a:gd name="connsiteX12" fmla="*/ 773907 w 986811"/>
                    <a:gd name="connsiteY12" fmla="*/ 95250 h 311944"/>
                    <a:gd name="connsiteX13" fmla="*/ 828675 w 986811"/>
                    <a:gd name="connsiteY13" fmla="*/ 119063 h 311944"/>
                    <a:gd name="connsiteX14" fmla="*/ 864394 w 986811"/>
                    <a:gd name="connsiteY14" fmla="*/ 159544 h 311944"/>
                    <a:gd name="connsiteX15" fmla="*/ 983457 w 986811"/>
                    <a:gd name="connsiteY15" fmla="*/ 230981 h 311944"/>
                    <a:gd name="connsiteX16" fmla="*/ 933450 w 986811"/>
                    <a:gd name="connsiteY16" fmla="*/ 119063 h 311944"/>
                    <a:gd name="connsiteX17" fmla="*/ 895350 w 986811"/>
                    <a:gd name="connsiteY17" fmla="*/ 66675 h 311944"/>
                    <a:gd name="connsiteX18" fmla="*/ 771525 w 986811"/>
                    <a:gd name="connsiteY18" fmla="*/ 4763 h 311944"/>
                    <a:gd name="connsiteX19" fmla="*/ 628650 w 986811"/>
                    <a:gd name="connsiteY19" fmla="*/ 2381 h 311944"/>
                    <a:gd name="connsiteX20" fmla="*/ 531019 w 986811"/>
                    <a:gd name="connsiteY20" fmla="*/ 16669 h 311944"/>
                    <a:gd name="connsiteX21" fmla="*/ 419100 w 986811"/>
                    <a:gd name="connsiteY21" fmla="*/ 0 h 311944"/>
                    <a:gd name="connsiteX0" fmla="*/ 419100 w 986811"/>
                    <a:gd name="connsiteY0" fmla="*/ 0 h 311944"/>
                    <a:gd name="connsiteX1" fmla="*/ 250031 w 986811"/>
                    <a:gd name="connsiteY1" fmla="*/ 45244 h 311944"/>
                    <a:gd name="connsiteX2" fmla="*/ 71438 w 986811"/>
                    <a:gd name="connsiteY2" fmla="*/ 133350 h 311944"/>
                    <a:gd name="connsiteX3" fmla="*/ 47626 w 986811"/>
                    <a:gd name="connsiteY3" fmla="*/ 164306 h 311944"/>
                    <a:gd name="connsiteX4" fmla="*/ 7144 w 986811"/>
                    <a:gd name="connsiteY4" fmla="*/ 209550 h 311944"/>
                    <a:gd name="connsiteX5" fmla="*/ 0 w 986811"/>
                    <a:gd name="connsiteY5" fmla="*/ 311944 h 311944"/>
                    <a:gd name="connsiteX6" fmla="*/ 150019 w 986811"/>
                    <a:gd name="connsiteY6" fmla="*/ 221456 h 311944"/>
                    <a:gd name="connsiteX7" fmla="*/ 195263 w 986811"/>
                    <a:gd name="connsiteY7" fmla="*/ 171450 h 311944"/>
                    <a:gd name="connsiteX8" fmla="*/ 276225 w 986811"/>
                    <a:gd name="connsiteY8" fmla="*/ 121444 h 311944"/>
                    <a:gd name="connsiteX9" fmla="*/ 385763 w 986811"/>
                    <a:gd name="connsiteY9" fmla="*/ 92869 h 311944"/>
                    <a:gd name="connsiteX10" fmla="*/ 533400 w 986811"/>
                    <a:gd name="connsiteY10" fmla="*/ 88106 h 311944"/>
                    <a:gd name="connsiteX11" fmla="*/ 688182 w 986811"/>
                    <a:gd name="connsiteY11" fmla="*/ 85725 h 311944"/>
                    <a:gd name="connsiteX12" fmla="*/ 773907 w 986811"/>
                    <a:gd name="connsiteY12" fmla="*/ 95250 h 311944"/>
                    <a:gd name="connsiteX13" fmla="*/ 828675 w 986811"/>
                    <a:gd name="connsiteY13" fmla="*/ 119063 h 311944"/>
                    <a:gd name="connsiteX14" fmla="*/ 864394 w 986811"/>
                    <a:gd name="connsiteY14" fmla="*/ 159544 h 311944"/>
                    <a:gd name="connsiteX15" fmla="*/ 983457 w 986811"/>
                    <a:gd name="connsiteY15" fmla="*/ 230981 h 311944"/>
                    <a:gd name="connsiteX16" fmla="*/ 933450 w 986811"/>
                    <a:gd name="connsiteY16" fmla="*/ 119063 h 311944"/>
                    <a:gd name="connsiteX17" fmla="*/ 895350 w 986811"/>
                    <a:gd name="connsiteY17" fmla="*/ 66675 h 311944"/>
                    <a:gd name="connsiteX18" fmla="*/ 771525 w 986811"/>
                    <a:gd name="connsiteY18" fmla="*/ 4763 h 311944"/>
                    <a:gd name="connsiteX19" fmla="*/ 628650 w 986811"/>
                    <a:gd name="connsiteY19" fmla="*/ 2381 h 311944"/>
                    <a:gd name="connsiteX20" fmla="*/ 531019 w 986811"/>
                    <a:gd name="connsiteY20" fmla="*/ 0 h 311944"/>
                    <a:gd name="connsiteX21" fmla="*/ 419100 w 986811"/>
                    <a:gd name="connsiteY21" fmla="*/ 0 h 311944"/>
                    <a:gd name="connsiteX0" fmla="*/ 419100 w 986811"/>
                    <a:gd name="connsiteY0" fmla="*/ 11906 h 323850"/>
                    <a:gd name="connsiteX1" fmla="*/ 250031 w 986811"/>
                    <a:gd name="connsiteY1" fmla="*/ 57150 h 323850"/>
                    <a:gd name="connsiteX2" fmla="*/ 71438 w 986811"/>
                    <a:gd name="connsiteY2" fmla="*/ 145256 h 323850"/>
                    <a:gd name="connsiteX3" fmla="*/ 47626 w 986811"/>
                    <a:gd name="connsiteY3" fmla="*/ 176212 h 323850"/>
                    <a:gd name="connsiteX4" fmla="*/ 7144 w 986811"/>
                    <a:gd name="connsiteY4" fmla="*/ 221456 h 323850"/>
                    <a:gd name="connsiteX5" fmla="*/ 0 w 986811"/>
                    <a:gd name="connsiteY5" fmla="*/ 323850 h 323850"/>
                    <a:gd name="connsiteX6" fmla="*/ 150019 w 986811"/>
                    <a:gd name="connsiteY6" fmla="*/ 233362 h 323850"/>
                    <a:gd name="connsiteX7" fmla="*/ 195263 w 986811"/>
                    <a:gd name="connsiteY7" fmla="*/ 183356 h 323850"/>
                    <a:gd name="connsiteX8" fmla="*/ 276225 w 986811"/>
                    <a:gd name="connsiteY8" fmla="*/ 133350 h 323850"/>
                    <a:gd name="connsiteX9" fmla="*/ 385763 w 986811"/>
                    <a:gd name="connsiteY9" fmla="*/ 104775 h 323850"/>
                    <a:gd name="connsiteX10" fmla="*/ 533400 w 986811"/>
                    <a:gd name="connsiteY10" fmla="*/ 100012 h 323850"/>
                    <a:gd name="connsiteX11" fmla="*/ 688182 w 986811"/>
                    <a:gd name="connsiteY11" fmla="*/ 97631 h 323850"/>
                    <a:gd name="connsiteX12" fmla="*/ 773907 w 986811"/>
                    <a:gd name="connsiteY12" fmla="*/ 107156 h 323850"/>
                    <a:gd name="connsiteX13" fmla="*/ 828675 w 986811"/>
                    <a:gd name="connsiteY13" fmla="*/ 130969 h 323850"/>
                    <a:gd name="connsiteX14" fmla="*/ 864394 w 986811"/>
                    <a:gd name="connsiteY14" fmla="*/ 171450 h 323850"/>
                    <a:gd name="connsiteX15" fmla="*/ 983457 w 986811"/>
                    <a:gd name="connsiteY15" fmla="*/ 242887 h 323850"/>
                    <a:gd name="connsiteX16" fmla="*/ 933450 w 986811"/>
                    <a:gd name="connsiteY16" fmla="*/ 130969 h 323850"/>
                    <a:gd name="connsiteX17" fmla="*/ 895350 w 986811"/>
                    <a:gd name="connsiteY17" fmla="*/ 78581 h 323850"/>
                    <a:gd name="connsiteX18" fmla="*/ 771525 w 986811"/>
                    <a:gd name="connsiteY18" fmla="*/ 16669 h 323850"/>
                    <a:gd name="connsiteX19" fmla="*/ 628650 w 986811"/>
                    <a:gd name="connsiteY19" fmla="*/ 0 h 323850"/>
                    <a:gd name="connsiteX20" fmla="*/ 531019 w 986811"/>
                    <a:gd name="connsiteY20" fmla="*/ 11906 h 323850"/>
                    <a:gd name="connsiteX21" fmla="*/ 419100 w 986811"/>
                    <a:gd name="connsiteY21" fmla="*/ 11906 h 323850"/>
                    <a:gd name="connsiteX0" fmla="*/ 419100 w 986811"/>
                    <a:gd name="connsiteY0" fmla="*/ 11906 h 323850"/>
                    <a:gd name="connsiteX1" fmla="*/ 250031 w 986811"/>
                    <a:gd name="connsiteY1" fmla="*/ 57150 h 323850"/>
                    <a:gd name="connsiteX2" fmla="*/ 71438 w 986811"/>
                    <a:gd name="connsiteY2" fmla="*/ 145256 h 323850"/>
                    <a:gd name="connsiteX3" fmla="*/ 47626 w 986811"/>
                    <a:gd name="connsiteY3" fmla="*/ 176212 h 323850"/>
                    <a:gd name="connsiteX4" fmla="*/ 7144 w 986811"/>
                    <a:gd name="connsiteY4" fmla="*/ 221456 h 323850"/>
                    <a:gd name="connsiteX5" fmla="*/ 0 w 986811"/>
                    <a:gd name="connsiteY5" fmla="*/ 323850 h 323850"/>
                    <a:gd name="connsiteX6" fmla="*/ 150019 w 986811"/>
                    <a:gd name="connsiteY6" fmla="*/ 233362 h 323850"/>
                    <a:gd name="connsiteX7" fmla="*/ 195263 w 986811"/>
                    <a:gd name="connsiteY7" fmla="*/ 183356 h 323850"/>
                    <a:gd name="connsiteX8" fmla="*/ 276225 w 986811"/>
                    <a:gd name="connsiteY8" fmla="*/ 133350 h 323850"/>
                    <a:gd name="connsiteX9" fmla="*/ 385763 w 986811"/>
                    <a:gd name="connsiteY9" fmla="*/ 104775 h 323850"/>
                    <a:gd name="connsiteX10" fmla="*/ 533400 w 986811"/>
                    <a:gd name="connsiteY10" fmla="*/ 100012 h 323850"/>
                    <a:gd name="connsiteX11" fmla="*/ 688182 w 986811"/>
                    <a:gd name="connsiteY11" fmla="*/ 97631 h 323850"/>
                    <a:gd name="connsiteX12" fmla="*/ 773907 w 986811"/>
                    <a:gd name="connsiteY12" fmla="*/ 107156 h 323850"/>
                    <a:gd name="connsiteX13" fmla="*/ 816769 w 986811"/>
                    <a:gd name="connsiteY13" fmla="*/ 169069 h 323850"/>
                    <a:gd name="connsiteX14" fmla="*/ 864394 w 986811"/>
                    <a:gd name="connsiteY14" fmla="*/ 171450 h 323850"/>
                    <a:gd name="connsiteX15" fmla="*/ 983457 w 986811"/>
                    <a:gd name="connsiteY15" fmla="*/ 242887 h 323850"/>
                    <a:gd name="connsiteX16" fmla="*/ 933450 w 986811"/>
                    <a:gd name="connsiteY16" fmla="*/ 130969 h 323850"/>
                    <a:gd name="connsiteX17" fmla="*/ 895350 w 986811"/>
                    <a:gd name="connsiteY17" fmla="*/ 78581 h 323850"/>
                    <a:gd name="connsiteX18" fmla="*/ 771525 w 986811"/>
                    <a:gd name="connsiteY18" fmla="*/ 16669 h 323850"/>
                    <a:gd name="connsiteX19" fmla="*/ 628650 w 986811"/>
                    <a:gd name="connsiteY19" fmla="*/ 0 h 323850"/>
                    <a:gd name="connsiteX20" fmla="*/ 531019 w 986811"/>
                    <a:gd name="connsiteY20" fmla="*/ 11906 h 323850"/>
                    <a:gd name="connsiteX21" fmla="*/ 419100 w 986811"/>
                    <a:gd name="connsiteY21" fmla="*/ 11906 h 323850"/>
                    <a:gd name="connsiteX0" fmla="*/ 419100 w 986811"/>
                    <a:gd name="connsiteY0" fmla="*/ 11906 h 323850"/>
                    <a:gd name="connsiteX1" fmla="*/ 250031 w 986811"/>
                    <a:gd name="connsiteY1" fmla="*/ 57150 h 323850"/>
                    <a:gd name="connsiteX2" fmla="*/ 71438 w 986811"/>
                    <a:gd name="connsiteY2" fmla="*/ 145256 h 323850"/>
                    <a:gd name="connsiteX3" fmla="*/ 47626 w 986811"/>
                    <a:gd name="connsiteY3" fmla="*/ 176212 h 323850"/>
                    <a:gd name="connsiteX4" fmla="*/ 7144 w 986811"/>
                    <a:gd name="connsiteY4" fmla="*/ 221456 h 323850"/>
                    <a:gd name="connsiteX5" fmla="*/ 0 w 986811"/>
                    <a:gd name="connsiteY5" fmla="*/ 323850 h 323850"/>
                    <a:gd name="connsiteX6" fmla="*/ 150019 w 986811"/>
                    <a:gd name="connsiteY6" fmla="*/ 233362 h 323850"/>
                    <a:gd name="connsiteX7" fmla="*/ 195263 w 986811"/>
                    <a:gd name="connsiteY7" fmla="*/ 183356 h 323850"/>
                    <a:gd name="connsiteX8" fmla="*/ 276225 w 986811"/>
                    <a:gd name="connsiteY8" fmla="*/ 133350 h 323850"/>
                    <a:gd name="connsiteX9" fmla="*/ 385763 w 986811"/>
                    <a:gd name="connsiteY9" fmla="*/ 104775 h 323850"/>
                    <a:gd name="connsiteX10" fmla="*/ 533400 w 986811"/>
                    <a:gd name="connsiteY10" fmla="*/ 100012 h 323850"/>
                    <a:gd name="connsiteX11" fmla="*/ 688182 w 986811"/>
                    <a:gd name="connsiteY11" fmla="*/ 97631 h 323850"/>
                    <a:gd name="connsiteX12" fmla="*/ 766763 w 986811"/>
                    <a:gd name="connsiteY12" fmla="*/ 123825 h 323850"/>
                    <a:gd name="connsiteX13" fmla="*/ 816769 w 986811"/>
                    <a:gd name="connsiteY13" fmla="*/ 169069 h 323850"/>
                    <a:gd name="connsiteX14" fmla="*/ 864394 w 986811"/>
                    <a:gd name="connsiteY14" fmla="*/ 171450 h 323850"/>
                    <a:gd name="connsiteX15" fmla="*/ 983457 w 986811"/>
                    <a:gd name="connsiteY15" fmla="*/ 242887 h 323850"/>
                    <a:gd name="connsiteX16" fmla="*/ 933450 w 986811"/>
                    <a:gd name="connsiteY16" fmla="*/ 130969 h 323850"/>
                    <a:gd name="connsiteX17" fmla="*/ 895350 w 986811"/>
                    <a:gd name="connsiteY17" fmla="*/ 78581 h 323850"/>
                    <a:gd name="connsiteX18" fmla="*/ 771525 w 986811"/>
                    <a:gd name="connsiteY18" fmla="*/ 16669 h 323850"/>
                    <a:gd name="connsiteX19" fmla="*/ 628650 w 986811"/>
                    <a:gd name="connsiteY19" fmla="*/ 0 h 323850"/>
                    <a:gd name="connsiteX20" fmla="*/ 531019 w 986811"/>
                    <a:gd name="connsiteY20" fmla="*/ 11906 h 323850"/>
                    <a:gd name="connsiteX21" fmla="*/ 419100 w 986811"/>
                    <a:gd name="connsiteY21" fmla="*/ 11906 h 323850"/>
                    <a:gd name="connsiteX0" fmla="*/ 419100 w 986811"/>
                    <a:gd name="connsiteY0" fmla="*/ 11906 h 323850"/>
                    <a:gd name="connsiteX1" fmla="*/ 250031 w 986811"/>
                    <a:gd name="connsiteY1" fmla="*/ 57150 h 323850"/>
                    <a:gd name="connsiteX2" fmla="*/ 71438 w 986811"/>
                    <a:gd name="connsiteY2" fmla="*/ 145256 h 323850"/>
                    <a:gd name="connsiteX3" fmla="*/ 47626 w 986811"/>
                    <a:gd name="connsiteY3" fmla="*/ 176212 h 323850"/>
                    <a:gd name="connsiteX4" fmla="*/ 7144 w 986811"/>
                    <a:gd name="connsiteY4" fmla="*/ 221456 h 323850"/>
                    <a:gd name="connsiteX5" fmla="*/ 0 w 986811"/>
                    <a:gd name="connsiteY5" fmla="*/ 323850 h 323850"/>
                    <a:gd name="connsiteX6" fmla="*/ 73819 w 986811"/>
                    <a:gd name="connsiteY6" fmla="*/ 273844 h 323850"/>
                    <a:gd name="connsiteX7" fmla="*/ 150019 w 986811"/>
                    <a:gd name="connsiteY7" fmla="*/ 233362 h 323850"/>
                    <a:gd name="connsiteX8" fmla="*/ 195263 w 986811"/>
                    <a:gd name="connsiteY8" fmla="*/ 183356 h 323850"/>
                    <a:gd name="connsiteX9" fmla="*/ 276225 w 986811"/>
                    <a:gd name="connsiteY9" fmla="*/ 133350 h 323850"/>
                    <a:gd name="connsiteX10" fmla="*/ 385763 w 986811"/>
                    <a:gd name="connsiteY10" fmla="*/ 104775 h 323850"/>
                    <a:gd name="connsiteX11" fmla="*/ 533400 w 986811"/>
                    <a:gd name="connsiteY11" fmla="*/ 100012 h 323850"/>
                    <a:gd name="connsiteX12" fmla="*/ 688182 w 986811"/>
                    <a:gd name="connsiteY12" fmla="*/ 97631 h 323850"/>
                    <a:gd name="connsiteX13" fmla="*/ 766763 w 986811"/>
                    <a:gd name="connsiteY13" fmla="*/ 123825 h 323850"/>
                    <a:gd name="connsiteX14" fmla="*/ 816769 w 986811"/>
                    <a:gd name="connsiteY14" fmla="*/ 169069 h 323850"/>
                    <a:gd name="connsiteX15" fmla="*/ 864394 w 986811"/>
                    <a:gd name="connsiteY15" fmla="*/ 171450 h 323850"/>
                    <a:gd name="connsiteX16" fmla="*/ 983457 w 986811"/>
                    <a:gd name="connsiteY16" fmla="*/ 242887 h 323850"/>
                    <a:gd name="connsiteX17" fmla="*/ 933450 w 986811"/>
                    <a:gd name="connsiteY17" fmla="*/ 130969 h 323850"/>
                    <a:gd name="connsiteX18" fmla="*/ 895350 w 986811"/>
                    <a:gd name="connsiteY18" fmla="*/ 78581 h 323850"/>
                    <a:gd name="connsiteX19" fmla="*/ 771525 w 986811"/>
                    <a:gd name="connsiteY19" fmla="*/ 16669 h 323850"/>
                    <a:gd name="connsiteX20" fmla="*/ 628650 w 986811"/>
                    <a:gd name="connsiteY20" fmla="*/ 0 h 323850"/>
                    <a:gd name="connsiteX21" fmla="*/ 531019 w 986811"/>
                    <a:gd name="connsiteY21" fmla="*/ 11906 h 323850"/>
                    <a:gd name="connsiteX22" fmla="*/ 419100 w 986811"/>
                    <a:gd name="connsiteY22" fmla="*/ 11906 h 323850"/>
                    <a:gd name="connsiteX0" fmla="*/ 419100 w 986811"/>
                    <a:gd name="connsiteY0" fmla="*/ 11906 h 323850"/>
                    <a:gd name="connsiteX1" fmla="*/ 250031 w 986811"/>
                    <a:gd name="connsiteY1" fmla="*/ 57150 h 323850"/>
                    <a:gd name="connsiteX2" fmla="*/ 71438 w 986811"/>
                    <a:gd name="connsiteY2" fmla="*/ 145256 h 323850"/>
                    <a:gd name="connsiteX3" fmla="*/ 47626 w 986811"/>
                    <a:gd name="connsiteY3" fmla="*/ 176212 h 323850"/>
                    <a:gd name="connsiteX4" fmla="*/ 7144 w 986811"/>
                    <a:gd name="connsiteY4" fmla="*/ 221456 h 323850"/>
                    <a:gd name="connsiteX5" fmla="*/ 0 w 986811"/>
                    <a:gd name="connsiteY5" fmla="*/ 323850 h 323850"/>
                    <a:gd name="connsiteX6" fmla="*/ 107157 w 986811"/>
                    <a:gd name="connsiteY6" fmla="*/ 311944 h 323850"/>
                    <a:gd name="connsiteX7" fmla="*/ 150019 w 986811"/>
                    <a:gd name="connsiteY7" fmla="*/ 233362 h 323850"/>
                    <a:gd name="connsiteX8" fmla="*/ 195263 w 986811"/>
                    <a:gd name="connsiteY8" fmla="*/ 183356 h 323850"/>
                    <a:gd name="connsiteX9" fmla="*/ 276225 w 986811"/>
                    <a:gd name="connsiteY9" fmla="*/ 133350 h 323850"/>
                    <a:gd name="connsiteX10" fmla="*/ 385763 w 986811"/>
                    <a:gd name="connsiteY10" fmla="*/ 104775 h 323850"/>
                    <a:gd name="connsiteX11" fmla="*/ 533400 w 986811"/>
                    <a:gd name="connsiteY11" fmla="*/ 100012 h 323850"/>
                    <a:gd name="connsiteX12" fmla="*/ 688182 w 986811"/>
                    <a:gd name="connsiteY12" fmla="*/ 97631 h 323850"/>
                    <a:gd name="connsiteX13" fmla="*/ 766763 w 986811"/>
                    <a:gd name="connsiteY13" fmla="*/ 123825 h 323850"/>
                    <a:gd name="connsiteX14" fmla="*/ 816769 w 986811"/>
                    <a:gd name="connsiteY14" fmla="*/ 169069 h 323850"/>
                    <a:gd name="connsiteX15" fmla="*/ 864394 w 986811"/>
                    <a:gd name="connsiteY15" fmla="*/ 171450 h 323850"/>
                    <a:gd name="connsiteX16" fmla="*/ 983457 w 986811"/>
                    <a:gd name="connsiteY16" fmla="*/ 242887 h 323850"/>
                    <a:gd name="connsiteX17" fmla="*/ 933450 w 986811"/>
                    <a:gd name="connsiteY17" fmla="*/ 130969 h 323850"/>
                    <a:gd name="connsiteX18" fmla="*/ 895350 w 986811"/>
                    <a:gd name="connsiteY18" fmla="*/ 78581 h 323850"/>
                    <a:gd name="connsiteX19" fmla="*/ 771525 w 986811"/>
                    <a:gd name="connsiteY19" fmla="*/ 16669 h 323850"/>
                    <a:gd name="connsiteX20" fmla="*/ 628650 w 986811"/>
                    <a:gd name="connsiteY20" fmla="*/ 0 h 323850"/>
                    <a:gd name="connsiteX21" fmla="*/ 531019 w 986811"/>
                    <a:gd name="connsiteY21" fmla="*/ 11906 h 323850"/>
                    <a:gd name="connsiteX22" fmla="*/ 419100 w 986811"/>
                    <a:gd name="connsiteY22" fmla="*/ 11906 h 323850"/>
                    <a:gd name="connsiteX0" fmla="*/ 419100 w 986811"/>
                    <a:gd name="connsiteY0" fmla="*/ 11906 h 323850"/>
                    <a:gd name="connsiteX1" fmla="*/ 250031 w 986811"/>
                    <a:gd name="connsiteY1" fmla="*/ 57150 h 323850"/>
                    <a:gd name="connsiteX2" fmla="*/ 71438 w 986811"/>
                    <a:gd name="connsiteY2" fmla="*/ 145256 h 323850"/>
                    <a:gd name="connsiteX3" fmla="*/ 47626 w 986811"/>
                    <a:gd name="connsiteY3" fmla="*/ 176212 h 323850"/>
                    <a:gd name="connsiteX4" fmla="*/ 7144 w 986811"/>
                    <a:gd name="connsiteY4" fmla="*/ 221456 h 323850"/>
                    <a:gd name="connsiteX5" fmla="*/ 0 w 986811"/>
                    <a:gd name="connsiteY5" fmla="*/ 323850 h 323850"/>
                    <a:gd name="connsiteX6" fmla="*/ 107157 w 986811"/>
                    <a:gd name="connsiteY6" fmla="*/ 311944 h 323850"/>
                    <a:gd name="connsiteX7" fmla="*/ 150019 w 986811"/>
                    <a:gd name="connsiteY7" fmla="*/ 233362 h 323850"/>
                    <a:gd name="connsiteX8" fmla="*/ 195263 w 986811"/>
                    <a:gd name="connsiteY8" fmla="*/ 183356 h 323850"/>
                    <a:gd name="connsiteX9" fmla="*/ 276225 w 986811"/>
                    <a:gd name="connsiteY9" fmla="*/ 133350 h 323850"/>
                    <a:gd name="connsiteX10" fmla="*/ 385763 w 986811"/>
                    <a:gd name="connsiteY10" fmla="*/ 104775 h 323850"/>
                    <a:gd name="connsiteX11" fmla="*/ 533400 w 986811"/>
                    <a:gd name="connsiteY11" fmla="*/ 100012 h 323850"/>
                    <a:gd name="connsiteX12" fmla="*/ 688182 w 986811"/>
                    <a:gd name="connsiteY12" fmla="*/ 97631 h 323850"/>
                    <a:gd name="connsiteX13" fmla="*/ 766763 w 986811"/>
                    <a:gd name="connsiteY13" fmla="*/ 123825 h 323850"/>
                    <a:gd name="connsiteX14" fmla="*/ 816769 w 986811"/>
                    <a:gd name="connsiteY14" fmla="*/ 169069 h 323850"/>
                    <a:gd name="connsiteX15" fmla="*/ 881063 w 986811"/>
                    <a:gd name="connsiteY15" fmla="*/ 226218 h 323850"/>
                    <a:gd name="connsiteX16" fmla="*/ 983457 w 986811"/>
                    <a:gd name="connsiteY16" fmla="*/ 242887 h 323850"/>
                    <a:gd name="connsiteX17" fmla="*/ 933450 w 986811"/>
                    <a:gd name="connsiteY17" fmla="*/ 130969 h 323850"/>
                    <a:gd name="connsiteX18" fmla="*/ 895350 w 986811"/>
                    <a:gd name="connsiteY18" fmla="*/ 78581 h 323850"/>
                    <a:gd name="connsiteX19" fmla="*/ 771525 w 986811"/>
                    <a:gd name="connsiteY19" fmla="*/ 16669 h 323850"/>
                    <a:gd name="connsiteX20" fmla="*/ 628650 w 986811"/>
                    <a:gd name="connsiteY20" fmla="*/ 0 h 323850"/>
                    <a:gd name="connsiteX21" fmla="*/ 531019 w 986811"/>
                    <a:gd name="connsiteY21" fmla="*/ 11906 h 323850"/>
                    <a:gd name="connsiteX22" fmla="*/ 419100 w 986811"/>
                    <a:gd name="connsiteY22" fmla="*/ 11906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6811" h="323850">
                      <a:moveTo>
                        <a:pt x="419100" y="11906"/>
                      </a:moveTo>
                      <a:lnTo>
                        <a:pt x="250031" y="57150"/>
                      </a:lnTo>
                      <a:lnTo>
                        <a:pt x="71438" y="145256"/>
                      </a:lnTo>
                      <a:lnTo>
                        <a:pt x="47626" y="176212"/>
                      </a:lnTo>
                      <a:lnTo>
                        <a:pt x="7144" y="221456"/>
                      </a:lnTo>
                      <a:lnTo>
                        <a:pt x="0" y="323850"/>
                      </a:lnTo>
                      <a:lnTo>
                        <a:pt x="107157" y="311944"/>
                      </a:lnTo>
                      <a:lnTo>
                        <a:pt x="150019" y="233362"/>
                      </a:lnTo>
                      <a:lnTo>
                        <a:pt x="195263" y="183356"/>
                      </a:lnTo>
                      <a:lnTo>
                        <a:pt x="276225" y="133350"/>
                      </a:lnTo>
                      <a:lnTo>
                        <a:pt x="385763" y="104775"/>
                      </a:lnTo>
                      <a:lnTo>
                        <a:pt x="533400" y="100012"/>
                      </a:lnTo>
                      <a:lnTo>
                        <a:pt x="688182" y="97631"/>
                      </a:lnTo>
                      <a:lnTo>
                        <a:pt x="766763" y="123825"/>
                      </a:lnTo>
                      <a:lnTo>
                        <a:pt x="816769" y="169069"/>
                      </a:lnTo>
                      <a:lnTo>
                        <a:pt x="881063" y="226218"/>
                      </a:lnTo>
                      <a:lnTo>
                        <a:pt x="983457" y="242887"/>
                      </a:lnTo>
                      <a:cubicBezTo>
                        <a:pt x="1000126" y="184150"/>
                        <a:pt x="950119" y="168275"/>
                        <a:pt x="933450" y="130969"/>
                      </a:cubicBezTo>
                      <a:lnTo>
                        <a:pt x="895350" y="78581"/>
                      </a:lnTo>
                      <a:lnTo>
                        <a:pt x="771525" y="16669"/>
                      </a:lnTo>
                      <a:lnTo>
                        <a:pt x="628650" y="0"/>
                      </a:lnTo>
                      <a:lnTo>
                        <a:pt x="531019" y="11906"/>
                      </a:lnTo>
                      <a:lnTo>
                        <a:pt x="419100" y="11906"/>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170"/>
                </a:p>
              </p:txBody>
            </p:sp>
          </p:grpSp>
          <p:sp>
            <p:nvSpPr>
              <p:cNvPr id="135" name="TextBox 134"/>
              <p:cNvSpPr txBox="1"/>
              <p:nvPr/>
            </p:nvSpPr>
            <p:spPr>
              <a:xfrm>
                <a:off x="7178545" y="946683"/>
                <a:ext cx="832920" cy="461665"/>
              </a:xfrm>
              <a:prstGeom prst="rect">
                <a:avLst/>
              </a:prstGeom>
              <a:noFill/>
            </p:spPr>
            <p:txBody>
              <a:bodyPr wrap="none" rtlCol="0">
                <a:spAutoFit/>
              </a:bodyPr>
              <a:lstStyle/>
              <a:p>
                <a:r>
                  <a:rPr lang="en-US" sz="2400" spc="-170" dirty="0" smtClean="0"/>
                  <a:t>(</a:t>
                </a:r>
                <a:r>
                  <a:rPr lang="en-US" sz="2400" spc="-200" dirty="0" smtClean="0"/>
                  <a:t>0;-5)</a:t>
                </a:r>
                <a:endParaRPr lang="ru-RU" sz="2400" spc="-200" dirty="0"/>
              </a:p>
            </p:txBody>
          </p:sp>
        </p:grpSp>
      </p:grpSp>
      <p:sp>
        <p:nvSpPr>
          <p:cNvPr id="125" name="TextBox 124"/>
          <p:cNvSpPr txBox="1"/>
          <p:nvPr/>
        </p:nvSpPr>
        <p:spPr>
          <a:xfrm>
            <a:off x="2743200" y="691810"/>
            <a:ext cx="6173485" cy="2554545"/>
          </a:xfrm>
          <a:prstGeom prst="rect">
            <a:avLst/>
          </a:prstGeom>
          <a:noFill/>
        </p:spPr>
        <p:txBody>
          <a:bodyPr wrap="none" rtlCol="0">
            <a:spAutoFit/>
          </a:bodyPr>
          <a:lstStyle/>
          <a:p>
            <a:r>
              <a:rPr lang="ru-RU" sz="3200" dirty="0"/>
              <a:t>Ветер по морю гуляет</a:t>
            </a:r>
          </a:p>
          <a:p>
            <a:r>
              <a:rPr lang="ru-RU" sz="3200" dirty="0"/>
              <a:t>И кораблик подгоняет;</a:t>
            </a:r>
          </a:p>
          <a:p>
            <a:r>
              <a:rPr lang="ru-RU" sz="3200" dirty="0"/>
              <a:t>Он бежит себе в волнах</a:t>
            </a:r>
          </a:p>
          <a:p>
            <a:r>
              <a:rPr lang="ru-RU" sz="3200" dirty="0"/>
              <a:t>На </a:t>
            </a:r>
            <a:r>
              <a:rPr lang="ru-RU" sz="3200" dirty="0" smtClean="0"/>
              <a:t>раздутых парусах…</a:t>
            </a:r>
            <a:endParaRPr lang="en-US" sz="3200" dirty="0" smtClean="0"/>
          </a:p>
          <a:p>
            <a:r>
              <a:rPr lang="ru-RU" sz="3200" dirty="0" smtClean="0"/>
              <a:t>Но что это на линии горизонта?</a:t>
            </a:r>
            <a:endParaRPr lang="ru-RU" sz="3200" dirty="0"/>
          </a:p>
        </p:txBody>
      </p:sp>
      <p:pic>
        <p:nvPicPr>
          <p:cNvPr id="126" name="Рисунок 1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4039" y="5196065"/>
            <a:ext cx="3251200" cy="1905000"/>
          </a:xfrm>
          <a:prstGeom prst="rect">
            <a:avLst/>
          </a:prstGeom>
        </p:spPr>
      </p:pic>
      <p:sp>
        <p:nvSpPr>
          <p:cNvPr id="127" name="AutoShape 59">
            <a:hlinkClick r:id="" action="ppaction://hlinkshowjump?jump=nextslide" highlightClick="1"/>
          </p:cNvPr>
          <p:cNvSpPr>
            <a:spLocks noChangeArrowheads="1"/>
          </p:cNvSpPr>
          <p:nvPr/>
        </p:nvSpPr>
        <p:spPr bwMode="auto">
          <a:xfrm>
            <a:off x="8226833" y="6021089"/>
            <a:ext cx="576263" cy="576263"/>
          </a:xfrm>
          <a:prstGeom prst="actionButtonForwardNext">
            <a:avLst/>
          </a:prstGeom>
          <a:gradFill rotWithShape="1">
            <a:gsLst>
              <a:gs pos="0">
                <a:schemeClr val="bg1"/>
              </a:gs>
              <a:gs pos="100000">
                <a:schemeClr val="tx2">
                  <a:lumMod val="60000"/>
                  <a:lumOff val="40000"/>
                </a:schemeClr>
              </a:gs>
            </a:gsLst>
            <a:path path="rect">
              <a:fillToRect l="50000" t="50000" r="50000" b="50000"/>
            </a:path>
          </a:gradFill>
          <a:ln>
            <a:noFill/>
          </a:ln>
          <a:effectLst/>
          <a:extLst/>
        </p:spPr>
        <p:txBody>
          <a:bodyPr wrap="none" anchor="ctr"/>
          <a:lstStyle/>
          <a:p>
            <a:pPr algn="ctr"/>
            <a:endParaRPr lang="ru-RU"/>
          </a:p>
        </p:txBody>
      </p:sp>
      <p:sp>
        <p:nvSpPr>
          <p:cNvPr id="55" name="Прямоугольник 54"/>
          <p:cNvSpPr/>
          <p:nvPr/>
        </p:nvSpPr>
        <p:spPr>
          <a:xfrm>
            <a:off x="6877834" y="5977114"/>
            <a:ext cx="2016224" cy="620238"/>
          </a:xfrm>
          <a:prstGeom prst="rect">
            <a:avLst/>
          </a:prstGeom>
          <a:gradFill flip="none" rotWithShape="1">
            <a:gsLst>
              <a:gs pos="0">
                <a:schemeClr val="accent1">
                  <a:lumMod val="20000"/>
                  <a:lumOff val="80000"/>
                </a:schemeClr>
              </a:gs>
              <a:gs pos="100000">
                <a:schemeClr val="tx2">
                  <a:lumMod val="40000"/>
                  <a:lumOff val="60000"/>
                </a:schemeClr>
              </a:gs>
            </a:gsLst>
            <a:path path="rect">
              <a:fillToRect l="50000" t="50000" r="50000" b="50000"/>
            </a:path>
            <a:tileRect/>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Поднять команду на борт</a:t>
            </a:r>
            <a:endParaRPr lang="ru-RU" dirty="0">
              <a:solidFill>
                <a:schemeClr val="tx1"/>
              </a:solidFill>
            </a:endParaRPr>
          </a:p>
        </p:txBody>
      </p:sp>
    </p:spTree>
    <p:extLst>
      <p:ext uri="{BB962C8B-B14F-4D97-AF65-F5344CB8AC3E}">
        <p14:creationId xmlns:p14="http://schemas.microsoft.com/office/powerpoint/2010/main" val="7563203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17"/>
                    </p:tgtEl>
                  </p:cond>
                </p:stCondLst>
                <p:endSync evt="end" delay="0">
                  <p:rtn val="all"/>
                </p:endSync>
                <p:childTnLst>
                  <p:par>
                    <p:cTn id="11" fill="hold">
                      <p:stCondLst>
                        <p:cond delay="0"/>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17"/>
                                        </p:tgtEl>
                                      </p:cBhvr>
                                      <p:by x="25000" y="25000"/>
                                    </p:animScale>
                                  </p:childTnLst>
                                </p:cTn>
                              </p:par>
                              <p:par>
                                <p:cTn id="15" presetID="0" presetClass="path" presetSubtype="0" accel="50000" decel="50000" fill="hold" nodeType="withEffect">
                                  <p:stCondLst>
                                    <p:cond delay="0"/>
                                  </p:stCondLst>
                                  <p:childTnLst>
                                    <p:animMotion origin="layout" path="M -0.00295 -0.0044 L 0.71059 0.12337 " pathEditMode="relative" rAng="0" ptsTypes="AA">
                                      <p:cBhvr>
                                        <p:cTn id="16" dur="2000" fill="hold"/>
                                        <p:tgtEl>
                                          <p:spTgt spid="117"/>
                                        </p:tgtEl>
                                        <p:attrNameLst>
                                          <p:attrName>ppt_x</p:attrName>
                                          <p:attrName>ppt_y</p:attrName>
                                        </p:attrNameLst>
                                      </p:cBhvr>
                                      <p:rCtr x="35677" y="6389"/>
                                    </p:animMotion>
                                  </p:childTnLst>
                                </p:cTn>
                              </p:par>
                              <p:par>
                                <p:cTn id="17" presetID="10" presetClass="entr" presetSubtype="0" fill="hold" nodeType="withEffect">
                                  <p:stCondLst>
                                    <p:cond delay="0"/>
                                  </p:stCondLst>
                                  <p:childTnLst>
                                    <p:set>
                                      <p:cBhvr>
                                        <p:cTn id="18" dur="1" fill="hold">
                                          <p:stCondLst>
                                            <p:cond delay="0"/>
                                          </p:stCondLst>
                                        </p:cTn>
                                        <p:tgtEl>
                                          <p:spTgt spid="401"/>
                                        </p:tgtEl>
                                        <p:attrNameLst>
                                          <p:attrName>style.visibility</p:attrName>
                                        </p:attrNameLst>
                                      </p:cBhvr>
                                      <p:to>
                                        <p:strVal val="visible"/>
                                      </p:to>
                                    </p:set>
                                    <p:animEffect transition="in" filter="fade">
                                      <p:cBhvr>
                                        <p:cTn id="19" dur="500"/>
                                        <p:tgtEl>
                                          <p:spTgt spid="401"/>
                                        </p:tgtEl>
                                      </p:cBhvr>
                                    </p:animEffect>
                                  </p:childTnLst>
                                </p:cTn>
                              </p:par>
                            </p:childTnLst>
                          </p:cTn>
                        </p:par>
                        <p:par>
                          <p:cTn id="20" fill="hold">
                            <p:stCondLst>
                              <p:cond delay="2000"/>
                            </p:stCondLst>
                            <p:childTnLst>
                              <p:par>
                                <p:cTn id="21" presetID="26" presetClass="emph" presetSubtype="0" repeatCount="3000" fill="hold" nodeType="afterEffect">
                                  <p:stCondLst>
                                    <p:cond delay="0"/>
                                  </p:stCondLst>
                                  <p:childTnLst>
                                    <p:animEffect transition="out" filter="fade">
                                      <p:cBhvr>
                                        <p:cTn id="22" dur="1000" tmFilter="0, 0; .2, .5; .8, .5; 1, 0"/>
                                        <p:tgtEl>
                                          <p:spTgt spid="401"/>
                                        </p:tgtEl>
                                      </p:cBhvr>
                                    </p:animEffect>
                                    <p:animScale>
                                      <p:cBhvr>
                                        <p:cTn id="23" dur="500" autoRev="1" fill="hold"/>
                                        <p:tgtEl>
                                          <p:spTgt spid="401"/>
                                        </p:tgtEl>
                                      </p:cBhvr>
                                      <p:by x="105000" y="105000"/>
                                    </p:animScale>
                                  </p:childTnLst>
                                </p:cTn>
                              </p:par>
                            </p:childTnLst>
                          </p:cTn>
                        </p:par>
                        <p:par>
                          <p:cTn id="24" fill="hold">
                            <p:stCondLst>
                              <p:cond delay="5000"/>
                            </p:stCondLst>
                            <p:childTnLst>
                              <p:par>
                                <p:cTn id="25" presetID="10" presetClass="exit" presetSubtype="0" fill="hold" nodeType="afterEffect">
                                  <p:stCondLst>
                                    <p:cond delay="0"/>
                                  </p:stCondLst>
                                  <p:childTnLst>
                                    <p:animEffect transition="out" filter="fade">
                                      <p:cBhvr>
                                        <p:cTn id="26" dur="500"/>
                                        <p:tgtEl>
                                          <p:spTgt spid="401"/>
                                        </p:tgtEl>
                                      </p:cBhvr>
                                    </p:animEffect>
                                    <p:set>
                                      <p:cBhvr>
                                        <p:cTn id="27" dur="1" fill="hold">
                                          <p:stCondLst>
                                            <p:cond delay="499"/>
                                          </p:stCondLst>
                                        </p:cTn>
                                        <p:tgtEl>
                                          <p:spTgt spid="401"/>
                                        </p:tgtEl>
                                        <p:attrNameLst>
                                          <p:attrName>style.visibility</p:attrName>
                                        </p:attrNameLst>
                                      </p:cBhvr>
                                      <p:to>
                                        <p:strVal val="hidden"/>
                                      </p:to>
                                    </p:set>
                                  </p:childTnLst>
                                </p:cTn>
                              </p:par>
                            </p:childTnLst>
                          </p:cTn>
                        </p:par>
                      </p:childTnLst>
                    </p:cTn>
                  </p:par>
                </p:childTnLst>
              </p:cTn>
              <p:nextCondLst>
                <p:cond evt="onClick" delay="0">
                  <p:tgtEl>
                    <p:spTgt spid="117"/>
                  </p:tgtEl>
                </p:cond>
              </p:nextCondLst>
            </p:seq>
            <p:seq concurrent="1" nextAc="seek">
              <p:cTn id="28" restart="whenNotActive" fill="hold" evtFilter="cancelBubble" nodeType="interactiveSeq">
                <p:stCondLst>
                  <p:cond evt="onClick" delay="0">
                    <p:tgtEl>
                      <p:spTgt spid="51"/>
                    </p:tgtEl>
                  </p:cond>
                </p:stCondLst>
                <p:endSync evt="end" delay="0">
                  <p:rtn val="all"/>
                </p:endSync>
                <p:childTnLst>
                  <p:par>
                    <p:cTn id="29" fill="hold">
                      <p:stCondLst>
                        <p:cond delay="0"/>
                      </p:stCondLst>
                      <p:childTnLst>
                        <p:par>
                          <p:cTn id="30" fill="hold">
                            <p:stCondLst>
                              <p:cond delay="0"/>
                            </p:stCondLst>
                            <p:childTnLst>
                              <p:par>
                                <p:cTn id="31" presetID="6" presetClass="emph" presetSubtype="0" fill="hold" nodeType="clickEffect">
                                  <p:stCondLst>
                                    <p:cond delay="0"/>
                                  </p:stCondLst>
                                  <p:childTnLst>
                                    <p:animScale>
                                      <p:cBhvr>
                                        <p:cTn id="32" dur="2000" fill="hold"/>
                                        <p:tgtEl>
                                          <p:spTgt spid="51"/>
                                        </p:tgtEl>
                                      </p:cBhvr>
                                      <p:by x="25000" y="25000"/>
                                    </p:animScale>
                                  </p:childTnLst>
                                </p:cTn>
                              </p:par>
                              <p:par>
                                <p:cTn id="33" presetID="0" presetClass="path" presetSubtype="0" accel="50000" decel="50000" fill="hold" nodeType="withEffect">
                                  <p:stCondLst>
                                    <p:cond delay="0"/>
                                  </p:stCondLst>
                                  <p:childTnLst>
                                    <p:animMotion origin="layout" path="M -0.00208 -4.44444E-6 L 0.19583 0.47963 " pathEditMode="relative" rAng="0" ptsTypes="AA">
                                      <p:cBhvr>
                                        <p:cTn id="34" dur="2000" fill="hold"/>
                                        <p:tgtEl>
                                          <p:spTgt spid="51"/>
                                        </p:tgtEl>
                                        <p:attrNameLst>
                                          <p:attrName>ppt_x</p:attrName>
                                          <p:attrName>ppt_y</p:attrName>
                                        </p:attrNameLst>
                                      </p:cBhvr>
                                      <p:rCtr x="9896" y="23981"/>
                                    </p:animMotion>
                                  </p:childTnLst>
                                </p:cTn>
                              </p:par>
                              <p:par>
                                <p:cTn id="35" presetID="10" presetClass="entr" presetSubtype="0" fill="hold" nodeType="withEffect">
                                  <p:stCondLst>
                                    <p:cond delay="0"/>
                                  </p:stCondLst>
                                  <p:childTnLst>
                                    <p:set>
                                      <p:cBhvr>
                                        <p:cTn id="36" dur="1" fill="hold">
                                          <p:stCondLst>
                                            <p:cond delay="0"/>
                                          </p:stCondLst>
                                        </p:cTn>
                                        <p:tgtEl>
                                          <p:spTgt spid="401"/>
                                        </p:tgtEl>
                                        <p:attrNameLst>
                                          <p:attrName>style.visibility</p:attrName>
                                        </p:attrNameLst>
                                      </p:cBhvr>
                                      <p:to>
                                        <p:strVal val="visible"/>
                                      </p:to>
                                    </p:set>
                                    <p:animEffect transition="in" filter="fade">
                                      <p:cBhvr>
                                        <p:cTn id="37" dur="500"/>
                                        <p:tgtEl>
                                          <p:spTgt spid="401"/>
                                        </p:tgtEl>
                                      </p:cBhvr>
                                    </p:animEffect>
                                  </p:childTnLst>
                                </p:cTn>
                              </p:par>
                            </p:childTnLst>
                          </p:cTn>
                        </p:par>
                        <p:par>
                          <p:cTn id="38" fill="hold">
                            <p:stCondLst>
                              <p:cond delay="2000"/>
                            </p:stCondLst>
                            <p:childTnLst>
                              <p:par>
                                <p:cTn id="39" presetID="26" presetClass="emph" presetSubtype="0" repeatCount="3000" fill="hold" nodeType="afterEffect">
                                  <p:stCondLst>
                                    <p:cond delay="0"/>
                                  </p:stCondLst>
                                  <p:childTnLst>
                                    <p:animEffect transition="out" filter="fade">
                                      <p:cBhvr>
                                        <p:cTn id="40" dur="1000" tmFilter="0, 0; .2, .5; .8, .5; 1, 0"/>
                                        <p:tgtEl>
                                          <p:spTgt spid="401"/>
                                        </p:tgtEl>
                                      </p:cBhvr>
                                    </p:animEffect>
                                    <p:animScale>
                                      <p:cBhvr>
                                        <p:cTn id="41" dur="500" autoRev="1" fill="hold"/>
                                        <p:tgtEl>
                                          <p:spTgt spid="401"/>
                                        </p:tgtEl>
                                      </p:cBhvr>
                                      <p:by x="105000" y="105000"/>
                                    </p:animScale>
                                  </p:childTnLst>
                                </p:cTn>
                              </p:par>
                            </p:childTnLst>
                          </p:cTn>
                        </p:par>
                        <p:par>
                          <p:cTn id="42" fill="hold">
                            <p:stCondLst>
                              <p:cond delay="5000"/>
                            </p:stCondLst>
                            <p:childTnLst>
                              <p:par>
                                <p:cTn id="43" presetID="10" presetClass="exit" presetSubtype="0" fill="hold" nodeType="afterEffect">
                                  <p:stCondLst>
                                    <p:cond delay="0"/>
                                  </p:stCondLst>
                                  <p:childTnLst>
                                    <p:animEffect transition="out" filter="fade">
                                      <p:cBhvr>
                                        <p:cTn id="44" dur="500"/>
                                        <p:tgtEl>
                                          <p:spTgt spid="401"/>
                                        </p:tgtEl>
                                      </p:cBhvr>
                                    </p:animEffect>
                                    <p:set>
                                      <p:cBhvr>
                                        <p:cTn id="45" dur="1" fill="hold">
                                          <p:stCondLst>
                                            <p:cond delay="499"/>
                                          </p:stCondLst>
                                        </p:cTn>
                                        <p:tgtEl>
                                          <p:spTgt spid="40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46" restart="whenNotActive" fill="hold" evtFilter="cancelBubble" nodeType="interactiveSeq">
                <p:stCondLst>
                  <p:cond evt="onClick" delay="0">
                    <p:tgtEl>
                      <p:spTgt spid="103"/>
                    </p:tgtEl>
                  </p:cond>
                </p:stCondLst>
                <p:endSync evt="end" delay="0">
                  <p:rtn val="all"/>
                </p:endSync>
                <p:childTnLst>
                  <p:par>
                    <p:cTn id="47" fill="hold">
                      <p:stCondLst>
                        <p:cond delay="0"/>
                      </p:stCondLst>
                      <p:childTnLst>
                        <p:par>
                          <p:cTn id="48" fill="hold">
                            <p:stCondLst>
                              <p:cond delay="0"/>
                            </p:stCondLst>
                            <p:childTnLst>
                              <p:par>
                                <p:cTn id="49" presetID="6" presetClass="emph" presetSubtype="0" fill="hold" nodeType="clickEffect">
                                  <p:stCondLst>
                                    <p:cond delay="0"/>
                                  </p:stCondLst>
                                  <p:childTnLst>
                                    <p:animScale>
                                      <p:cBhvr>
                                        <p:cTn id="50" dur="2000" fill="hold"/>
                                        <p:tgtEl>
                                          <p:spTgt spid="103"/>
                                        </p:tgtEl>
                                      </p:cBhvr>
                                      <p:by x="25000" y="25000"/>
                                    </p:animScale>
                                  </p:childTnLst>
                                </p:cTn>
                              </p:par>
                              <p:par>
                                <p:cTn id="51" presetID="0" presetClass="path" presetSubtype="0" accel="50000" decel="50000" fill="hold" nodeType="withEffect">
                                  <p:stCondLst>
                                    <p:cond delay="0"/>
                                  </p:stCondLst>
                                  <p:childTnLst>
                                    <p:animMotion origin="layout" path="M -0.00138 0.00186 L 0.12153 0.7919 " pathEditMode="relative" rAng="0" ptsTypes="AA">
                                      <p:cBhvr>
                                        <p:cTn id="52" dur="2000" fill="hold"/>
                                        <p:tgtEl>
                                          <p:spTgt spid="103"/>
                                        </p:tgtEl>
                                        <p:attrNameLst>
                                          <p:attrName>ppt_x</p:attrName>
                                          <p:attrName>ppt_y</p:attrName>
                                        </p:attrNameLst>
                                      </p:cBhvr>
                                      <p:rCtr x="6146" y="39491"/>
                                    </p:animMotion>
                                  </p:childTnLst>
                                </p:cTn>
                              </p:par>
                            </p:childTnLst>
                          </p:cTn>
                        </p:par>
                      </p:childTnLst>
                    </p:cTn>
                  </p:par>
                </p:childTnLst>
              </p:cTn>
              <p:nextCondLst>
                <p:cond evt="onClick" delay="0">
                  <p:tgtEl>
                    <p:spTgt spid="103"/>
                  </p:tgtEl>
                </p:cond>
              </p:nextCondLst>
            </p:seq>
            <p:seq concurrent="1" nextAc="seek">
              <p:cTn id="53" restart="whenNotActive" fill="hold" evtFilter="cancelBubble" nodeType="interactiveSeq">
                <p:stCondLst>
                  <p:cond evt="onClick" delay="0">
                    <p:tgtEl>
                      <p:spTgt spid="128"/>
                    </p:tgtEl>
                  </p:cond>
                </p:stCondLst>
                <p:endSync evt="end" delay="0">
                  <p:rtn val="all"/>
                </p:endSync>
                <p:childTnLst>
                  <p:par>
                    <p:cTn id="54" fill="hold">
                      <p:stCondLst>
                        <p:cond delay="0"/>
                      </p:stCondLst>
                      <p:childTnLst>
                        <p:par>
                          <p:cTn id="55" fill="hold">
                            <p:stCondLst>
                              <p:cond delay="0"/>
                            </p:stCondLst>
                            <p:childTnLst>
                              <p:par>
                                <p:cTn id="56" presetID="6" presetClass="emph" presetSubtype="0" fill="hold" nodeType="clickEffect">
                                  <p:stCondLst>
                                    <p:cond delay="0"/>
                                  </p:stCondLst>
                                  <p:childTnLst>
                                    <p:animScale>
                                      <p:cBhvr>
                                        <p:cTn id="57" dur="2000" fill="hold"/>
                                        <p:tgtEl>
                                          <p:spTgt spid="128"/>
                                        </p:tgtEl>
                                      </p:cBhvr>
                                      <p:by x="25000" y="25000"/>
                                    </p:animScale>
                                  </p:childTnLst>
                                </p:cTn>
                              </p:par>
                              <p:par>
                                <p:cTn id="58" presetID="0" presetClass="path" presetSubtype="0" accel="50000" decel="50000" fill="hold" nodeType="withEffect">
                                  <p:stCondLst>
                                    <p:cond delay="0"/>
                                  </p:stCondLst>
                                  <p:childTnLst>
                                    <p:animMotion origin="layout" path="M -0.01181 -0.07269 L -0.19288 0.49421 " pathEditMode="relative" rAng="0" ptsTypes="AA">
                                      <p:cBhvr>
                                        <p:cTn id="59" dur="2000" fill="hold"/>
                                        <p:tgtEl>
                                          <p:spTgt spid="128"/>
                                        </p:tgtEl>
                                        <p:attrNameLst>
                                          <p:attrName>ppt_x</p:attrName>
                                          <p:attrName>ppt_y</p:attrName>
                                        </p:attrNameLst>
                                      </p:cBhvr>
                                      <p:rCtr x="-9063" y="28333"/>
                                    </p:animMotion>
                                  </p:childTnLst>
                                </p:cTn>
                              </p:par>
                            </p:childTnLst>
                          </p:cTn>
                        </p:par>
                      </p:childTnLst>
                    </p:cTn>
                  </p:par>
                </p:childTnLst>
              </p:cTn>
              <p:nextCondLst>
                <p:cond evt="onClick" delay="0">
                  <p:tgtEl>
                    <p:spTgt spid="128"/>
                  </p:tgtEl>
                </p:cond>
              </p:nextCondLst>
            </p:seq>
            <p:seq concurrent="1" nextAc="seek">
              <p:cTn id="60" restart="whenNotActive" fill="hold" evtFilter="cancelBubble" nodeType="interactiveSeq">
                <p:stCondLst>
                  <p:cond evt="onClick" delay="0">
                    <p:tgtEl>
                      <p:spTgt spid="131"/>
                    </p:tgtEl>
                  </p:cond>
                </p:stCondLst>
                <p:endSync evt="end" delay="0">
                  <p:rtn val="all"/>
                </p:endSync>
                <p:childTnLst>
                  <p:par>
                    <p:cTn id="61" fill="hold">
                      <p:stCondLst>
                        <p:cond delay="0"/>
                      </p:stCondLst>
                      <p:childTnLst>
                        <p:par>
                          <p:cTn id="62" fill="hold">
                            <p:stCondLst>
                              <p:cond delay="0"/>
                            </p:stCondLst>
                            <p:childTnLst>
                              <p:par>
                                <p:cTn id="63" presetID="6" presetClass="emph" presetSubtype="0" fill="hold" nodeType="clickEffect">
                                  <p:stCondLst>
                                    <p:cond delay="0"/>
                                  </p:stCondLst>
                                  <p:childTnLst>
                                    <p:animScale>
                                      <p:cBhvr>
                                        <p:cTn id="64" dur="2000" fill="hold"/>
                                        <p:tgtEl>
                                          <p:spTgt spid="131"/>
                                        </p:tgtEl>
                                      </p:cBhvr>
                                      <p:by x="25000" y="25000"/>
                                    </p:animScale>
                                  </p:childTnLst>
                                </p:cTn>
                              </p:par>
                              <p:par>
                                <p:cTn id="65" presetID="0" presetClass="path" presetSubtype="0" accel="50000" decel="50000" fill="hold" nodeType="withEffect">
                                  <p:stCondLst>
                                    <p:cond delay="0"/>
                                  </p:stCondLst>
                                  <p:childTnLst>
                                    <p:animMotion origin="layout" path="M -0.00139 -0.00185 L -0.11615 0.32014 " pathEditMode="relative" rAng="0" ptsTypes="AA">
                                      <p:cBhvr>
                                        <p:cTn id="66" dur="2000" fill="hold"/>
                                        <p:tgtEl>
                                          <p:spTgt spid="131"/>
                                        </p:tgtEl>
                                        <p:attrNameLst>
                                          <p:attrName>ppt_x</p:attrName>
                                          <p:attrName>ppt_y</p:attrName>
                                        </p:attrNameLst>
                                      </p:cBhvr>
                                      <p:rCtr x="-5747" y="16088"/>
                                    </p:animMotion>
                                  </p:childTnLst>
                                </p:cTn>
                              </p:par>
                            </p:childTnLst>
                          </p:cTn>
                        </p:par>
                      </p:childTnLst>
                    </p:cTn>
                  </p:par>
                </p:childTnLst>
              </p:cTn>
              <p:nextCondLst>
                <p:cond evt="onClick" delay="0">
                  <p:tgtEl>
                    <p:spTgt spid="131"/>
                  </p:tgtEl>
                </p:cond>
              </p:nextCondLst>
            </p:seq>
            <p:seq concurrent="1" nextAc="seek">
              <p:cTn id="67" restart="whenNotActive" fill="hold" evtFilter="cancelBubble" nodeType="interactiveSeq">
                <p:stCondLst>
                  <p:cond evt="onClick" delay="0">
                    <p:tgtEl>
                      <p:spTgt spid="45"/>
                    </p:tgtEl>
                  </p:cond>
                </p:stCondLst>
                <p:endSync evt="end" delay="0">
                  <p:rtn val="all"/>
                </p:endSync>
                <p:childTnLst>
                  <p:par>
                    <p:cTn id="68" fill="hold">
                      <p:stCondLst>
                        <p:cond delay="0"/>
                      </p:stCondLst>
                      <p:childTnLst>
                        <p:par>
                          <p:cTn id="69" fill="hold">
                            <p:stCondLst>
                              <p:cond delay="0"/>
                            </p:stCondLst>
                            <p:childTnLst>
                              <p:par>
                                <p:cTn id="70" presetID="6" presetClass="emph" presetSubtype="0" fill="hold" nodeType="clickEffect">
                                  <p:stCondLst>
                                    <p:cond delay="0"/>
                                  </p:stCondLst>
                                  <p:childTnLst>
                                    <p:animScale>
                                      <p:cBhvr>
                                        <p:cTn id="71" dur="2000" fill="hold"/>
                                        <p:tgtEl>
                                          <p:spTgt spid="45"/>
                                        </p:tgtEl>
                                      </p:cBhvr>
                                      <p:by x="25000" y="25000"/>
                                    </p:animScale>
                                  </p:childTnLst>
                                </p:cTn>
                              </p:par>
                              <p:par>
                                <p:cTn id="72" presetID="0" presetClass="path" presetSubtype="0" accel="50000" decel="50000" fill="hold" nodeType="withEffect">
                                  <p:stCondLst>
                                    <p:cond delay="0"/>
                                  </p:stCondLst>
                                  <p:childTnLst>
                                    <p:animMotion origin="layout" path="M 0.00139 0.00186 L -0.39583 0.17014 " pathEditMode="relative" rAng="0" ptsTypes="AA">
                                      <p:cBhvr>
                                        <p:cTn id="73" dur="2000" fill="hold"/>
                                        <p:tgtEl>
                                          <p:spTgt spid="45"/>
                                        </p:tgtEl>
                                        <p:attrNameLst>
                                          <p:attrName>ppt_x</p:attrName>
                                          <p:attrName>ppt_y</p:attrName>
                                        </p:attrNameLst>
                                      </p:cBhvr>
                                      <p:rCtr x="-19861" y="8403"/>
                                    </p:animMotion>
                                  </p:childTnLst>
                                </p:cTn>
                              </p:par>
                              <p:par>
                                <p:cTn id="74" presetID="10" presetClass="entr" presetSubtype="0" fill="hold" nodeType="withEffect">
                                  <p:stCondLst>
                                    <p:cond delay="0"/>
                                  </p:stCondLst>
                                  <p:childTnLst>
                                    <p:set>
                                      <p:cBhvr>
                                        <p:cTn id="75" dur="1" fill="hold">
                                          <p:stCondLst>
                                            <p:cond delay="0"/>
                                          </p:stCondLst>
                                        </p:cTn>
                                        <p:tgtEl>
                                          <p:spTgt spid="401"/>
                                        </p:tgtEl>
                                        <p:attrNameLst>
                                          <p:attrName>style.visibility</p:attrName>
                                        </p:attrNameLst>
                                      </p:cBhvr>
                                      <p:to>
                                        <p:strVal val="visible"/>
                                      </p:to>
                                    </p:set>
                                    <p:animEffect transition="in" filter="fade">
                                      <p:cBhvr>
                                        <p:cTn id="76" dur="500"/>
                                        <p:tgtEl>
                                          <p:spTgt spid="401"/>
                                        </p:tgtEl>
                                      </p:cBhvr>
                                    </p:animEffect>
                                  </p:childTnLst>
                                </p:cTn>
                              </p:par>
                            </p:childTnLst>
                          </p:cTn>
                        </p:par>
                        <p:par>
                          <p:cTn id="77" fill="hold">
                            <p:stCondLst>
                              <p:cond delay="2000"/>
                            </p:stCondLst>
                            <p:childTnLst>
                              <p:par>
                                <p:cTn id="78" presetID="26" presetClass="emph" presetSubtype="0" repeatCount="3000" fill="hold" nodeType="afterEffect">
                                  <p:stCondLst>
                                    <p:cond delay="0"/>
                                  </p:stCondLst>
                                  <p:childTnLst>
                                    <p:animEffect transition="out" filter="fade">
                                      <p:cBhvr>
                                        <p:cTn id="79" dur="1000" tmFilter="0, 0; .2, .5; .8, .5; 1, 0"/>
                                        <p:tgtEl>
                                          <p:spTgt spid="401"/>
                                        </p:tgtEl>
                                      </p:cBhvr>
                                    </p:animEffect>
                                    <p:animScale>
                                      <p:cBhvr>
                                        <p:cTn id="80" dur="500" autoRev="1" fill="hold"/>
                                        <p:tgtEl>
                                          <p:spTgt spid="401"/>
                                        </p:tgtEl>
                                      </p:cBhvr>
                                      <p:by x="105000" y="105000"/>
                                    </p:animScale>
                                  </p:childTnLst>
                                </p:cTn>
                              </p:par>
                            </p:childTnLst>
                          </p:cTn>
                        </p:par>
                        <p:par>
                          <p:cTn id="81" fill="hold">
                            <p:stCondLst>
                              <p:cond delay="5000"/>
                            </p:stCondLst>
                            <p:childTnLst>
                              <p:par>
                                <p:cTn id="82" presetID="10" presetClass="exit" presetSubtype="0" fill="hold" nodeType="afterEffect">
                                  <p:stCondLst>
                                    <p:cond delay="0"/>
                                  </p:stCondLst>
                                  <p:childTnLst>
                                    <p:animEffect transition="out" filter="fade">
                                      <p:cBhvr>
                                        <p:cTn id="83" dur="500"/>
                                        <p:tgtEl>
                                          <p:spTgt spid="401"/>
                                        </p:tgtEl>
                                      </p:cBhvr>
                                    </p:animEffect>
                                    <p:set>
                                      <p:cBhvr>
                                        <p:cTn id="84" dur="1" fill="hold">
                                          <p:stCondLst>
                                            <p:cond delay="499"/>
                                          </p:stCondLst>
                                        </p:cTn>
                                        <p:tgtEl>
                                          <p:spTgt spid="401"/>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85" restart="whenNotActive" fill="hold" evtFilter="cancelBubble" nodeType="interactiveSeq">
                <p:stCondLst>
                  <p:cond evt="onClick" delay="0">
                    <p:tgtEl>
                      <p:spTgt spid="110"/>
                    </p:tgtEl>
                  </p:cond>
                </p:stCondLst>
                <p:endSync evt="end" delay="0">
                  <p:rtn val="all"/>
                </p:endSync>
                <p:childTnLst>
                  <p:par>
                    <p:cTn id="86" fill="hold">
                      <p:stCondLst>
                        <p:cond delay="0"/>
                      </p:stCondLst>
                      <p:childTnLst>
                        <p:par>
                          <p:cTn id="87" fill="hold">
                            <p:stCondLst>
                              <p:cond delay="0"/>
                            </p:stCondLst>
                            <p:childTnLst>
                              <p:par>
                                <p:cTn id="88" presetID="6" presetClass="emph" presetSubtype="0" fill="hold" nodeType="clickEffect">
                                  <p:stCondLst>
                                    <p:cond delay="0"/>
                                  </p:stCondLst>
                                  <p:childTnLst>
                                    <p:animScale>
                                      <p:cBhvr>
                                        <p:cTn id="89" dur="2000" fill="hold"/>
                                        <p:tgtEl>
                                          <p:spTgt spid="110"/>
                                        </p:tgtEl>
                                      </p:cBhvr>
                                      <p:by x="25000" y="25000"/>
                                    </p:animScale>
                                  </p:childTnLst>
                                </p:cTn>
                              </p:par>
                              <p:par>
                                <p:cTn id="90" presetID="0" presetClass="path" presetSubtype="0" accel="50000" decel="50000" fill="hold" nodeType="withEffect">
                                  <p:stCondLst>
                                    <p:cond delay="0"/>
                                  </p:stCondLst>
                                  <p:childTnLst>
                                    <p:animMotion origin="layout" path="M 0.00069 -1.48148E-6 L -0.11736 -0.75602 " pathEditMode="relative" rAng="0" ptsTypes="AA">
                                      <p:cBhvr>
                                        <p:cTn id="91" dur="2000" fill="hold"/>
                                        <p:tgtEl>
                                          <p:spTgt spid="110"/>
                                        </p:tgtEl>
                                        <p:attrNameLst>
                                          <p:attrName>ppt_x</p:attrName>
                                          <p:attrName>ppt_y</p:attrName>
                                        </p:attrNameLst>
                                      </p:cBhvr>
                                      <p:rCtr x="-5903" y="-37801"/>
                                    </p:animMotion>
                                  </p:childTnLst>
                                </p:cTn>
                              </p:par>
                            </p:childTnLst>
                          </p:cTn>
                        </p:par>
                      </p:childTnLst>
                    </p:cTn>
                  </p:par>
                </p:childTnLst>
              </p:cTn>
              <p:nextCondLst>
                <p:cond evt="onClick" delay="0">
                  <p:tgtEl>
                    <p:spTgt spid="110"/>
                  </p:tgtEl>
                </p:cond>
              </p:nextCondLst>
            </p:seq>
            <p:seq concurrent="1" nextAc="seek">
              <p:cTn id="92" restart="whenNotActive" fill="hold" evtFilter="cancelBubble" nodeType="interactiveSeq">
                <p:stCondLst>
                  <p:cond evt="onClick" delay="0">
                    <p:tgtEl>
                      <p:spTgt spid="141"/>
                    </p:tgtEl>
                  </p:cond>
                </p:stCondLst>
                <p:endSync evt="end" delay="0">
                  <p:rtn val="all"/>
                </p:endSync>
                <p:childTnLst>
                  <p:par>
                    <p:cTn id="93" fill="hold">
                      <p:stCondLst>
                        <p:cond delay="0"/>
                      </p:stCondLst>
                      <p:childTnLst>
                        <p:par>
                          <p:cTn id="94" fill="hold">
                            <p:stCondLst>
                              <p:cond delay="0"/>
                            </p:stCondLst>
                            <p:childTnLst>
                              <p:par>
                                <p:cTn id="95" presetID="6" presetClass="emph" presetSubtype="0" fill="hold" nodeType="clickEffect">
                                  <p:stCondLst>
                                    <p:cond delay="0"/>
                                  </p:stCondLst>
                                  <p:childTnLst>
                                    <p:animScale>
                                      <p:cBhvr>
                                        <p:cTn id="96" dur="2000" fill="hold"/>
                                        <p:tgtEl>
                                          <p:spTgt spid="141"/>
                                        </p:tgtEl>
                                      </p:cBhvr>
                                      <p:by x="25000" y="25000"/>
                                    </p:animScale>
                                  </p:childTnLst>
                                </p:cTn>
                              </p:par>
                              <p:par>
                                <p:cTn id="97" presetID="0" presetClass="path" presetSubtype="0" accel="50000" decel="50000" fill="hold" nodeType="withEffect">
                                  <p:stCondLst>
                                    <p:cond delay="0"/>
                                  </p:stCondLst>
                                  <p:childTnLst>
                                    <p:animMotion origin="layout" path="M 0.01389 -0.01343 L 0.25955 -0.1669 " pathEditMode="relative" rAng="0" ptsTypes="AA">
                                      <p:cBhvr>
                                        <p:cTn id="98" dur="2000" fill="hold"/>
                                        <p:tgtEl>
                                          <p:spTgt spid="141"/>
                                        </p:tgtEl>
                                        <p:attrNameLst>
                                          <p:attrName>ppt_x</p:attrName>
                                          <p:attrName>ppt_y</p:attrName>
                                        </p:attrNameLst>
                                      </p:cBhvr>
                                      <p:rCtr x="12274" y="-7685"/>
                                    </p:animMotion>
                                  </p:childTnLst>
                                </p:cTn>
                              </p:par>
                            </p:childTnLst>
                          </p:cTn>
                        </p:par>
                      </p:childTnLst>
                    </p:cTn>
                  </p:par>
                </p:childTnLst>
              </p:cTn>
              <p:nextCondLst>
                <p:cond evt="onClick" delay="0">
                  <p:tgtEl>
                    <p:spTgt spid="141"/>
                  </p:tgtEl>
                </p:cond>
              </p:nextCondLst>
            </p:seq>
            <p:seq concurrent="1" nextAc="seek">
              <p:cTn id="99" restart="whenNotActive" fill="hold" evtFilter="cancelBubble" nodeType="interactiveSeq">
                <p:stCondLst>
                  <p:cond evt="onClick" delay="0">
                    <p:tgtEl>
                      <p:spTgt spid="151"/>
                    </p:tgtEl>
                  </p:cond>
                </p:stCondLst>
                <p:endSync evt="end" delay="0">
                  <p:rtn val="all"/>
                </p:endSync>
                <p:childTnLst>
                  <p:par>
                    <p:cTn id="100" fill="hold">
                      <p:stCondLst>
                        <p:cond delay="0"/>
                      </p:stCondLst>
                      <p:childTnLst>
                        <p:par>
                          <p:cTn id="101" fill="hold">
                            <p:stCondLst>
                              <p:cond delay="0"/>
                            </p:stCondLst>
                            <p:childTnLst>
                              <p:par>
                                <p:cTn id="102" presetID="6" presetClass="emph" presetSubtype="0" fill="hold" nodeType="clickEffect">
                                  <p:stCondLst>
                                    <p:cond delay="0"/>
                                  </p:stCondLst>
                                  <p:childTnLst>
                                    <p:animScale>
                                      <p:cBhvr>
                                        <p:cTn id="103" dur="2000" fill="hold"/>
                                        <p:tgtEl>
                                          <p:spTgt spid="151"/>
                                        </p:tgtEl>
                                      </p:cBhvr>
                                      <p:by x="25000" y="25000"/>
                                    </p:animScale>
                                  </p:childTnLst>
                                </p:cTn>
                              </p:par>
                              <p:par>
                                <p:cTn id="104" presetID="0" presetClass="path" presetSubtype="0" accel="50000" decel="50000" fill="hold" nodeType="withEffect">
                                  <p:stCondLst>
                                    <p:cond delay="0"/>
                                  </p:stCondLst>
                                  <p:childTnLst>
                                    <p:animMotion origin="layout" path="M -2.5E-6 4.27746E-6 L -0.60468 0.11537 " pathEditMode="relative" rAng="0" ptsTypes="AA">
                                      <p:cBhvr>
                                        <p:cTn id="105" dur="2000" fill="hold"/>
                                        <p:tgtEl>
                                          <p:spTgt spid="151"/>
                                        </p:tgtEl>
                                        <p:attrNameLst>
                                          <p:attrName>ppt_x</p:attrName>
                                          <p:attrName>ppt_y</p:attrName>
                                        </p:attrNameLst>
                                      </p:cBhvr>
                                      <p:rCtr x="-30243" y="5757"/>
                                    </p:animMotion>
                                  </p:childTnLst>
                                </p:cTn>
                              </p:par>
                              <p:par>
                                <p:cTn id="106" presetID="10" presetClass="entr" presetSubtype="0" fill="hold" nodeType="withEffect">
                                  <p:stCondLst>
                                    <p:cond delay="0"/>
                                  </p:stCondLst>
                                  <p:childTnLst>
                                    <p:set>
                                      <p:cBhvr>
                                        <p:cTn id="107" dur="1" fill="hold">
                                          <p:stCondLst>
                                            <p:cond delay="0"/>
                                          </p:stCondLst>
                                        </p:cTn>
                                        <p:tgtEl>
                                          <p:spTgt spid="401"/>
                                        </p:tgtEl>
                                        <p:attrNameLst>
                                          <p:attrName>style.visibility</p:attrName>
                                        </p:attrNameLst>
                                      </p:cBhvr>
                                      <p:to>
                                        <p:strVal val="visible"/>
                                      </p:to>
                                    </p:set>
                                    <p:animEffect transition="in" filter="fade">
                                      <p:cBhvr>
                                        <p:cTn id="108" dur="500"/>
                                        <p:tgtEl>
                                          <p:spTgt spid="401"/>
                                        </p:tgtEl>
                                      </p:cBhvr>
                                    </p:animEffect>
                                  </p:childTnLst>
                                </p:cTn>
                              </p:par>
                            </p:childTnLst>
                          </p:cTn>
                        </p:par>
                        <p:par>
                          <p:cTn id="109" fill="hold">
                            <p:stCondLst>
                              <p:cond delay="2000"/>
                            </p:stCondLst>
                            <p:childTnLst>
                              <p:par>
                                <p:cTn id="110" presetID="26" presetClass="emph" presetSubtype="0" repeatCount="3000" fill="hold" nodeType="afterEffect">
                                  <p:stCondLst>
                                    <p:cond delay="0"/>
                                  </p:stCondLst>
                                  <p:childTnLst>
                                    <p:animEffect transition="out" filter="fade">
                                      <p:cBhvr>
                                        <p:cTn id="111" dur="1000" tmFilter="0, 0; .2, .5; .8, .5; 1, 0"/>
                                        <p:tgtEl>
                                          <p:spTgt spid="401"/>
                                        </p:tgtEl>
                                      </p:cBhvr>
                                    </p:animEffect>
                                    <p:animScale>
                                      <p:cBhvr>
                                        <p:cTn id="112" dur="500" autoRev="1" fill="hold"/>
                                        <p:tgtEl>
                                          <p:spTgt spid="401"/>
                                        </p:tgtEl>
                                      </p:cBhvr>
                                      <p:by x="105000" y="105000"/>
                                    </p:animScale>
                                  </p:childTnLst>
                                </p:cTn>
                              </p:par>
                            </p:childTnLst>
                          </p:cTn>
                        </p:par>
                        <p:par>
                          <p:cTn id="113" fill="hold">
                            <p:stCondLst>
                              <p:cond delay="5000"/>
                            </p:stCondLst>
                            <p:childTnLst>
                              <p:par>
                                <p:cTn id="114" presetID="10" presetClass="exit" presetSubtype="0" fill="hold" nodeType="afterEffect">
                                  <p:stCondLst>
                                    <p:cond delay="0"/>
                                  </p:stCondLst>
                                  <p:childTnLst>
                                    <p:animEffect transition="out" filter="fade">
                                      <p:cBhvr>
                                        <p:cTn id="115" dur="500"/>
                                        <p:tgtEl>
                                          <p:spTgt spid="401"/>
                                        </p:tgtEl>
                                      </p:cBhvr>
                                    </p:animEffect>
                                    <p:set>
                                      <p:cBhvr>
                                        <p:cTn id="116" dur="1" fill="hold">
                                          <p:stCondLst>
                                            <p:cond delay="499"/>
                                          </p:stCondLst>
                                        </p:cTn>
                                        <p:tgtEl>
                                          <p:spTgt spid="401"/>
                                        </p:tgtEl>
                                        <p:attrNameLst>
                                          <p:attrName>style.visibility</p:attrName>
                                        </p:attrNameLst>
                                      </p:cBhvr>
                                      <p:to>
                                        <p:strVal val="hidden"/>
                                      </p:to>
                                    </p:set>
                                  </p:childTnLst>
                                </p:cTn>
                              </p:par>
                            </p:childTnLst>
                          </p:cTn>
                        </p:par>
                      </p:childTnLst>
                    </p:cTn>
                  </p:par>
                </p:childTnLst>
              </p:cTn>
              <p:nextCondLst>
                <p:cond evt="onClick" delay="0">
                  <p:tgtEl>
                    <p:spTgt spid="151"/>
                  </p:tgtEl>
                </p:cond>
              </p:nextCondLst>
            </p:seq>
            <p:seq concurrent="1" nextAc="seek">
              <p:cTn id="117" restart="whenNotActive" fill="hold" evtFilter="cancelBubble" nodeType="interactiveSeq">
                <p:stCondLst>
                  <p:cond evt="onClick" delay="0">
                    <p:tgtEl>
                      <p:spTgt spid="48"/>
                    </p:tgtEl>
                  </p:cond>
                </p:stCondLst>
                <p:endSync evt="end" delay="0">
                  <p:rtn val="all"/>
                </p:endSync>
                <p:childTnLst>
                  <p:par>
                    <p:cTn id="118" fill="hold">
                      <p:stCondLst>
                        <p:cond delay="0"/>
                      </p:stCondLst>
                      <p:childTnLst>
                        <p:par>
                          <p:cTn id="119" fill="hold">
                            <p:stCondLst>
                              <p:cond delay="0"/>
                            </p:stCondLst>
                            <p:childTnLst>
                              <p:par>
                                <p:cTn id="120" presetID="6" presetClass="emph" presetSubtype="0" fill="hold" nodeType="clickEffect">
                                  <p:stCondLst>
                                    <p:cond delay="0"/>
                                  </p:stCondLst>
                                  <p:childTnLst>
                                    <p:animScale>
                                      <p:cBhvr>
                                        <p:cTn id="121" dur="2000" fill="hold"/>
                                        <p:tgtEl>
                                          <p:spTgt spid="48"/>
                                        </p:tgtEl>
                                      </p:cBhvr>
                                      <p:by x="20000" y="20000"/>
                                    </p:animScale>
                                  </p:childTnLst>
                                </p:cTn>
                              </p:par>
                              <p:par>
                                <p:cTn id="122" presetID="0" presetClass="path" presetSubtype="0" accel="50000" decel="50000" fill="hold" nodeType="withEffect">
                                  <p:stCondLst>
                                    <p:cond delay="0"/>
                                  </p:stCondLst>
                                  <p:childTnLst>
                                    <p:animMotion origin="layout" path="M -0.00659 0.00509 L 0.30747 -0.71412 " pathEditMode="relative" rAng="0" ptsTypes="AA">
                                      <p:cBhvr>
                                        <p:cTn id="123" dur="2000" fill="hold"/>
                                        <p:tgtEl>
                                          <p:spTgt spid="48"/>
                                        </p:tgtEl>
                                        <p:attrNameLst>
                                          <p:attrName>ppt_x</p:attrName>
                                          <p:attrName>ppt_y</p:attrName>
                                        </p:attrNameLst>
                                      </p:cBhvr>
                                      <p:rCtr x="15694" y="-35972"/>
                                    </p:animMotion>
                                  </p:childTnLst>
                                </p:cTn>
                              </p:par>
                              <p:par>
                                <p:cTn id="124" presetID="10" presetClass="entr" presetSubtype="0" fill="hold" nodeType="withEffect">
                                  <p:stCondLst>
                                    <p:cond delay="0"/>
                                  </p:stCondLst>
                                  <p:childTnLst>
                                    <p:set>
                                      <p:cBhvr>
                                        <p:cTn id="125" dur="1" fill="hold">
                                          <p:stCondLst>
                                            <p:cond delay="0"/>
                                          </p:stCondLst>
                                        </p:cTn>
                                        <p:tgtEl>
                                          <p:spTgt spid="401"/>
                                        </p:tgtEl>
                                        <p:attrNameLst>
                                          <p:attrName>style.visibility</p:attrName>
                                        </p:attrNameLst>
                                      </p:cBhvr>
                                      <p:to>
                                        <p:strVal val="visible"/>
                                      </p:to>
                                    </p:set>
                                    <p:animEffect transition="in" filter="fade">
                                      <p:cBhvr>
                                        <p:cTn id="126" dur="500"/>
                                        <p:tgtEl>
                                          <p:spTgt spid="401"/>
                                        </p:tgtEl>
                                      </p:cBhvr>
                                    </p:animEffect>
                                  </p:childTnLst>
                                </p:cTn>
                              </p:par>
                            </p:childTnLst>
                          </p:cTn>
                        </p:par>
                        <p:par>
                          <p:cTn id="127" fill="hold">
                            <p:stCondLst>
                              <p:cond delay="2000"/>
                            </p:stCondLst>
                            <p:childTnLst>
                              <p:par>
                                <p:cTn id="128" presetID="26" presetClass="emph" presetSubtype="0" repeatCount="3000" fill="hold" nodeType="afterEffect">
                                  <p:stCondLst>
                                    <p:cond delay="0"/>
                                  </p:stCondLst>
                                  <p:childTnLst>
                                    <p:animEffect transition="out" filter="fade">
                                      <p:cBhvr>
                                        <p:cTn id="129" dur="1000" tmFilter="0, 0; .2, .5; .8, .5; 1, 0"/>
                                        <p:tgtEl>
                                          <p:spTgt spid="401"/>
                                        </p:tgtEl>
                                      </p:cBhvr>
                                    </p:animEffect>
                                    <p:animScale>
                                      <p:cBhvr>
                                        <p:cTn id="130" dur="500" autoRev="1" fill="hold"/>
                                        <p:tgtEl>
                                          <p:spTgt spid="401"/>
                                        </p:tgtEl>
                                      </p:cBhvr>
                                      <p:by x="105000" y="105000"/>
                                    </p:animScale>
                                  </p:childTnLst>
                                </p:cTn>
                              </p:par>
                            </p:childTnLst>
                          </p:cTn>
                        </p:par>
                        <p:par>
                          <p:cTn id="131" fill="hold">
                            <p:stCondLst>
                              <p:cond delay="5000"/>
                            </p:stCondLst>
                            <p:childTnLst>
                              <p:par>
                                <p:cTn id="132" presetID="10" presetClass="exit" presetSubtype="0" fill="hold" nodeType="afterEffect">
                                  <p:stCondLst>
                                    <p:cond delay="0"/>
                                  </p:stCondLst>
                                  <p:childTnLst>
                                    <p:animEffect transition="out" filter="fade">
                                      <p:cBhvr>
                                        <p:cTn id="133" dur="500"/>
                                        <p:tgtEl>
                                          <p:spTgt spid="401"/>
                                        </p:tgtEl>
                                      </p:cBhvr>
                                    </p:animEffect>
                                    <p:set>
                                      <p:cBhvr>
                                        <p:cTn id="134" dur="1" fill="hold">
                                          <p:stCondLst>
                                            <p:cond delay="499"/>
                                          </p:stCondLst>
                                        </p:cTn>
                                        <p:tgtEl>
                                          <p:spTgt spid="401"/>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35" restart="whenNotActive" fill="hold" evtFilter="cancelBubble" nodeType="interactiveSeq">
                <p:stCondLst>
                  <p:cond evt="onClick" delay="0">
                    <p:tgtEl>
                      <p:spTgt spid="397"/>
                    </p:tgtEl>
                  </p:cond>
                </p:stCondLst>
                <p:endSync evt="end" delay="0">
                  <p:rtn val="all"/>
                </p:endSync>
                <p:childTnLst>
                  <p:par>
                    <p:cTn id="136" fill="hold">
                      <p:stCondLst>
                        <p:cond delay="0"/>
                      </p:stCondLst>
                      <p:childTnLst>
                        <p:par>
                          <p:cTn id="137" fill="hold">
                            <p:stCondLst>
                              <p:cond delay="0"/>
                            </p:stCondLst>
                            <p:childTnLst>
                              <p:par>
                                <p:cTn id="138" presetID="6" presetClass="emph" presetSubtype="0" fill="hold" nodeType="clickEffect">
                                  <p:stCondLst>
                                    <p:cond delay="0"/>
                                  </p:stCondLst>
                                  <p:childTnLst>
                                    <p:animScale>
                                      <p:cBhvr>
                                        <p:cTn id="139" dur="2000" fill="hold"/>
                                        <p:tgtEl>
                                          <p:spTgt spid="397"/>
                                        </p:tgtEl>
                                      </p:cBhvr>
                                      <p:by x="20000" y="20000"/>
                                    </p:animScale>
                                  </p:childTnLst>
                                </p:cTn>
                              </p:par>
                              <p:par>
                                <p:cTn id="140" presetID="0" presetClass="path" presetSubtype="0" accel="50000" decel="50000" fill="hold" nodeType="withEffect">
                                  <p:stCondLst>
                                    <p:cond delay="0"/>
                                  </p:stCondLst>
                                  <p:childTnLst>
                                    <p:animMotion origin="layout" path="M -4.72222E-6 2.42775E-6 L -0.73107 0.09133 " pathEditMode="relative" rAng="0" ptsTypes="AA">
                                      <p:cBhvr>
                                        <p:cTn id="141" dur="2000" fill="hold"/>
                                        <p:tgtEl>
                                          <p:spTgt spid="397"/>
                                        </p:tgtEl>
                                        <p:attrNameLst>
                                          <p:attrName>ppt_x</p:attrName>
                                          <p:attrName>ppt_y</p:attrName>
                                        </p:attrNameLst>
                                      </p:cBhvr>
                                      <p:rCtr x="-36562" y="4555"/>
                                    </p:animMotion>
                                  </p:childTnLst>
                                </p:cTn>
                              </p:par>
                              <p:par>
                                <p:cTn id="142" presetID="10" presetClass="entr" presetSubtype="0" fill="hold" nodeType="withEffect">
                                  <p:stCondLst>
                                    <p:cond delay="0"/>
                                  </p:stCondLst>
                                  <p:childTnLst>
                                    <p:set>
                                      <p:cBhvr>
                                        <p:cTn id="143" dur="1" fill="hold">
                                          <p:stCondLst>
                                            <p:cond delay="0"/>
                                          </p:stCondLst>
                                        </p:cTn>
                                        <p:tgtEl>
                                          <p:spTgt spid="401"/>
                                        </p:tgtEl>
                                        <p:attrNameLst>
                                          <p:attrName>style.visibility</p:attrName>
                                        </p:attrNameLst>
                                      </p:cBhvr>
                                      <p:to>
                                        <p:strVal val="visible"/>
                                      </p:to>
                                    </p:set>
                                    <p:animEffect transition="in" filter="fade">
                                      <p:cBhvr>
                                        <p:cTn id="144" dur="500"/>
                                        <p:tgtEl>
                                          <p:spTgt spid="401"/>
                                        </p:tgtEl>
                                      </p:cBhvr>
                                    </p:animEffect>
                                  </p:childTnLst>
                                </p:cTn>
                              </p:par>
                            </p:childTnLst>
                          </p:cTn>
                        </p:par>
                        <p:par>
                          <p:cTn id="145" fill="hold">
                            <p:stCondLst>
                              <p:cond delay="2000"/>
                            </p:stCondLst>
                            <p:childTnLst>
                              <p:par>
                                <p:cTn id="146" presetID="27" presetClass="emph" presetSubtype="0" repeatCount="3000" fill="remove" nodeType="afterEffect">
                                  <p:stCondLst>
                                    <p:cond delay="0"/>
                                  </p:stCondLst>
                                  <p:childTnLst>
                                    <p:animClr clrSpc="rgb" dir="cw">
                                      <p:cBhvr override="childStyle">
                                        <p:cTn id="147" dur="500" autoRev="1" fill="remove"/>
                                        <p:tgtEl>
                                          <p:spTgt spid="401"/>
                                        </p:tgtEl>
                                        <p:attrNameLst>
                                          <p:attrName>style.color</p:attrName>
                                        </p:attrNameLst>
                                      </p:cBhvr>
                                      <p:to>
                                        <a:schemeClr val="bg1"/>
                                      </p:to>
                                    </p:animClr>
                                    <p:animClr clrSpc="rgb" dir="cw">
                                      <p:cBhvr>
                                        <p:cTn id="148" dur="500" autoRev="1" fill="remove"/>
                                        <p:tgtEl>
                                          <p:spTgt spid="401"/>
                                        </p:tgtEl>
                                        <p:attrNameLst>
                                          <p:attrName>fillcolor</p:attrName>
                                        </p:attrNameLst>
                                      </p:cBhvr>
                                      <p:to>
                                        <a:schemeClr val="bg1"/>
                                      </p:to>
                                    </p:animClr>
                                    <p:set>
                                      <p:cBhvr>
                                        <p:cTn id="149" dur="500" autoRev="1" fill="remove"/>
                                        <p:tgtEl>
                                          <p:spTgt spid="401"/>
                                        </p:tgtEl>
                                        <p:attrNameLst>
                                          <p:attrName>fill.type</p:attrName>
                                        </p:attrNameLst>
                                      </p:cBhvr>
                                      <p:to>
                                        <p:strVal val="solid"/>
                                      </p:to>
                                    </p:set>
                                    <p:set>
                                      <p:cBhvr>
                                        <p:cTn id="150" dur="500" autoRev="1" fill="remove"/>
                                        <p:tgtEl>
                                          <p:spTgt spid="401"/>
                                        </p:tgtEl>
                                        <p:attrNameLst>
                                          <p:attrName>fill.on</p:attrName>
                                        </p:attrNameLst>
                                      </p:cBhvr>
                                      <p:to>
                                        <p:strVal val="true"/>
                                      </p:to>
                                    </p:set>
                                  </p:childTnLst>
                                </p:cTn>
                              </p:par>
                            </p:childTnLst>
                          </p:cTn>
                        </p:par>
                        <p:par>
                          <p:cTn id="151" fill="hold">
                            <p:stCondLst>
                              <p:cond delay="5000"/>
                            </p:stCondLst>
                            <p:childTnLst>
                              <p:par>
                                <p:cTn id="152" presetID="10" presetClass="exit" presetSubtype="0" fill="hold" nodeType="afterEffect">
                                  <p:stCondLst>
                                    <p:cond delay="0"/>
                                  </p:stCondLst>
                                  <p:childTnLst>
                                    <p:animEffect transition="out" filter="fade">
                                      <p:cBhvr>
                                        <p:cTn id="153" dur="500"/>
                                        <p:tgtEl>
                                          <p:spTgt spid="401"/>
                                        </p:tgtEl>
                                      </p:cBhvr>
                                    </p:animEffect>
                                    <p:set>
                                      <p:cBhvr>
                                        <p:cTn id="154" dur="1" fill="hold">
                                          <p:stCondLst>
                                            <p:cond delay="499"/>
                                          </p:stCondLst>
                                        </p:cTn>
                                        <p:tgtEl>
                                          <p:spTgt spid="401"/>
                                        </p:tgtEl>
                                        <p:attrNameLst>
                                          <p:attrName>style.visibility</p:attrName>
                                        </p:attrNameLst>
                                      </p:cBhvr>
                                      <p:to>
                                        <p:strVal val="hidden"/>
                                      </p:to>
                                    </p:set>
                                  </p:childTnLst>
                                </p:cTn>
                              </p:par>
                            </p:childTnLst>
                          </p:cTn>
                        </p:par>
                      </p:childTnLst>
                    </p:cTn>
                  </p:par>
                </p:childTnLst>
              </p:cTn>
              <p:nextCondLst>
                <p:cond evt="onClick" delay="0">
                  <p:tgtEl>
                    <p:spTgt spid="397"/>
                  </p:tgtEl>
                </p:cond>
              </p:nextCondLst>
            </p:seq>
            <p:seq concurrent="1" nextAc="seek">
              <p:cTn id="155" restart="whenNotActive" fill="hold" evtFilter="cancelBubble" nodeType="interactiveSeq">
                <p:stCondLst>
                  <p:cond evt="onClick" delay="0">
                    <p:tgtEl>
                      <p:spTgt spid="55"/>
                    </p:tgtEl>
                  </p:cond>
                </p:stCondLst>
                <p:endSync evt="end" delay="0">
                  <p:rtn val="all"/>
                </p:endSync>
                <p:childTnLst>
                  <p:par>
                    <p:cTn id="156" fill="hold">
                      <p:stCondLst>
                        <p:cond delay="0"/>
                      </p:stCondLst>
                      <p:childTnLst>
                        <p:par>
                          <p:cTn id="157" fill="hold">
                            <p:stCondLst>
                              <p:cond delay="0"/>
                            </p:stCondLst>
                            <p:childTnLst>
                              <p:par>
                                <p:cTn id="158" presetID="0" presetClass="path" presetSubtype="0" accel="50000" decel="50000" fill="hold" nodeType="clickEffect">
                                  <p:stCondLst>
                                    <p:cond delay="0"/>
                                  </p:stCondLst>
                                  <p:childTnLst>
                                    <p:animMotion origin="layout" path="M 0.12153 0.79098 L -0.27864 0.74728 " pathEditMode="relative" rAng="0" ptsTypes="AA">
                                      <p:cBhvr>
                                        <p:cTn id="159" dur="1000" fill="hold"/>
                                        <p:tgtEl>
                                          <p:spTgt spid="103"/>
                                        </p:tgtEl>
                                        <p:attrNameLst>
                                          <p:attrName>ppt_x</p:attrName>
                                          <p:attrName>ppt_y</p:attrName>
                                        </p:attrNameLst>
                                      </p:cBhvr>
                                      <p:rCtr x="-20017" y="-2197"/>
                                    </p:animMotion>
                                  </p:childTnLst>
                                </p:cTn>
                              </p:par>
                            </p:childTnLst>
                          </p:cTn>
                        </p:par>
                        <p:par>
                          <p:cTn id="160" fill="hold">
                            <p:stCondLst>
                              <p:cond delay="1000"/>
                            </p:stCondLst>
                            <p:childTnLst>
                              <p:par>
                                <p:cTn id="161" presetID="0" presetClass="path" presetSubtype="0" accel="50000" decel="50000" fill="hold" nodeType="afterEffect">
                                  <p:stCondLst>
                                    <p:cond delay="0"/>
                                  </p:stCondLst>
                                  <p:childTnLst>
                                    <p:animMotion origin="layout" path="M -0.11615 0.31977 L -0.43768 0.31121 " pathEditMode="relative" rAng="0" ptsTypes="AA">
                                      <p:cBhvr>
                                        <p:cTn id="162" dur="1000" fill="hold"/>
                                        <p:tgtEl>
                                          <p:spTgt spid="131"/>
                                        </p:tgtEl>
                                        <p:attrNameLst>
                                          <p:attrName>ppt_x</p:attrName>
                                          <p:attrName>ppt_y</p:attrName>
                                        </p:attrNameLst>
                                      </p:cBhvr>
                                      <p:rCtr x="-16076" y="-439"/>
                                    </p:animMotion>
                                  </p:childTnLst>
                                </p:cTn>
                              </p:par>
                            </p:childTnLst>
                          </p:cTn>
                        </p:par>
                        <p:par>
                          <p:cTn id="163" fill="hold">
                            <p:stCondLst>
                              <p:cond delay="2000"/>
                            </p:stCondLst>
                            <p:childTnLst>
                              <p:par>
                                <p:cTn id="164" presetID="0" presetClass="path" presetSubtype="0" accel="50000" decel="50000" fill="hold" nodeType="afterEffect">
                                  <p:stCondLst>
                                    <p:cond delay="0"/>
                                  </p:stCondLst>
                                  <p:childTnLst>
                                    <p:animMotion origin="layout" path="M -0.19288 0.49364 L -0.56094 0.70266 " pathEditMode="relative" rAng="0" ptsTypes="AA">
                                      <p:cBhvr>
                                        <p:cTn id="165" dur="1000" fill="hold"/>
                                        <p:tgtEl>
                                          <p:spTgt spid="128"/>
                                        </p:tgtEl>
                                        <p:attrNameLst>
                                          <p:attrName>ppt_x</p:attrName>
                                          <p:attrName>ppt_y</p:attrName>
                                        </p:attrNameLst>
                                      </p:cBhvr>
                                      <p:rCtr x="-18403" y="10451"/>
                                    </p:animMotion>
                                  </p:childTnLst>
                                </p:cTn>
                              </p:par>
                            </p:childTnLst>
                          </p:cTn>
                        </p:par>
                        <p:par>
                          <p:cTn id="166" fill="hold">
                            <p:stCondLst>
                              <p:cond delay="3000"/>
                            </p:stCondLst>
                            <p:childTnLst>
                              <p:par>
                                <p:cTn id="167" presetID="0" presetClass="path" presetSubtype="0" accel="50000" decel="50000" fill="hold" nodeType="afterEffect">
                                  <p:stCondLst>
                                    <p:cond delay="0"/>
                                  </p:stCondLst>
                                  <p:childTnLst>
                                    <p:animMotion origin="layout" path="M 0.25955 -0.16694 L -0.16736 0.30867 " pathEditMode="relative" ptsTypes="AA">
                                      <p:cBhvr>
                                        <p:cTn id="168" dur="1000" fill="hold"/>
                                        <p:tgtEl>
                                          <p:spTgt spid="141"/>
                                        </p:tgtEl>
                                        <p:attrNameLst>
                                          <p:attrName>ppt_x</p:attrName>
                                          <p:attrName>ppt_y</p:attrName>
                                        </p:attrNameLst>
                                      </p:cBhvr>
                                    </p:animMotion>
                                  </p:childTnLst>
                                </p:cTn>
                              </p:par>
                            </p:childTnLst>
                          </p:cTn>
                        </p:par>
                        <p:par>
                          <p:cTn id="169" fill="hold">
                            <p:stCondLst>
                              <p:cond delay="4000"/>
                            </p:stCondLst>
                            <p:childTnLst>
                              <p:par>
                                <p:cTn id="170" presetID="0" presetClass="path" presetSubtype="0" accel="50000" decel="50000" fill="hold" nodeType="afterEffect">
                                  <p:stCondLst>
                                    <p:cond delay="0"/>
                                  </p:stCondLst>
                                  <p:childTnLst>
                                    <p:animMotion origin="layout" path="M -0.11736 -0.75099 L -0.58559 -0.05966 " pathEditMode="relative" rAng="0" ptsTypes="AA">
                                      <p:cBhvr>
                                        <p:cTn id="171" dur="1000" fill="hold"/>
                                        <p:tgtEl>
                                          <p:spTgt spid="110"/>
                                        </p:tgtEl>
                                        <p:attrNameLst>
                                          <p:attrName>ppt_x</p:attrName>
                                          <p:attrName>ppt_y</p:attrName>
                                        </p:attrNameLst>
                                      </p:cBhvr>
                                      <p:rCtr x="-23420" y="34566"/>
                                    </p:animMotion>
                                  </p:childTnLst>
                                </p:cTn>
                              </p:par>
                            </p:childTnLst>
                          </p:cTn>
                        </p:par>
                        <p:par>
                          <p:cTn id="172" fill="hold">
                            <p:stCondLst>
                              <p:cond delay="5000"/>
                            </p:stCondLst>
                            <p:childTnLst>
                              <p:par>
                                <p:cTn id="173" presetID="31" presetClass="exit" presetSubtype="0" fill="hold" nodeType="afterEffect">
                                  <p:stCondLst>
                                    <p:cond delay="0"/>
                                  </p:stCondLst>
                                  <p:childTnLst>
                                    <p:anim calcmode="lin" valueType="num">
                                      <p:cBhvr>
                                        <p:cTn id="174" dur="1000"/>
                                        <p:tgtEl>
                                          <p:spTgt spid="117"/>
                                        </p:tgtEl>
                                        <p:attrNameLst>
                                          <p:attrName>ppt_w</p:attrName>
                                        </p:attrNameLst>
                                      </p:cBhvr>
                                      <p:tavLst>
                                        <p:tav tm="0">
                                          <p:val>
                                            <p:strVal val="ppt_w"/>
                                          </p:val>
                                        </p:tav>
                                        <p:tav tm="100000">
                                          <p:val>
                                            <p:fltVal val="0"/>
                                          </p:val>
                                        </p:tav>
                                      </p:tavLst>
                                    </p:anim>
                                    <p:anim calcmode="lin" valueType="num">
                                      <p:cBhvr>
                                        <p:cTn id="175" dur="1000"/>
                                        <p:tgtEl>
                                          <p:spTgt spid="117"/>
                                        </p:tgtEl>
                                        <p:attrNameLst>
                                          <p:attrName>ppt_h</p:attrName>
                                        </p:attrNameLst>
                                      </p:cBhvr>
                                      <p:tavLst>
                                        <p:tav tm="0">
                                          <p:val>
                                            <p:strVal val="ppt_h"/>
                                          </p:val>
                                        </p:tav>
                                        <p:tav tm="100000">
                                          <p:val>
                                            <p:fltVal val="0"/>
                                          </p:val>
                                        </p:tav>
                                      </p:tavLst>
                                    </p:anim>
                                    <p:anim calcmode="lin" valueType="num">
                                      <p:cBhvr>
                                        <p:cTn id="176" dur="1000"/>
                                        <p:tgtEl>
                                          <p:spTgt spid="117"/>
                                        </p:tgtEl>
                                        <p:attrNameLst>
                                          <p:attrName>style.rotation</p:attrName>
                                        </p:attrNameLst>
                                      </p:cBhvr>
                                      <p:tavLst>
                                        <p:tav tm="0">
                                          <p:val>
                                            <p:fltVal val="0"/>
                                          </p:val>
                                        </p:tav>
                                        <p:tav tm="100000">
                                          <p:val>
                                            <p:fltVal val="90"/>
                                          </p:val>
                                        </p:tav>
                                      </p:tavLst>
                                    </p:anim>
                                    <p:animEffect transition="out" filter="fade">
                                      <p:cBhvr>
                                        <p:cTn id="177" dur="1000"/>
                                        <p:tgtEl>
                                          <p:spTgt spid="117"/>
                                        </p:tgtEl>
                                      </p:cBhvr>
                                    </p:animEffect>
                                    <p:set>
                                      <p:cBhvr>
                                        <p:cTn id="178" dur="1" fill="hold">
                                          <p:stCondLst>
                                            <p:cond delay="999"/>
                                          </p:stCondLst>
                                        </p:cTn>
                                        <p:tgtEl>
                                          <p:spTgt spid="117"/>
                                        </p:tgtEl>
                                        <p:attrNameLst>
                                          <p:attrName>style.visibility</p:attrName>
                                        </p:attrNameLst>
                                      </p:cBhvr>
                                      <p:to>
                                        <p:strVal val="hidden"/>
                                      </p:to>
                                    </p:set>
                                  </p:childTnLst>
                                </p:cTn>
                              </p:par>
                              <p:par>
                                <p:cTn id="179" presetID="31" presetClass="exit" presetSubtype="0" fill="hold" nodeType="withEffect">
                                  <p:stCondLst>
                                    <p:cond delay="0"/>
                                  </p:stCondLst>
                                  <p:childTnLst>
                                    <p:anim calcmode="lin" valueType="num">
                                      <p:cBhvr>
                                        <p:cTn id="180" dur="1000"/>
                                        <p:tgtEl>
                                          <p:spTgt spid="51"/>
                                        </p:tgtEl>
                                        <p:attrNameLst>
                                          <p:attrName>ppt_w</p:attrName>
                                        </p:attrNameLst>
                                      </p:cBhvr>
                                      <p:tavLst>
                                        <p:tav tm="0">
                                          <p:val>
                                            <p:strVal val="ppt_w"/>
                                          </p:val>
                                        </p:tav>
                                        <p:tav tm="100000">
                                          <p:val>
                                            <p:fltVal val="0"/>
                                          </p:val>
                                        </p:tav>
                                      </p:tavLst>
                                    </p:anim>
                                    <p:anim calcmode="lin" valueType="num">
                                      <p:cBhvr>
                                        <p:cTn id="181" dur="1000"/>
                                        <p:tgtEl>
                                          <p:spTgt spid="51"/>
                                        </p:tgtEl>
                                        <p:attrNameLst>
                                          <p:attrName>ppt_h</p:attrName>
                                        </p:attrNameLst>
                                      </p:cBhvr>
                                      <p:tavLst>
                                        <p:tav tm="0">
                                          <p:val>
                                            <p:strVal val="ppt_h"/>
                                          </p:val>
                                        </p:tav>
                                        <p:tav tm="100000">
                                          <p:val>
                                            <p:fltVal val="0"/>
                                          </p:val>
                                        </p:tav>
                                      </p:tavLst>
                                    </p:anim>
                                    <p:anim calcmode="lin" valueType="num">
                                      <p:cBhvr>
                                        <p:cTn id="182" dur="1000"/>
                                        <p:tgtEl>
                                          <p:spTgt spid="51"/>
                                        </p:tgtEl>
                                        <p:attrNameLst>
                                          <p:attrName>style.rotation</p:attrName>
                                        </p:attrNameLst>
                                      </p:cBhvr>
                                      <p:tavLst>
                                        <p:tav tm="0">
                                          <p:val>
                                            <p:fltVal val="0"/>
                                          </p:val>
                                        </p:tav>
                                        <p:tav tm="100000">
                                          <p:val>
                                            <p:fltVal val="90"/>
                                          </p:val>
                                        </p:tav>
                                      </p:tavLst>
                                    </p:anim>
                                    <p:animEffect transition="out" filter="fade">
                                      <p:cBhvr>
                                        <p:cTn id="183" dur="1000"/>
                                        <p:tgtEl>
                                          <p:spTgt spid="51"/>
                                        </p:tgtEl>
                                      </p:cBhvr>
                                    </p:animEffect>
                                    <p:set>
                                      <p:cBhvr>
                                        <p:cTn id="184" dur="1" fill="hold">
                                          <p:stCondLst>
                                            <p:cond delay="999"/>
                                          </p:stCondLst>
                                        </p:cTn>
                                        <p:tgtEl>
                                          <p:spTgt spid="51"/>
                                        </p:tgtEl>
                                        <p:attrNameLst>
                                          <p:attrName>style.visibility</p:attrName>
                                        </p:attrNameLst>
                                      </p:cBhvr>
                                      <p:to>
                                        <p:strVal val="hidden"/>
                                      </p:to>
                                    </p:set>
                                  </p:childTnLst>
                                </p:cTn>
                              </p:par>
                              <p:par>
                                <p:cTn id="185" presetID="31" presetClass="exit" presetSubtype="0" fill="hold" nodeType="withEffect">
                                  <p:stCondLst>
                                    <p:cond delay="0"/>
                                  </p:stCondLst>
                                  <p:childTnLst>
                                    <p:anim calcmode="lin" valueType="num">
                                      <p:cBhvr>
                                        <p:cTn id="186" dur="1000"/>
                                        <p:tgtEl>
                                          <p:spTgt spid="397"/>
                                        </p:tgtEl>
                                        <p:attrNameLst>
                                          <p:attrName>ppt_w</p:attrName>
                                        </p:attrNameLst>
                                      </p:cBhvr>
                                      <p:tavLst>
                                        <p:tav tm="0">
                                          <p:val>
                                            <p:strVal val="ppt_w"/>
                                          </p:val>
                                        </p:tav>
                                        <p:tav tm="100000">
                                          <p:val>
                                            <p:fltVal val="0"/>
                                          </p:val>
                                        </p:tav>
                                      </p:tavLst>
                                    </p:anim>
                                    <p:anim calcmode="lin" valueType="num">
                                      <p:cBhvr>
                                        <p:cTn id="187" dur="1000"/>
                                        <p:tgtEl>
                                          <p:spTgt spid="397"/>
                                        </p:tgtEl>
                                        <p:attrNameLst>
                                          <p:attrName>ppt_h</p:attrName>
                                        </p:attrNameLst>
                                      </p:cBhvr>
                                      <p:tavLst>
                                        <p:tav tm="0">
                                          <p:val>
                                            <p:strVal val="ppt_h"/>
                                          </p:val>
                                        </p:tav>
                                        <p:tav tm="100000">
                                          <p:val>
                                            <p:fltVal val="0"/>
                                          </p:val>
                                        </p:tav>
                                      </p:tavLst>
                                    </p:anim>
                                    <p:anim calcmode="lin" valueType="num">
                                      <p:cBhvr>
                                        <p:cTn id="188" dur="1000"/>
                                        <p:tgtEl>
                                          <p:spTgt spid="397"/>
                                        </p:tgtEl>
                                        <p:attrNameLst>
                                          <p:attrName>style.rotation</p:attrName>
                                        </p:attrNameLst>
                                      </p:cBhvr>
                                      <p:tavLst>
                                        <p:tav tm="0">
                                          <p:val>
                                            <p:fltVal val="0"/>
                                          </p:val>
                                        </p:tav>
                                        <p:tav tm="100000">
                                          <p:val>
                                            <p:fltVal val="90"/>
                                          </p:val>
                                        </p:tav>
                                      </p:tavLst>
                                    </p:anim>
                                    <p:animEffect transition="out" filter="fade">
                                      <p:cBhvr>
                                        <p:cTn id="189" dur="1000"/>
                                        <p:tgtEl>
                                          <p:spTgt spid="397"/>
                                        </p:tgtEl>
                                      </p:cBhvr>
                                    </p:animEffect>
                                    <p:set>
                                      <p:cBhvr>
                                        <p:cTn id="190" dur="1" fill="hold">
                                          <p:stCondLst>
                                            <p:cond delay="999"/>
                                          </p:stCondLst>
                                        </p:cTn>
                                        <p:tgtEl>
                                          <p:spTgt spid="397"/>
                                        </p:tgtEl>
                                        <p:attrNameLst>
                                          <p:attrName>style.visibility</p:attrName>
                                        </p:attrNameLst>
                                      </p:cBhvr>
                                      <p:to>
                                        <p:strVal val="hidden"/>
                                      </p:to>
                                    </p:set>
                                  </p:childTnLst>
                                </p:cTn>
                              </p:par>
                              <p:par>
                                <p:cTn id="191" presetID="31" presetClass="exit" presetSubtype="0" fill="hold" nodeType="withEffect">
                                  <p:stCondLst>
                                    <p:cond delay="0"/>
                                  </p:stCondLst>
                                  <p:childTnLst>
                                    <p:anim calcmode="lin" valueType="num">
                                      <p:cBhvr>
                                        <p:cTn id="192" dur="1000"/>
                                        <p:tgtEl>
                                          <p:spTgt spid="48"/>
                                        </p:tgtEl>
                                        <p:attrNameLst>
                                          <p:attrName>ppt_w</p:attrName>
                                        </p:attrNameLst>
                                      </p:cBhvr>
                                      <p:tavLst>
                                        <p:tav tm="0">
                                          <p:val>
                                            <p:strVal val="ppt_w"/>
                                          </p:val>
                                        </p:tav>
                                        <p:tav tm="100000">
                                          <p:val>
                                            <p:fltVal val="0"/>
                                          </p:val>
                                        </p:tav>
                                      </p:tavLst>
                                    </p:anim>
                                    <p:anim calcmode="lin" valueType="num">
                                      <p:cBhvr>
                                        <p:cTn id="193" dur="1000"/>
                                        <p:tgtEl>
                                          <p:spTgt spid="48"/>
                                        </p:tgtEl>
                                        <p:attrNameLst>
                                          <p:attrName>ppt_h</p:attrName>
                                        </p:attrNameLst>
                                      </p:cBhvr>
                                      <p:tavLst>
                                        <p:tav tm="0">
                                          <p:val>
                                            <p:strVal val="ppt_h"/>
                                          </p:val>
                                        </p:tav>
                                        <p:tav tm="100000">
                                          <p:val>
                                            <p:fltVal val="0"/>
                                          </p:val>
                                        </p:tav>
                                      </p:tavLst>
                                    </p:anim>
                                    <p:anim calcmode="lin" valueType="num">
                                      <p:cBhvr>
                                        <p:cTn id="194" dur="1000"/>
                                        <p:tgtEl>
                                          <p:spTgt spid="48"/>
                                        </p:tgtEl>
                                        <p:attrNameLst>
                                          <p:attrName>style.rotation</p:attrName>
                                        </p:attrNameLst>
                                      </p:cBhvr>
                                      <p:tavLst>
                                        <p:tav tm="0">
                                          <p:val>
                                            <p:fltVal val="0"/>
                                          </p:val>
                                        </p:tav>
                                        <p:tav tm="100000">
                                          <p:val>
                                            <p:fltVal val="90"/>
                                          </p:val>
                                        </p:tav>
                                      </p:tavLst>
                                    </p:anim>
                                    <p:animEffect transition="out" filter="fade">
                                      <p:cBhvr>
                                        <p:cTn id="195" dur="1000"/>
                                        <p:tgtEl>
                                          <p:spTgt spid="48"/>
                                        </p:tgtEl>
                                      </p:cBhvr>
                                    </p:animEffect>
                                    <p:set>
                                      <p:cBhvr>
                                        <p:cTn id="196" dur="1" fill="hold">
                                          <p:stCondLst>
                                            <p:cond delay="999"/>
                                          </p:stCondLst>
                                        </p:cTn>
                                        <p:tgtEl>
                                          <p:spTgt spid="48"/>
                                        </p:tgtEl>
                                        <p:attrNameLst>
                                          <p:attrName>style.visibility</p:attrName>
                                        </p:attrNameLst>
                                      </p:cBhvr>
                                      <p:to>
                                        <p:strVal val="hidden"/>
                                      </p:to>
                                    </p:set>
                                  </p:childTnLst>
                                </p:cTn>
                              </p:par>
                              <p:par>
                                <p:cTn id="197" presetID="31" presetClass="exit" presetSubtype="0" fill="hold" nodeType="withEffect">
                                  <p:stCondLst>
                                    <p:cond delay="0"/>
                                  </p:stCondLst>
                                  <p:childTnLst>
                                    <p:anim calcmode="lin" valueType="num">
                                      <p:cBhvr>
                                        <p:cTn id="198" dur="1000"/>
                                        <p:tgtEl>
                                          <p:spTgt spid="151"/>
                                        </p:tgtEl>
                                        <p:attrNameLst>
                                          <p:attrName>ppt_w</p:attrName>
                                        </p:attrNameLst>
                                      </p:cBhvr>
                                      <p:tavLst>
                                        <p:tav tm="0">
                                          <p:val>
                                            <p:strVal val="ppt_w"/>
                                          </p:val>
                                        </p:tav>
                                        <p:tav tm="100000">
                                          <p:val>
                                            <p:fltVal val="0"/>
                                          </p:val>
                                        </p:tav>
                                      </p:tavLst>
                                    </p:anim>
                                    <p:anim calcmode="lin" valueType="num">
                                      <p:cBhvr>
                                        <p:cTn id="199" dur="1000"/>
                                        <p:tgtEl>
                                          <p:spTgt spid="151"/>
                                        </p:tgtEl>
                                        <p:attrNameLst>
                                          <p:attrName>ppt_h</p:attrName>
                                        </p:attrNameLst>
                                      </p:cBhvr>
                                      <p:tavLst>
                                        <p:tav tm="0">
                                          <p:val>
                                            <p:strVal val="ppt_h"/>
                                          </p:val>
                                        </p:tav>
                                        <p:tav tm="100000">
                                          <p:val>
                                            <p:fltVal val="0"/>
                                          </p:val>
                                        </p:tav>
                                      </p:tavLst>
                                    </p:anim>
                                    <p:anim calcmode="lin" valueType="num">
                                      <p:cBhvr>
                                        <p:cTn id="200" dur="1000"/>
                                        <p:tgtEl>
                                          <p:spTgt spid="151"/>
                                        </p:tgtEl>
                                        <p:attrNameLst>
                                          <p:attrName>style.rotation</p:attrName>
                                        </p:attrNameLst>
                                      </p:cBhvr>
                                      <p:tavLst>
                                        <p:tav tm="0">
                                          <p:val>
                                            <p:fltVal val="0"/>
                                          </p:val>
                                        </p:tav>
                                        <p:tav tm="100000">
                                          <p:val>
                                            <p:fltVal val="90"/>
                                          </p:val>
                                        </p:tav>
                                      </p:tavLst>
                                    </p:anim>
                                    <p:animEffect transition="out" filter="fade">
                                      <p:cBhvr>
                                        <p:cTn id="201" dur="1000"/>
                                        <p:tgtEl>
                                          <p:spTgt spid="151"/>
                                        </p:tgtEl>
                                      </p:cBhvr>
                                    </p:animEffect>
                                    <p:set>
                                      <p:cBhvr>
                                        <p:cTn id="202" dur="1" fill="hold">
                                          <p:stCondLst>
                                            <p:cond delay="999"/>
                                          </p:stCondLst>
                                        </p:cTn>
                                        <p:tgtEl>
                                          <p:spTgt spid="151"/>
                                        </p:tgtEl>
                                        <p:attrNameLst>
                                          <p:attrName>style.visibility</p:attrName>
                                        </p:attrNameLst>
                                      </p:cBhvr>
                                      <p:to>
                                        <p:strVal val="hidden"/>
                                      </p:to>
                                    </p:set>
                                  </p:childTnLst>
                                </p:cTn>
                              </p:par>
                              <p:par>
                                <p:cTn id="203" presetID="31" presetClass="exit" presetSubtype="0" fill="hold" nodeType="withEffect">
                                  <p:stCondLst>
                                    <p:cond delay="0"/>
                                  </p:stCondLst>
                                  <p:childTnLst>
                                    <p:anim calcmode="lin" valueType="num">
                                      <p:cBhvr>
                                        <p:cTn id="204" dur="1000"/>
                                        <p:tgtEl>
                                          <p:spTgt spid="45"/>
                                        </p:tgtEl>
                                        <p:attrNameLst>
                                          <p:attrName>ppt_w</p:attrName>
                                        </p:attrNameLst>
                                      </p:cBhvr>
                                      <p:tavLst>
                                        <p:tav tm="0">
                                          <p:val>
                                            <p:strVal val="ppt_w"/>
                                          </p:val>
                                        </p:tav>
                                        <p:tav tm="100000">
                                          <p:val>
                                            <p:fltVal val="0"/>
                                          </p:val>
                                        </p:tav>
                                      </p:tavLst>
                                    </p:anim>
                                    <p:anim calcmode="lin" valueType="num">
                                      <p:cBhvr>
                                        <p:cTn id="205" dur="1000"/>
                                        <p:tgtEl>
                                          <p:spTgt spid="45"/>
                                        </p:tgtEl>
                                        <p:attrNameLst>
                                          <p:attrName>ppt_h</p:attrName>
                                        </p:attrNameLst>
                                      </p:cBhvr>
                                      <p:tavLst>
                                        <p:tav tm="0">
                                          <p:val>
                                            <p:strVal val="ppt_h"/>
                                          </p:val>
                                        </p:tav>
                                        <p:tav tm="100000">
                                          <p:val>
                                            <p:fltVal val="0"/>
                                          </p:val>
                                        </p:tav>
                                      </p:tavLst>
                                    </p:anim>
                                    <p:anim calcmode="lin" valueType="num">
                                      <p:cBhvr>
                                        <p:cTn id="206" dur="1000"/>
                                        <p:tgtEl>
                                          <p:spTgt spid="45"/>
                                        </p:tgtEl>
                                        <p:attrNameLst>
                                          <p:attrName>style.rotation</p:attrName>
                                        </p:attrNameLst>
                                      </p:cBhvr>
                                      <p:tavLst>
                                        <p:tav tm="0">
                                          <p:val>
                                            <p:fltVal val="0"/>
                                          </p:val>
                                        </p:tav>
                                        <p:tav tm="100000">
                                          <p:val>
                                            <p:fltVal val="90"/>
                                          </p:val>
                                        </p:tav>
                                      </p:tavLst>
                                    </p:anim>
                                    <p:animEffect transition="out" filter="fade">
                                      <p:cBhvr>
                                        <p:cTn id="207" dur="1000"/>
                                        <p:tgtEl>
                                          <p:spTgt spid="45"/>
                                        </p:tgtEl>
                                      </p:cBhvr>
                                    </p:animEffect>
                                    <p:set>
                                      <p:cBhvr>
                                        <p:cTn id="208" dur="1" fill="hold">
                                          <p:stCondLst>
                                            <p:cond delay="999"/>
                                          </p:stCondLst>
                                        </p:cTn>
                                        <p:tgtEl>
                                          <p:spTgt spid="45"/>
                                        </p:tgtEl>
                                        <p:attrNameLst>
                                          <p:attrName>style.visibility</p:attrName>
                                        </p:attrNameLst>
                                      </p:cBhvr>
                                      <p:to>
                                        <p:strVal val="hidden"/>
                                      </p:to>
                                    </p:set>
                                  </p:childTnLst>
                                </p:cTn>
                              </p:par>
                              <p:par>
                                <p:cTn id="209" presetID="10" presetClass="exit" presetSubtype="0" fill="hold" nodeType="withEffect">
                                  <p:stCondLst>
                                    <p:cond delay="0"/>
                                  </p:stCondLst>
                                  <p:childTnLst>
                                    <p:animEffect transition="out" filter="fade">
                                      <p:cBhvr>
                                        <p:cTn id="210" dur="500"/>
                                        <p:tgtEl>
                                          <p:spTgt spid="401"/>
                                        </p:tgtEl>
                                      </p:cBhvr>
                                    </p:animEffect>
                                    <p:set>
                                      <p:cBhvr>
                                        <p:cTn id="211" dur="1" fill="hold">
                                          <p:stCondLst>
                                            <p:cond delay="499"/>
                                          </p:stCondLst>
                                        </p:cTn>
                                        <p:tgtEl>
                                          <p:spTgt spid="401"/>
                                        </p:tgtEl>
                                        <p:attrNameLst>
                                          <p:attrName>style.visibility</p:attrName>
                                        </p:attrNameLst>
                                      </p:cBhvr>
                                      <p:to>
                                        <p:strVal val="hidden"/>
                                      </p:to>
                                    </p:set>
                                  </p:childTnLst>
                                </p:cTn>
                              </p:par>
                              <p:par>
                                <p:cTn id="212" presetID="53" presetClass="exit" presetSubtype="32" fill="hold" grpId="1" nodeType="withEffect">
                                  <p:stCondLst>
                                    <p:cond delay="0"/>
                                  </p:stCondLst>
                                  <p:childTnLst>
                                    <p:anim calcmode="lin" valueType="num">
                                      <p:cBhvr>
                                        <p:cTn id="213" dur="500"/>
                                        <p:tgtEl>
                                          <p:spTgt spid="55"/>
                                        </p:tgtEl>
                                        <p:attrNameLst>
                                          <p:attrName>ppt_w</p:attrName>
                                        </p:attrNameLst>
                                      </p:cBhvr>
                                      <p:tavLst>
                                        <p:tav tm="0">
                                          <p:val>
                                            <p:strVal val="ppt_w"/>
                                          </p:val>
                                        </p:tav>
                                        <p:tav tm="100000">
                                          <p:val>
                                            <p:fltVal val="0"/>
                                          </p:val>
                                        </p:tav>
                                      </p:tavLst>
                                    </p:anim>
                                    <p:anim calcmode="lin" valueType="num">
                                      <p:cBhvr>
                                        <p:cTn id="214" dur="500"/>
                                        <p:tgtEl>
                                          <p:spTgt spid="55"/>
                                        </p:tgtEl>
                                        <p:attrNameLst>
                                          <p:attrName>ppt_h</p:attrName>
                                        </p:attrNameLst>
                                      </p:cBhvr>
                                      <p:tavLst>
                                        <p:tav tm="0">
                                          <p:val>
                                            <p:strVal val="ppt_h"/>
                                          </p:val>
                                        </p:tav>
                                        <p:tav tm="100000">
                                          <p:val>
                                            <p:fltVal val="0"/>
                                          </p:val>
                                        </p:tav>
                                      </p:tavLst>
                                    </p:anim>
                                    <p:animEffect transition="out" filter="fade">
                                      <p:cBhvr>
                                        <p:cTn id="215" dur="500"/>
                                        <p:tgtEl>
                                          <p:spTgt spid="55"/>
                                        </p:tgtEl>
                                      </p:cBhvr>
                                    </p:animEffect>
                                    <p:set>
                                      <p:cBhvr>
                                        <p:cTn id="216" dur="1" fill="hold">
                                          <p:stCondLst>
                                            <p:cond delay="499"/>
                                          </p:stCondLst>
                                        </p:cTn>
                                        <p:tgtEl>
                                          <p:spTgt spid="55"/>
                                        </p:tgtEl>
                                        <p:attrNameLst>
                                          <p:attrName>style.visibility</p:attrName>
                                        </p:attrNameLst>
                                      </p:cBhvr>
                                      <p:to>
                                        <p:strVal val="hidden"/>
                                      </p:to>
                                    </p:set>
                                  </p:childTnLst>
                                </p:cTn>
                              </p:par>
                            </p:childTnLst>
                          </p:cTn>
                        </p:par>
                        <p:par>
                          <p:cTn id="217" fill="hold">
                            <p:stCondLst>
                              <p:cond delay="6000"/>
                            </p:stCondLst>
                            <p:childTnLst>
                              <p:par>
                                <p:cTn id="218" presetID="42" presetClass="entr" presetSubtype="0" fill="hold" grpId="0" nodeType="afterEffect">
                                  <p:stCondLst>
                                    <p:cond delay="0"/>
                                  </p:stCondLst>
                                  <p:childTnLst>
                                    <p:set>
                                      <p:cBhvr>
                                        <p:cTn id="219" dur="1" fill="hold">
                                          <p:stCondLst>
                                            <p:cond delay="0"/>
                                          </p:stCondLst>
                                        </p:cTn>
                                        <p:tgtEl>
                                          <p:spTgt spid="125"/>
                                        </p:tgtEl>
                                        <p:attrNameLst>
                                          <p:attrName>style.visibility</p:attrName>
                                        </p:attrNameLst>
                                      </p:cBhvr>
                                      <p:to>
                                        <p:strVal val="visible"/>
                                      </p:to>
                                    </p:set>
                                    <p:animEffect transition="in" filter="fade">
                                      <p:cBhvr>
                                        <p:cTn id="220" dur="1000"/>
                                        <p:tgtEl>
                                          <p:spTgt spid="125"/>
                                        </p:tgtEl>
                                      </p:cBhvr>
                                    </p:animEffect>
                                    <p:anim calcmode="lin" valueType="num">
                                      <p:cBhvr>
                                        <p:cTn id="221" dur="1000" fill="hold"/>
                                        <p:tgtEl>
                                          <p:spTgt spid="125"/>
                                        </p:tgtEl>
                                        <p:attrNameLst>
                                          <p:attrName>ppt_x</p:attrName>
                                        </p:attrNameLst>
                                      </p:cBhvr>
                                      <p:tavLst>
                                        <p:tav tm="0">
                                          <p:val>
                                            <p:strVal val="#ppt_x"/>
                                          </p:val>
                                        </p:tav>
                                        <p:tav tm="100000">
                                          <p:val>
                                            <p:strVal val="#ppt_x"/>
                                          </p:val>
                                        </p:tav>
                                      </p:tavLst>
                                    </p:anim>
                                    <p:anim calcmode="lin" valueType="num">
                                      <p:cBhvr>
                                        <p:cTn id="222" dur="1000" fill="hold"/>
                                        <p:tgtEl>
                                          <p:spTgt spid="125"/>
                                        </p:tgtEl>
                                        <p:attrNameLst>
                                          <p:attrName>ppt_y</p:attrName>
                                        </p:attrNameLst>
                                      </p:cBhvr>
                                      <p:tavLst>
                                        <p:tav tm="0">
                                          <p:val>
                                            <p:strVal val="#ppt_y+.1"/>
                                          </p:val>
                                        </p:tav>
                                        <p:tav tm="100000">
                                          <p:val>
                                            <p:strVal val="#ppt_y"/>
                                          </p:val>
                                        </p:tav>
                                      </p:tavLst>
                                    </p:anim>
                                  </p:childTnLst>
                                </p:cTn>
                              </p:par>
                              <p:par>
                                <p:cTn id="223" presetID="10" presetClass="entr" presetSubtype="0" fill="hold" nodeType="withEffect">
                                  <p:stCondLst>
                                    <p:cond delay="0"/>
                                  </p:stCondLst>
                                  <p:childTnLst>
                                    <p:set>
                                      <p:cBhvr>
                                        <p:cTn id="224" dur="1" fill="hold">
                                          <p:stCondLst>
                                            <p:cond delay="0"/>
                                          </p:stCondLst>
                                        </p:cTn>
                                        <p:tgtEl>
                                          <p:spTgt spid="126"/>
                                        </p:tgtEl>
                                        <p:attrNameLst>
                                          <p:attrName>style.visibility</p:attrName>
                                        </p:attrNameLst>
                                      </p:cBhvr>
                                      <p:to>
                                        <p:strVal val="visible"/>
                                      </p:to>
                                    </p:set>
                                    <p:animEffect transition="in" filter="fade">
                                      <p:cBhvr>
                                        <p:cTn id="225" dur="500"/>
                                        <p:tgtEl>
                                          <p:spTgt spid="126"/>
                                        </p:tgtEl>
                                      </p:cBhvr>
                                    </p:animEffect>
                                  </p:childTnLst>
                                </p:cTn>
                              </p:par>
                            </p:childTnLst>
                          </p:cTn>
                        </p:par>
                        <p:par>
                          <p:cTn id="226" fill="hold">
                            <p:stCondLst>
                              <p:cond delay="7000"/>
                            </p:stCondLst>
                            <p:childTnLst>
                              <p:par>
                                <p:cTn id="227" presetID="53" presetClass="entr" presetSubtype="16" fill="hold" grpId="0" nodeType="afterEffect">
                                  <p:stCondLst>
                                    <p:cond delay="0"/>
                                  </p:stCondLst>
                                  <p:childTnLst>
                                    <p:set>
                                      <p:cBhvr>
                                        <p:cTn id="228" dur="1" fill="hold">
                                          <p:stCondLst>
                                            <p:cond delay="0"/>
                                          </p:stCondLst>
                                        </p:cTn>
                                        <p:tgtEl>
                                          <p:spTgt spid="127"/>
                                        </p:tgtEl>
                                        <p:attrNameLst>
                                          <p:attrName>style.visibility</p:attrName>
                                        </p:attrNameLst>
                                      </p:cBhvr>
                                      <p:to>
                                        <p:strVal val="visible"/>
                                      </p:to>
                                    </p:set>
                                    <p:anim calcmode="lin" valueType="num">
                                      <p:cBhvr>
                                        <p:cTn id="229" dur="500" fill="hold"/>
                                        <p:tgtEl>
                                          <p:spTgt spid="127"/>
                                        </p:tgtEl>
                                        <p:attrNameLst>
                                          <p:attrName>ppt_w</p:attrName>
                                        </p:attrNameLst>
                                      </p:cBhvr>
                                      <p:tavLst>
                                        <p:tav tm="0">
                                          <p:val>
                                            <p:fltVal val="0"/>
                                          </p:val>
                                        </p:tav>
                                        <p:tav tm="100000">
                                          <p:val>
                                            <p:strVal val="#ppt_w"/>
                                          </p:val>
                                        </p:tav>
                                      </p:tavLst>
                                    </p:anim>
                                    <p:anim calcmode="lin" valueType="num">
                                      <p:cBhvr>
                                        <p:cTn id="230" dur="500" fill="hold"/>
                                        <p:tgtEl>
                                          <p:spTgt spid="127"/>
                                        </p:tgtEl>
                                        <p:attrNameLst>
                                          <p:attrName>ppt_h</p:attrName>
                                        </p:attrNameLst>
                                      </p:cBhvr>
                                      <p:tavLst>
                                        <p:tav tm="0">
                                          <p:val>
                                            <p:fltVal val="0"/>
                                          </p:val>
                                        </p:tav>
                                        <p:tav tm="100000">
                                          <p:val>
                                            <p:strVal val="#ppt_h"/>
                                          </p:val>
                                        </p:tav>
                                      </p:tavLst>
                                    </p:anim>
                                    <p:animEffect transition="in" filter="fade">
                                      <p:cBhvr>
                                        <p:cTn id="231" dur="500"/>
                                        <p:tgtEl>
                                          <p:spTgt spid="127"/>
                                        </p:tgtEl>
                                      </p:cBhvr>
                                    </p:animEffect>
                                  </p:childTnLst>
                                </p:cTn>
                              </p:par>
                            </p:childTnLst>
                          </p:cTn>
                        </p:par>
                      </p:childTnLst>
                    </p:cTn>
                  </p:par>
                </p:childTnLst>
              </p:cTn>
              <p:nextCondLst>
                <p:cond evt="onClick" delay="0">
                  <p:tgtEl>
                    <p:spTgt spid="55"/>
                  </p:tgtEl>
                </p:cond>
              </p:nextCondLst>
            </p:seq>
          </p:childTnLst>
        </p:cTn>
      </p:par>
    </p:tnLst>
    <p:bldLst>
      <p:bldP spid="125" grpId="0"/>
      <p:bldP spid="127" grpId="0" animBg="1"/>
      <p:bldP spid="55" grpId="0" animBg="1"/>
      <p:bldP spid="5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extBox 197"/>
          <p:cNvSpPr txBox="1"/>
          <p:nvPr/>
        </p:nvSpPr>
        <p:spPr>
          <a:xfrm>
            <a:off x="1815224" y="5737417"/>
            <a:ext cx="957313" cy="461665"/>
          </a:xfrm>
          <a:prstGeom prst="rect">
            <a:avLst/>
          </a:prstGeom>
          <a:noFill/>
        </p:spPr>
        <p:txBody>
          <a:bodyPr wrap="none" rtlCol="0">
            <a:spAutoFit/>
          </a:bodyPr>
          <a:lstStyle/>
          <a:p>
            <a:r>
              <a:rPr lang="ru-RU" sz="2400" dirty="0" smtClean="0">
                <a:solidFill>
                  <a:prstClr val="black"/>
                </a:solidFill>
              </a:rPr>
              <a:t>(-3;-3)</a:t>
            </a:r>
            <a:endParaRPr lang="ru-RU" sz="2400" dirty="0">
              <a:solidFill>
                <a:prstClr val="black"/>
              </a:solidFill>
            </a:endParaRPr>
          </a:p>
        </p:txBody>
      </p:sp>
      <p:grpSp>
        <p:nvGrpSpPr>
          <p:cNvPr id="1046" name="Группа 1045"/>
          <p:cNvGrpSpPr/>
          <p:nvPr/>
        </p:nvGrpSpPr>
        <p:grpSpPr>
          <a:xfrm>
            <a:off x="0" y="-42193"/>
            <a:ext cx="9144000" cy="6900193"/>
            <a:chOff x="0" y="-42193"/>
            <a:chExt cx="9144000" cy="6900193"/>
          </a:xfrm>
        </p:grpSpPr>
        <p:cxnSp>
          <p:nvCxnSpPr>
            <p:cNvPr id="5" name="Прямая соединительная линия 4"/>
            <p:cNvCxnSpPr/>
            <p:nvPr/>
          </p:nvCxnSpPr>
          <p:spPr>
            <a:xfrm>
              <a:off x="971600" y="0"/>
              <a:ext cx="0" cy="6858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1691680" y="0"/>
              <a:ext cx="0" cy="6858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2411760" y="0"/>
              <a:ext cx="0" cy="6858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3131840" y="0"/>
              <a:ext cx="0" cy="6858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3851920" y="0"/>
              <a:ext cx="0" cy="6858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4572000" y="0"/>
              <a:ext cx="0" cy="6858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5292080" y="0"/>
              <a:ext cx="0" cy="6858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6012160" y="0"/>
              <a:ext cx="0" cy="6858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6732240" y="0"/>
              <a:ext cx="0" cy="6858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7452320" y="0"/>
              <a:ext cx="0" cy="6858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8172400" y="0"/>
              <a:ext cx="0" cy="6858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8892480" y="0"/>
              <a:ext cx="0" cy="6858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251520" y="0"/>
              <a:ext cx="0" cy="6858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30" name="Прямая соединительная линия 1029"/>
            <p:cNvCxnSpPr/>
            <p:nvPr/>
          </p:nvCxnSpPr>
          <p:spPr>
            <a:xfrm>
              <a:off x="0" y="548680"/>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0" y="1268760"/>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0" y="1988840"/>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0" y="2708920"/>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0" y="3429000"/>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0" y="4149080"/>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0" y="4869160"/>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0" y="5589240"/>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0" y="6309320"/>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37" name="Прямая со стрелкой 1036"/>
            <p:cNvCxnSpPr/>
            <p:nvPr/>
          </p:nvCxnSpPr>
          <p:spPr>
            <a:xfrm flipV="1">
              <a:off x="4572000" y="0"/>
              <a:ext cx="0" cy="6858000"/>
            </a:xfrm>
            <a:prstGeom prst="straightConnector1">
              <a:avLst/>
            </a:prstGeom>
            <a:ln w="508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p:nvPr/>
          </p:nvCxnSpPr>
          <p:spPr>
            <a:xfrm flipV="1">
              <a:off x="0" y="3429000"/>
              <a:ext cx="9144000" cy="1"/>
            </a:xfrm>
            <a:prstGeom prst="straightConnector1">
              <a:avLst/>
            </a:prstGeom>
            <a:ln w="508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42" name="TextBox 1041"/>
            <p:cNvSpPr txBox="1"/>
            <p:nvPr/>
          </p:nvSpPr>
          <p:spPr>
            <a:xfrm>
              <a:off x="4631571" y="-42193"/>
              <a:ext cx="312906" cy="461665"/>
            </a:xfrm>
            <a:prstGeom prst="rect">
              <a:avLst/>
            </a:prstGeom>
            <a:noFill/>
          </p:spPr>
          <p:txBody>
            <a:bodyPr wrap="none" rtlCol="0">
              <a:spAutoFit/>
            </a:bodyPr>
            <a:lstStyle/>
            <a:p>
              <a:r>
                <a:rPr lang="en-US" sz="2400" b="1" dirty="0" smtClean="0">
                  <a:solidFill>
                    <a:prstClr val="black"/>
                  </a:solidFill>
                </a:rPr>
                <a:t>y</a:t>
              </a:r>
              <a:endParaRPr lang="ru-RU" sz="2400" b="1" dirty="0">
                <a:solidFill>
                  <a:prstClr val="black"/>
                </a:solidFill>
              </a:endParaRPr>
            </a:p>
          </p:txBody>
        </p:sp>
        <p:sp>
          <p:nvSpPr>
            <p:cNvPr id="1043" name="TextBox 1042"/>
            <p:cNvSpPr txBox="1"/>
            <p:nvPr/>
          </p:nvSpPr>
          <p:spPr>
            <a:xfrm>
              <a:off x="8748464" y="3429000"/>
              <a:ext cx="314510" cy="461665"/>
            </a:xfrm>
            <a:prstGeom prst="rect">
              <a:avLst/>
            </a:prstGeom>
            <a:noFill/>
          </p:spPr>
          <p:txBody>
            <a:bodyPr wrap="none" rtlCol="0">
              <a:spAutoFit/>
            </a:bodyPr>
            <a:lstStyle/>
            <a:p>
              <a:r>
                <a:rPr lang="en-US" sz="2400" b="1" dirty="0">
                  <a:solidFill>
                    <a:prstClr val="black"/>
                  </a:solidFill>
                </a:rPr>
                <a:t>x</a:t>
              </a:r>
              <a:endParaRPr lang="ru-RU" sz="2400" b="1" dirty="0">
                <a:solidFill>
                  <a:prstClr val="black"/>
                </a:solidFill>
              </a:endParaRPr>
            </a:p>
          </p:txBody>
        </p:sp>
        <p:sp>
          <p:nvSpPr>
            <p:cNvPr id="1044" name="TextBox 1043"/>
            <p:cNvSpPr txBox="1"/>
            <p:nvPr/>
          </p:nvSpPr>
          <p:spPr>
            <a:xfrm>
              <a:off x="4211960" y="3428999"/>
              <a:ext cx="365806" cy="461665"/>
            </a:xfrm>
            <a:prstGeom prst="rect">
              <a:avLst/>
            </a:prstGeom>
            <a:noFill/>
          </p:spPr>
          <p:txBody>
            <a:bodyPr wrap="none" rtlCol="0">
              <a:spAutoFit/>
            </a:bodyPr>
            <a:lstStyle/>
            <a:p>
              <a:r>
                <a:rPr lang="en-US" sz="2400" b="1" dirty="0" smtClean="0">
                  <a:solidFill>
                    <a:prstClr val="black"/>
                  </a:solidFill>
                </a:rPr>
                <a:t>0</a:t>
              </a:r>
              <a:endParaRPr lang="ru-RU" sz="2400" b="1" dirty="0">
                <a:solidFill>
                  <a:prstClr val="black"/>
                </a:solidFill>
              </a:endParaRPr>
            </a:p>
          </p:txBody>
        </p:sp>
        <p:sp>
          <p:nvSpPr>
            <p:cNvPr id="1045" name="TextBox 1044"/>
            <p:cNvSpPr txBox="1"/>
            <p:nvPr/>
          </p:nvSpPr>
          <p:spPr>
            <a:xfrm>
              <a:off x="4178663" y="2478087"/>
              <a:ext cx="365806" cy="461665"/>
            </a:xfrm>
            <a:prstGeom prst="rect">
              <a:avLst/>
            </a:prstGeom>
            <a:noFill/>
          </p:spPr>
          <p:txBody>
            <a:bodyPr wrap="none" rtlCol="0">
              <a:spAutoFit/>
            </a:bodyPr>
            <a:lstStyle/>
            <a:p>
              <a:r>
                <a:rPr lang="en-US" sz="2400" b="1" dirty="0" smtClean="0">
                  <a:solidFill>
                    <a:prstClr val="black"/>
                  </a:solidFill>
                </a:rPr>
                <a:t>1</a:t>
              </a:r>
              <a:endParaRPr lang="ru-RU" sz="2400" b="1" dirty="0">
                <a:solidFill>
                  <a:prstClr val="black"/>
                </a:solidFill>
              </a:endParaRPr>
            </a:p>
          </p:txBody>
        </p:sp>
        <p:sp>
          <p:nvSpPr>
            <p:cNvPr id="63" name="TextBox 62"/>
            <p:cNvSpPr txBox="1"/>
            <p:nvPr/>
          </p:nvSpPr>
          <p:spPr>
            <a:xfrm>
              <a:off x="5067504" y="3428998"/>
              <a:ext cx="365806" cy="461665"/>
            </a:xfrm>
            <a:prstGeom prst="rect">
              <a:avLst/>
            </a:prstGeom>
            <a:noFill/>
          </p:spPr>
          <p:txBody>
            <a:bodyPr wrap="none" rtlCol="0">
              <a:spAutoFit/>
            </a:bodyPr>
            <a:lstStyle/>
            <a:p>
              <a:r>
                <a:rPr lang="en-US" sz="2400" b="1" dirty="0" smtClean="0">
                  <a:solidFill>
                    <a:prstClr val="black"/>
                  </a:solidFill>
                </a:rPr>
                <a:t>1</a:t>
              </a:r>
              <a:endParaRPr lang="ru-RU" sz="2400" b="1" dirty="0">
                <a:solidFill>
                  <a:prstClr val="black"/>
                </a:solidFill>
              </a:endParaRPr>
            </a:p>
          </p:txBody>
        </p:sp>
      </p:grpSp>
      <p:pic>
        <p:nvPicPr>
          <p:cNvPr id="1048"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2617333" y="1901897"/>
            <a:ext cx="923925" cy="93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9"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36756" y="-124386"/>
            <a:ext cx="857560" cy="868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1" name="Picture 8"/>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70629" y="-62783"/>
            <a:ext cx="578162" cy="708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 name="Picture 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2868" y="1325582"/>
            <a:ext cx="797224" cy="807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 name="Picture 1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405" y="2774858"/>
            <a:ext cx="660957" cy="809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5" name="Picture 1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31633" y="2125071"/>
            <a:ext cx="769050" cy="77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1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20092" y="3491398"/>
            <a:ext cx="736567" cy="74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1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48871" y="4228982"/>
            <a:ext cx="860258" cy="871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1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489673" y="4009274"/>
            <a:ext cx="812047" cy="994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1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7614465" y="514447"/>
            <a:ext cx="938994" cy="950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04041" y="5492393"/>
            <a:ext cx="964993" cy="977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2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5463681" y="4081390"/>
            <a:ext cx="911252" cy="922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2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1875" y="4903669"/>
            <a:ext cx="659449" cy="80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2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4080547" y="560405"/>
            <a:ext cx="848214" cy="85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2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87081" y="114093"/>
            <a:ext cx="690316" cy="698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TextBox 107"/>
          <p:cNvSpPr txBox="1"/>
          <p:nvPr/>
        </p:nvSpPr>
        <p:spPr>
          <a:xfrm>
            <a:off x="4631571" y="542763"/>
            <a:ext cx="365806" cy="461665"/>
          </a:xfrm>
          <a:prstGeom prst="rect">
            <a:avLst/>
          </a:prstGeom>
          <a:noFill/>
        </p:spPr>
        <p:txBody>
          <a:bodyPr wrap="none" rtlCol="0">
            <a:spAutoFit/>
          </a:bodyPr>
          <a:lstStyle/>
          <a:p>
            <a:r>
              <a:rPr lang="ru-RU" sz="2400" b="1" dirty="0" smtClean="0">
                <a:solidFill>
                  <a:srgbClr val="FF0000"/>
                </a:solidFill>
              </a:rPr>
              <a:t>4</a:t>
            </a:r>
            <a:endParaRPr lang="ru-RU" sz="2400" b="1" dirty="0">
              <a:solidFill>
                <a:srgbClr val="FF0000"/>
              </a:solidFill>
            </a:endParaRPr>
          </a:p>
        </p:txBody>
      </p:sp>
      <p:pic>
        <p:nvPicPr>
          <p:cNvPr id="1067" name="Picture 2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00683" y="5595489"/>
            <a:ext cx="678212" cy="830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1" name="Picture 3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flipH="1">
            <a:off x="6286573" y="2714768"/>
            <a:ext cx="725817" cy="88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7" name="Прямая соединительная линия 116"/>
          <p:cNvCxnSpPr/>
          <p:nvPr/>
        </p:nvCxnSpPr>
        <p:spPr>
          <a:xfrm flipH="1" flipV="1">
            <a:off x="3859710" y="4869159"/>
            <a:ext cx="712292" cy="1"/>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3674585" y="2967333"/>
            <a:ext cx="442750" cy="461665"/>
          </a:xfrm>
          <a:prstGeom prst="rect">
            <a:avLst/>
          </a:prstGeom>
          <a:noFill/>
        </p:spPr>
        <p:txBody>
          <a:bodyPr wrap="none" rtlCol="0">
            <a:spAutoFit/>
          </a:bodyPr>
          <a:lstStyle/>
          <a:p>
            <a:r>
              <a:rPr lang="ru-RU" sz="2400" b="1" dirty="0" smtClean="0">
                <a:solidFill>
                  <a:srgbClr val="FF0000"/>
                </a:solidFill>
              </a:rPr>
              <a:t>-1</a:t>
            </a:r>
            <a:endParaRPr lang="ru-RU" sz="2400" b="1" dirty="0">
              <a:solidFill>
                <a:srgbClr val="FF0000"/>
              </a:solidFill>
            </a:endParaRPr>
          </a:p>
        </p:txBody>
      </p:sp>
      <p:sp>
        <p:nvSpPr>
          <p:cNvPr id="122" name="TextBox 121"/>
          <p:cNvSpPr txBox="1"/>
          <p:nvPr/>
        </p:nvSpPr>
        <p:spPr>
          <a:xfrm>
            <a:off x="4707386" y="4638327"/>
            <a:ext cx="442750" cy="461665"/>
          </a:xfrm>
          <a:prstGeom prst="rect">
            <a:avLst/>
          </a:prstGeom>
          <a:noFill/>
        </p:spPr>
        <p:txBody>
          <a:bodyPr wrap="none" rtlCol="0">
            <a:spAutoFit/>
          </a:bodyPr>
          <a:lstStyle/>
          <a:p>
            <a:r>
              <a:rPr lang="ru-RU" sz="2400" b="1" dirty="0" smtClean="0">
                <a:solidFill>
                  <a:srgbClr val="FF0000"/>
                </a:solidFill>
              </a:rPr>
              <a:t>-2</a:t>
            </a:r>
            <a:endParaRPr lang="ru-RU" sz="2400" b="1" dirty="0">
              <a:solidFill>
                <a:srgbClr val="FF0000"/>
              </a:solidFill>
            </a:endParaRPr>
          </a:p>
        </p:txBody>
      </p:sp>
      <p:sp>
        <p:nvSpPr>
          <p:cNvPr id="124" name="TextBox 123"/>
          <p:cNvSpPr txBox="1"/>
          <p:nvPr/>
        </p:nvSpPr>
        <p:spPr>
          <a:xfrm>
            <a:off x="3558562" y="4154461"/>
            <a:ext cx="957313" cy="461665"/>
          </a:xfrm>
          <a:prstGeom prst="rect">
            <a:avLst/>
          </a:prstGeom>
          <a:noFill/>
        </p:spPr>
        <p:txBody>
          <a:bodyPr wrap="none" rtlCol="0">
            <a:spAutoFit/>
          </a:bodyPr>
          <a:lstStyle/>
          <a:p>
            <a:r>
              <a:rPr lang="ru-RU" sz="2400" dirty="0" smtClean="0">
                <a:solidFill>
                  <a:prstClr val="black"/>
                </a:solidFill>
              </a:rPr>
              <a:t>(-1;-2)</a:t>
            </a:r>
            <a:endParaRPr lang="ru-RU" sz="2400" dirty="0">
              <a:solidFill>
                <a:prstClr val="black"/>
              </a:solidFill>
            </a:endParaRPr>
          </a:p>
        </p:txBody>
      </p:sp>
      <p:cxnSp>
        <p:nvCxnSpPr>
          <p:cNvPr id="126" name="Прямая соединительная линия 125"/>
          <p:cNvCxnSpPr/>
          <p:nvPr/>
        </p:nvCxnSpPr>
        <p:spPr>
          <a:xfrm>
            <a:off x="6033477" y="3429001"/>
            <a:ext cx="0" cy="1372973"/>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8" name="Прямая соединительная линия 127"/>
          <p:cNvCxnSpPr/>
          <p:nvPr/>
        </p:nvCxnSpPr>
        <p:spPr>
          <a:xfrm flipH="1">
            <a:off x="4577767" y="4869160"/>
            <a:ext cx="1331638"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5825925" y="2961602"/>
            <a:ext cx="365806" cy="461665"/>
          </a:xfrm>
          <a:prstGeom prst="rect">
            <a:avLst/>
          </a:prstGeom>
          <a:noFill/>
        </p:spPr>
        <p:txBody>
          <a:bodyPr wrap="none" rtlCol="0">
            <a:spAutoFit/>
          </a:bodyPr>
          <a:lstStyle/>
          <a:p>
            <a:r>
              <a:rPr lang="ru-RU" sz="2400" b="1" dirty="0" smtClean="0">
                <a:solidFill>
                  <a:srgbClr val="FF0000"/>
                </a:solidFill>
              </a:rPr>
              <a:t>2</a:t>
            </a:r>
            <a:endParaRPr lang="ru-RU" sz="2400" b="1" dirty="0">
              <a:solidFill>
                <a:srgbClr val="FF0000"/>
              </a:solidFill>
            </a:endParaRPr>
          </a:p>
        </p:txBody>
      </p:sp>
      <p:sp>
        <p:nvSpPr>
          <p:cNvPr id="132" name="TextBox 131"/>
          <p:cNvSpPr txBox="1"/>
          <p:nvPr/>
        </p:nvSpPr>
        <p:spPr>
          <a:xfrm>
            <a:off x="4604745" y="4407494"/>
            <a:ext cx="442750" cy="461665"/>
          </a:xfrm>
          <a:prstGeom prst="rect">
            <a:avLst/>
          </a:prstGeom>
          <a:noFill/>
        </p:spPr>
        <p:txBody>
          <a:bodyPr wrap="none" rtlCol="0">
            <a:spAutoFit/>
          </a:bodyPr>
          <a:lstStyle/>
          <a:p>
            <a:r>
              <a:rPr lang="ru-RU" sz="2400" b="1" dirty="0" smtClean="0">
                <a:solidFill>
                  <a:srgbClr val="FF0000"/>
                </a:solidFill>
              </a:rPr>
              <a:t>-2</a:t>
            </a:r>
            <a:endParaRPr lang="ru-RU" sz="2400" b="1" dirty="0">
              <a:solidFill>
                <a:srgbClr val="FF0000"/>
              </a:solidFill>
            </a:endParaRPr>
          </a:p>
        </p:txBody>
      </p:sp>
      <p:sp>
        <p:nvSpPr>
          <p:cNvPr id="133" name="TextBox 132"/>
          <p:cNvSpPr txBox="1"/>
          <p:nvPr/>
        </p:nvSpPr>
        <p:spPr>
          <a:xfrm>
            <a:off x="5261402" y="5014898"/>
            <a:ext cx="880369" cy="461665"/>
          </a:xfrm>
          <a:prstGeom prst="rect">
            <a:avLst/>
          </a:prstGeom>
          <a:noFill/>
        </p:spPr>
        <p:txBody>
          <a:bodyPr wrap="none" rtlCol="0">
            <a:spAutoFit/>
          </a:bodyPr>
          <a:lstStyle/>
          <a:p>
            <a:r>
              <a:rPr lang="ru-RU" sz="2400" dirty="0" smtClean="0">
                <a:solidFill>
                  <a:prstClr val="black"/>
                </a:solidFill>
              </a:rPr>
              <a:t>(2;-2)</a:t>
            </a:r>
            <a:endParaRPr lang="ru-RU" sz="2400" dirty="0">
              <a:solidFill>
                <a:prstClr val="black"/>
              </a:solidFill>
            </a:endParaRPr>
          </a:p>
        </p:txBody>
      </p:sp>
      <p:cxnSp>
        <p:nvCxnSpPr>
          <p:cNvPr id="137" name="Прямая соединительная линия 136"/>
          <p:cNvCxnSpPr/>
          <p:nvPr/>
        </p:nvCxnSpPr>
        <p:spPr>
          <a:xfrm>
            <a:off x="7452320" y="3429001"/>
            <a:ext cx="0" cy="1372973"/>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8" name="Прямая соединительная линия 137"/>
          <p:cNvCxnSpPr/>
          <p:nvPr/>
        </p:nvCxnSpPr>
        <p:spPr>
          <a:xfrm flipH="1">
            <a:off x="4572000" y="4875375"/>
            <a:ext cx="2853413"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7168663" y="2939752"/>
            <a:ext cx="365806" cy="461665"/>
          </a:xfrm>
          <a:prstGeom prst="rect">
            <a:avLst/>
          </a:prstGeom>
          <a:noFill/>
        </p:spPr>
        <p:txBody>
          <a:bodyPr wrap="none" rtlCol="0">
            <a:spAutoFit/>
          </a:bodyPr>
          <a:lstStyle/>
          <a:p>
            <a:r>
              <a:rPr lang="ru-RU" sz="2400" b="1" dirty="0" smtClean="0">
                <a:solidFill>
                  <a:srgbClr val="FF0000"/>
                </a:solidFill>
              </a:rPr>
              <a:t>4</a:t>
            </a:r>
            <a:endParaRPr lang="ru-RU" sz="2400" b="1" dirty="0">
              <a:solidFill>
                <a:srgbClr val="FF0000"/>
              </a:solidFill>
            </a:endParaRPr>
          </a:p>
        </p:txBody>
      </p:sp>
      <p:sp>
        <p:nvSpPr>
          <p:cNvPr id="141" name="TextBox 140"/>
          <p:cNvSpPr txBox="1"/>
          <p:nvPr/>
        </p:nvSpPr>
        <p:spPr>
          <a:xfrm>
            <a:off x="6985228" y="5099992"/>
            <a:ext cx="880369" cy="461665"/>
          </a:xfrm>
          <a:prstGeom prst="rect">
            <a:avLst/>
          </a:prstGeom>
          <a:noFill/>
        </p:spPr>
        <p:txBody>
          <a:bodyPr wrap="none" rtlCol="0">
            <a:spAutoFit/>
          </a:bodyPr>
          <a:lstStyle/>
          <a:p>
            <a:r>
              <a:rPr lang="ru-RU" sz="2400" dirty="0" smtClean="0">
                <a:solidFill>
                  <a:prstClr val="black"/>
                </a:solidFill>
              </a:rPr>
              <a:t>(4;-2)</a:t>
            </a:r>
            <a:endParaRPr lang="ru-RU" sz="2400" dirty="0">
              <a:solidFill>
                <a:prstClr val="black"/>
              </a:solidFill>
            </a:endParaRPr>
          </a:p>
        </p:txBody>
      </p:sp>
      <p:sp>
        <p:nvSpPr>
          <p:cNvPr id="1086" name="TextBox 1085"/>
          <p:cNvSpPr txBox="1"/>
          <p:nvPr/>
        </p:nvSpPr>
        <p:spPr>
          <a:xfrm>
            <a:off x="4707386" y="5826991"/>
            <a:ext cx="442750" cy="461665"/>
          </a:xfrm>
          <a:prstGeom prst="rect">
            <a:avLst/>
          </a:prstGeom>
          <a:noFill/>
        </p:spPr>
        <p:txBody>
          <a:bodyPr wrap="none" rtlCol="0">
            <a:spAutoFit/>
          </a:bodyPr>
          <a:lstStyle/>
          <a:p>
            <a:r>
              <a:rPr lang="ru-RU" sz="2400" b="1" dirty="0" smtClean="0">
                <a:solidFill>
                  <a:srgbClr val="FF0000"/>
                </a:solidFill>
              </a:rPr>
              <a:t>-4</a:t>
            </a:r>
            <a:endParaRPr lang="ru-RU" sz="2400" b="1" dirty="0">
              <a:solidFill>
                <a:srgbClr val="FF0000"/>
              </a:solidFill>
            </a:endParaRPr>
          </a:p>
        </p:txBody>
      </p:sp>
      <p:cxnSp>
        <p:nvCxnSpPr>
          <p:cNvPr id="152" name="Прямая соединительная линия 151"/>
          <p:cNvCxnSpPr/>
          <p:nvPr/>
        </p:nvCxnSpPr>
        <p:spPr>
          <a:xfrm>
            <a:off x="6730103" y="3433170"/>
            <a:ext cx="2137" cy="2855486"/>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p:cNvCxnSpPr/>
          <p:nvPr/>
        </p:nvCxnSpPr>
        <p:spPr>
          <a:xfrm>
            <a:off x="4572000" y="6288656"/>
            <a:ext cx="2160240" cy="20664"/>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6486543" y="2812910"/>
            <a:ext cx="365806" cy="461665"/>
          </a:xfrm>
          <a:prstGeom prst="rect">
            <a:avLst/>
          </a:prstGeom>
          <a:noFill/>
        </p:spPr>
        <p:txBody>
          <a:bodyPr wrap="none" rtlCol="0">
            <a:spAutoFit/>
          </a:bodyPr>
          <a:lstStyle/>
          <a:p>
            <a:r>
              <a:rPr lang="ru-RU" sz="2400" b="1" dirty="0" smtClean="0">
                <a:solidFill>
                  <a:srgbClr val="FF0000"/>
                </a:solidFill>
              </a:rPr>
              <a:t>3</a:t>
            </a:r>
            <a:endParaRPr lang="ru-RU" sz="2400" b="1" dirty="0">
              <a:solidFill>
                <a:srgbClr val="FF0000"/>
              </a:solidFill>
            </a:endParaRPr>
          </a:p>
        </p:txBody>
      </p:sp>
      <p:sp>
        <p:nvSpPr>
          <p:cNvPr id="101" name="TextBox 100"/>
          <p:cNvSpPr txBox="1"/>
          <p:nvPr/>
        </p:nvSpPr>
        <p:spPr>
          <a:xfrm>
            <a:off x="5494564" y="5781275"/>
            <a:ext cx="880369" cy="461665"/>
          </a:xfrm>
          <a:prstGeom prst="rect">
            <a:avLst/>
          </a:prstGeom>
          <a:noFill/>
        </p:spPr>
        <p:txBody>
          <a:bodyPr wrap="none" rtlCol="0">
            <a:spAutoFit/>
          </a:bodyPr>
          <a:lstStyle/>
          <a:p>
            <a:r>
              <a:rPr lang="ru-RU" sz="2400" dirty="0" smtClean="0">
                <a:solidFill>
                  <a:prstClr val="black"/>
                </a:solidFill>
              </a:rPr>
              <a:t>(3;-4)</a:t>
            </a:r>
            <a:endParaRPr lang="ru-RU" sz="2400" dirty="0">
              <a:solidFill>
                <a:prstClr val="black"/>
              </a:solidFill>
            </a:endParaRPr>
          </a:p>
        </p:txBody>
      </p:sp>
      <p:sp>
        <p:nvSpPr>
          <p:cNvPr id="102" name="TextBox 101"/>
          <p:cNvSpPr txBox="1"/>
          <p:nvPr/>
        </p:nvSpPr>
        <p:spPr>
          <a:xfrm>
            <a:off x="4544469" y="5551820"/>
            <a:ext cx="880369" cy="461665"/>
          </a:xfrm>
          <a:prstGeom prst="rect">
            <a:avLst/>
          </a:prstGeom>
          <a:noFill/>
        </p:spPr>
        <p:txBody>
          <a:bodyPr wrap="none" rtlCol="0">
            <a:spAutoFit/>
          </a:bodyPr>
          <a:lstStyle/>
          <a:p>
            <a:r>
              <a:rPr lang="ru-RU" sz="2400" dirty="0" smtClean="0">
                <a:solidFill>
                  <a:prstClr val="black"/>
                </a:solidFill>
              </a:rPr>
              <a:t>(0;-4)</a:t>
            </a:r>
            <a:endParaRPr lang="ru-RU" sz="2400" dirty="0">
              <a:solidFill>
                <a:prstClr val="black"/>
              </a:solidFill>
            </a:endParaRPr>
          </a:p>
        </p:txBody>
      </p:sp>
      <p:cxnSp>
        <p:nvCxnSpPr>
          <p:cNvPr id="106" name="Прямая соединительная линия 105"/>
          <p:cNvCxnSpPr/>
          <p:nvPr/>
        </p:nvCxnSpPr>
        <p:spPr>
          <a:xfrm flipV="1">
            <a:off x="4572000" y="3433170"/>
            <a:ext cx="5767" cy="2847944"/>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4606918" y="2968530"/>
            <a:ext cx="365806" cy="461665"/>
          </a:xfrm>
          <a:prstGeom prst="rect">
            <a:avLst/>
          </a:prstGeom>
          <a:noFill/>
        </p:spPr>
        <p:txBody>
          <a:bodyPr wrap="none" rtlCol="0">
            <a:spAutoFit/>
          </a:bodyPr>
          <a:lstStyle/>
          <a:p>
            <a:r>
              <a:rPr lang="ru-RU" sz="2400" b="1" dirty="0" smtClean="0">
                <a:solidFill>
                  <a:srgbClr val="FF0000"/>
                </a:solidFill>
              </a:rPr>
              <a:t>0</a:t>
            </a:r>
            <a:endParaRPr lang="ru-RU" sz="2400" b="1" dirty="0">
              <a:solidFill>
                <a:srgbClr val="FF0000"/>
              </a:solidFill>
            </a:endParaRPr>
          </a:p>
        </p:txBody>
      </p:sp>
      <p:cxnSp>
        <p:nvCxnSpPr>
          <p:cNvPr id="112" name="Прямая соединительная линия 111"/>
          <p:cNvCxnSpPr/>
          <p:nvPr/>
        </p:nvCxnSpPr>
        <p:spPr>
          <a:xfrm>
            <a:off x="4572000" y="6256532"/>
            <a:ext cx="24247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p:cNvCxnSpPr/>
          <p:nvPr/>
        </p:nvCxnSpPr>
        <p:spPr>
          <a:xfrm flipV="1">
            <a:off x="251520" y="3401417"/>
            <a:ext cx="4355398" cy="31753"/>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0" name="Прямая соединительная линия 119"/>
          <p:cNvCxnSpPr/>
          <p:nvPr/>
        </p:nvCxnSpPr>
        <p:spPr>
          <a:xfrm flipV="1">
            <a:off x="251520" y="3274572"/>
            <a:ext cx="0" cy="14869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30145" y="2863396"/>
            <a:ext cx="442750" cy="461665"/>
          </a:xfrm>
          <a:prstGeom prst="rect">
            <a:avLst/>
          </a:prstGeom>
          <a:noFill/>
        </p:spPr>
        <p:txBody>
          <a:bodyPr wrap="none" rtlCol="0">
            <a:spAutoFit/>
          </a:bodyPr>
          <a:lstStyle/>
          <a:p>
            <a:r>
              <a:rPr lang="ru-RU" sz="2400" b="1" dirty="0" smtClean="0">
                <a:solidFill>
                  <a:srgbClr val="FF0000"/>
                </a:solidFill>
              </a:rPr>
              <a:t>-6</a:t>
            </a:r>
            <a:endParaRPr lang="ru-RU" sz="2400" b="1" dirty="0">
              <a:solidFill>
                <a:srgbClr val="FF0000"/>
              </a:solidFill>
            </a:endParaRPr>
          </a:p>
        </p:txBody>
      </p:sp>
      <p:sp>
        <p:nvSpPr>
          <p:cNvPr id="125" name="TextBox 124"/>
          <p:cNvSpPr txBox="1"/>
          <p:nvPr/>
        </p:nvSpPr>
        <p:spPr>
          <a:xfrm>
            <a:off x="64514" y="3547609"/>
            <a:ext cx="880369" cy="461665"/>
          </a:xfrm>
          <a:prstGeom prst="rect">
            <a:avLst/>
          </a:prstGeom>
          <a:noFill/>
        </p:spPr>
        <p:txBody>
          <a:bodyPr wrap="none" rtlCol="0">
            <a:spAutoFit/>
          </a:bodyPr>
          <a:lstStyle/>
          <a:p>
            <a:r>
              <a:rPr lang="ru-RU" sz="2400" dirty="0" smtClean="0">
                <a:solidFill>
                  <a:prstClr val="black"/>
                </a:solidFill>
              </a:rPr>
              <a:t>(-6;0)</a:t>
            </a:r>
            <a:endParaRPr lang="ru-RU" sz="2400" dirty="0">
              <a:solidFill>
                <a:prstClr val="black"/>
              </a:solidFill>
            </a:endParaRPr>
          </a:p>
        </p:txBody>
      </p:sp>
      <p:sp>
        <p:nvSpPr>
          <p:cNvPr id="180" name="TextBox 179"/>
          <p:cNvSpPr txBox="1"/>
          <p:nvPr/>
        </p:nvSpPr>
        <p:spPr>
          <a:xfrm>
            <a:off x="2686500" y="2996100"/>
            <a:ext cx="442750" cy="461665"/>
          </a:xfrm>
          <a:prstGeom prst="rect">
            <a:avLst/>
          </a:prstGeom>
          <a:noFill/>
        </p:spPr>
        <p:txBody>
          <a:bodyPr wrap="none" rtlCol="0">
            <a:spAutoFit/>
          </a:bodyPr>
          <a:lstStyle/>
          <a:p>
            <a:r>
              <a:rPr lang="ru-RU" sz="2400" b="1" dirty="0" smtClean="0">
                <a:solidFill>
                  <a:srgbClr val="FF0000"/>
                </a:solidFill>
              </a:rPr>
              <a:t>-2</a:t>
            </a:r>
            <a:endParaRPr lang="ru-RU" sz="2400" b="1" dirty="0">
              <a:solidFill>
                <a:srgbClr val="FF0000"/>
              </a:solidFill>
            </a:endParaRPr>
          </a:p>
        </p:txBody>
      </p:sp>
      <p:cxnSp>
        <p:nvCxnSpPr>
          <p:cNvPr id="182" name="Прямая соединительная линия 181"/>
          <p:cNvCxnSpPr/>
          <p:nvPr/>
        </p:nvCxnSpPr>
        <p:spPr>
          <a:xfrm flipV="1">
            <a:off x="3215143" y="2708919"/>
            <a:ext cx="1445928" cy="33831"/>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83" name="Прямая соединительная линия 182"/>
          <p:cNvCxnSpPr/>
          <p:nvPr/>
        </p:nvCxnSpPr>
        <p:spPr>
          <a:xfrm>
            <a:off x="3131839" y="2725834"/>
            <a:ext cx="1" cy="707336"/>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6" name="TextBox 185"/>
          <p:cNvSpPr txBox="1"/>
          <p:nvPr/>
        </p:nvSpPr>
        <p:spPr>
          <a:xfrm>
            <a:off x="4658333" y="2341092"/>
            <a:ext cx="365806" cy="461665"/>
          </a:xfrm>
          <a:prstGeom prst="rect">
            <a:avLst/>
          </a:prstGeom>
          <a:noFill/>
        </p:spPr>
        <p:txBody>
          <a:bodyPr wrap="none" rtlCol="0">
            <a:spAutoFit/>
          </a:bodyPr>
          <a:lstStyle/>
          <a:p>
            <a:r>
              <a:rPr lang="ru-RU" sz="2400" b="1" dirty="0" smtClean="0">
                <a:solidFill>
                  <a:srgbClr val="FF0000"/>
                </a:solidFill>
              </a:rPr>
              <a:t>1</a:t>
            </a:r>
            <a:endParaRPr lang="ru-RU" sz="2400" b="1" dirty="0">
              <a:solidFill>
                <a:srgbClr val="FF0000"/>
              </a:solidFill>
            </a:endParaRPr>
          </a:p>
        </p:txBody>
      </p:sp>
      <p:sp>
        <p:nvSpPr>
          <p:cNvPr id="187" name="TextBox 186"/>
          <p:cNvSpPr txBox="1"/>
          <p:nvPr/>
        </p:nvSpPr>
        <p:spPr>
          <a:xfrm>
            <a:off x="3361344" y="2106589"/>
            <a:ext cx="880369" cy="461665"/>
          </a:xfrm>
          <a:prstGeom prst="rect">
            <a:avLst/>
          </a:prstGeom>
          <a:noFill/>
        </p:spPr>
        <p:txBody>
          <a:bodyPr wrap="none" rtlCol="0">
            <a:spAutoFit/>
          </a:bodyPr>
          <a:lstStyle/>
          <a:p>
            <a:r>
              <a:rPr lang="ru-RU" sz="2400" dirty="0" smtClean="0">
                <a:solidFill>
                  <a:prstClr val="black"/>
                </a:solidFill>
              </a:rPr>
              <a:t>(-2;1)</a:t>
            </a:r>
            <a:endParaRPr lang="ru-RU" sz="2400" dirty="0">
              <a:solidFill>
                <a:prstClr val="black"/>
              </a:solidFill>
            </a:endParaRPr>
          </a:p>
        </p:txBody>
      </p:sp>
      <p:sp>
        <p:nvSpPr>
          <p:cNvPr id="196" name="TextBox 195"/>
          <p:cNvSpPr txBox="1"/>
          <p:nvPr/>
        </p:nvSpPr>
        <p:spPr>
          <a:xfrm>
            <a:off x="2216024" y="2891291"/>
            <a:ext cx="442750" cy="461665"/>
          </a:xfrm>
          <a:prstGeom prst="rect">
            <a:avLst/>
          </a:prstGeom>
          <a:noFill/>
        </p:spPr>
        <p:txBody>
          <a:bodyPr wrap="none" rtlCol="0">
            <a:spAutoFit/>
          </a:bodyPr>
          <a:lstStyle/>
          <a:p>
            <a:r>
              <a:rPr lang="ru-RU" sz="2400" b="1" dirty="0" smtClean="0">
                <a:solidFill>
                  <a:srgbClr val="FF0000"/>
                </a:solidFill>
              </a:rPr>
              <a:t>-3</a:t>
            </a:r>
            <a:endParaRPr lang="ru-RU" sz="2400" b="1" dirty="0">
              <a:solidFill>
                <a:srgbClr val="FF0000"/>
              </a:solidFill>
            </a:endParaRPr>
          </a:p>
        </p:txBody>
      </p:sp>
      <p:cxnSp>
        <p:nvCxnSpPr>
          <p:cNvPr id="199" name="Прямая соединительная линия 198"/>
          <p:cNvCxnSpPr/>
          <p:nvPr/>
        </p:nvCxnSpPr>
        <p:spPr>
          <a:xfrm flipH="1">
            <a:off x="943953" y="3459923"/>
            <a:ext cx="15802" cy="211865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0" name="Прямая соединительная линия 199"/>
          <p:cNvCxnSpPr/>
          <p:nvPr/>
        </p:nvCxnSpPr>
        <p:spPr>
          <a:xfrm flipV="1">
            <a:off x="951854" y="5563927"/>
            <a:ext cx="3620146" cy="16916"/>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02" name="TextBox 201"/>
          <p:cNvSpPr txBox="1"/>
          <p:nvPr/>
        </p:nvSpPr>
        <p:spPr>
          <a:xfrm>
            <a:off x="722578" y="2903736"/>
            <a:ext cx="442750" cy="461665"/>
          </a:xfrm>
          <a:prstGeom prst="rect">
            <a:avLst/>
          </a:prstGeom>
          <a:noFill/>
        </p:spPr>
        <p:txBody>
          <a:bodyPr wrap="none" rtlCol="0">
            <a:spAutoFit/>
          </a:bodyPr>
          <a:lstStyle/>
          <a:p>
            <a:r>
              <a:rPr lang="ru-RU" sz="2400" b="1" dirty="0" smtClean="0">
                <a:solidFill>
                  <a:srgbClr val="FF0000"/>
                </a:solidFill>
              </a:rPr>
              <a:t>-5</a:t>
            </a:r>
            <a:endParaRPr lang="ru-RU" sz="2400" b="1" dirty="0">
              <a:solidFill>
                <a:srgbClr val="FF0000"/>
              </a:solidFill>
            </a:endParaRPr>
          </a:p>
        </p:txBody>
      </p:sp>
      <p:sp>
        <p:nvSpPr>
          <p:cNvPr id="203" name="TextBox 202"/>
          <p:cNvSpPr txBox="1"/>
          <p:nvPr/>
        </p:nvSpPr>
        <p:spPr>
          <a:xfrm>
            <a:off x="610550" y="5750089"/>
            <a:ext cx="957313" cy="461665"/>
          </a:xfrm>
          <a:prstGeom prst="rect">
            <a:avLst/>
          </a:prstGeom>
          <a:noFill/>
        </p:spPr>
        <p:txBody>
          <a:bodyPr wrap="none" rtlCol="0">
            <a:spAutoFit/>
          </a:bodyPr>
          <a:lstStyle/>
          <a:p>
            <a:r>
              <a:rPr lang="ru-RU" sz="2400" dirty="0" smtClean="0">
                <a:solidFill>
                  <a:prstClr val="black"/>
                </a:solidFill>
              </a:rPr>
              <a:t>(-5;-3)</a:t>
            </a:r>
            <a:endParaRPr lang="ru-RU" sz="2400" dirty="0">
              <a:solidFill>
                <a:prstClr val="black"/>
              </a:solidFill>
            </a:endParaRPr>
          </a:p>
        </p:txBody>
      </p:sp>
      <p:cxnSp>
        <p:nvCxnSpPr>
          <p:cNvPr id="204" name="Прямая соединительная линия 203"/>
          <p:cNvCxnSpPr/>
          <p:nvPr/>
        </p:nvCxnSpPr>
        <p:spPr>
          <a:xfrm>
            <a:off x="1690636" y="3413137"/>
            <a:ext cx="1" cy="707336"/>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5" name="Прямая соединительная линия 204"/>
          <p:cNvCxnSpPr/>
          <p:nvPr/>
        </p:nvCxnSpPr>
        <p:spPr>
          <a:xfrm>
            <a:off x="1685750" y="547192"/>
            <a:ext cx="4886" cy="2885979"/>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06" name="TextBox 205"/>
          <p:cNvSpPr txBox="1"/>
          <p:nvPr/>
        </p:nvSpPr>
        <p:spPr>
          <a:xfrm>
            <a:off x="1426901" y="2873002"/>
            <a:ext cx="442750" cy="461665"/>
          </a:xfrm>
          <a:prstGeom prst="rect">
            <a:avLst/>
          </a:prstGeom>
          <a:noFill/>
        </p:spPr>
        <p:txBody>
          <a:bodyPr wrap="none" rtlCol="0">
            <a:spAutoFit/>
          </a:bodyPr>
          <a:lstStyle/>
          <a:p>
            <a:r>
              <a:rPr lang="ru-RU" sz="2400" b="1" dirty="0" smtClean="0">
                <a:solidFill>
                  <a:srgbClr val="FF0000"/>
                </a:solidFill>
              </a:rPr>
              <a:t>-4</a:t>
            </a:r>
            <a:endParaRPr lang="ru-RU" sz="2400" b="1" dirty="0">
              <a:solidFill>
                <a:srgbClr val="FF0000"/>
              </a:solidFill>
            </a:endParaRPr>
          </a:p>
        </p:txBody>
      </p:sp>
      <p:sp>
        <p:nvSpPr>
          <p:cNvPr id="211" name="TextBox 210"/>
          <p:cNvSpPr txBox="1"/>
          <p:nvPr/>
        </p:nvSpPr>
        <p:spPr>
          <a:xfrm>
            <a:off x="4670266" y="3923430"/>
            <a:ext cx="442750" cy="461665"/>
          </a:xfrm>
          <a:prstGeom prst="rect">
            <a:avLst/>
          </a:prstGeom>
          <a:noFill/>
        </p:spPr>
        <p:txBody>
          <a:bodyPr wrap="none" rtlCol="0">
            <a:spAutoFit/>
          </a:bodyPr>
          <a:lstStyle/>
          <a:p>
            <a:r>
              <a:rPr lang="ru-RU" sz="2400" b="1" dirty="0" smtClean="0">
                <a:solidFill>
                  <a:srgbClr val="FF0000"/>
                </a:solidFill>
              </a:rPr>
              <a:t>-1</a:t>
            </a:r>
            <a:endParaRPr lang="ru-RU" sz="2400" b="1" dirty="0">
              <a:solidFill>
                <a:srgbClr val="FF0000"/>
              </a:solidFill>
            </a:endParaRPr>
          </a:p>
        </p:txBody>
      </p:sp>
      <p:sp>
        <p:nvSpPr>
          <p:cNvPr id="212" name="TextBox 211"/>
          <p:cNvSpPr txBox="1"/>
          <p:nvPr/>
        </p:nvSpPr>
        <p:spPr>
          <a:xfrm>
            <a:off x="1123052" y="4254249"/>
            <a:ext cx="957313" cy="461665"/>
          </a:xfrm>
          <a:prstGeom prst="rect">
            <a:avLst/>
          </a:prstGeom>
          <a:noFill/>
        </p:spPr>
        <p:txBody>
          <a:bodyPr wrap="none" rtlCol="0">
            <a:spAutoFit/>
          </a:bodyPr>
          <a:lstStyle/>
          <a:p>
            <a:r>
              <a:rPr lang="ru-RU" sz="2400" dirty="0" smtClean="0">
                <a:solidFill>
                  <a:prstClr val="black"/>
                </a:solidFill>
              </a:rPr>
              <a:t>(-4;-1)</a:t>
            </a:r>
            <a:endParaRPr lang="ru-RU" sz="2400" dirty="0">
              <a:solidFill>
                <a:prstClr val="black"/>
              </a:solidFill>
            </a:endParaRPr>
          </a:p>
        </p:txBody>
      </p:sp>
      <p:cxnSp>
        <p:nvCxnSpPr>
          <p:cNvPr id="213" name="Прямая соединительная линия 212"/>
          <p:cNvCxnSpPr/>
          <p:nvPr/>
        </p:nvCxnSpPr>
        <p:spPr>
          <a:xfrm flipV="1">
            <a:off x="4569116" y="2708919"/>
            <a:ext cx="1484716" cy="7239"/>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4" name="Прямая соединительная линия 213"/>
          <p:cNvCxnSpPr/>
          <p:nvPr/>
        </p:nvCxnSpPr>
        <p:spPr>
          <a:xfrm flipV="1">
            <a:off x="4617349" y="3413137"/>
            <a:ext cx="2114891" cy="20034"/>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5" name="Прямая соединительная линия 164"/>
          <p:cNvCxnSpPr/>
          <p:nvPr/>
        </p:nvCxnSpPr>
        <p:spPr>
          <a:xfrm flipV="1">
            <a:off x="6732240" y="3274575"/>
            <a:ext cx="0" cy="1831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25" name="TextBox 224"/>
          <p:cNvSpPr txBox="1"/>
          <p:nvPr/>
        </p:nvSpPr>
        <p:spPr>
          <a:xfrm>
            <a:off x="822612" y="605879"/>
            <a:ext cx="880369" cy="461665"/>
          </a:xfrm>
          <a:prstGeom prst="rect">
            <a:avLst/>
          </a:prstGeom>
          <a:noFill/>
        </p:spPr>
        <p:txBody>
          <a:bodyPr wrap="none" rtlCol="0">
            <a:spAutoFit/>
          </a:bodyPr>
          <a:lstStyle/>
          <a:p>
            <a:r>
              <a:rPr lang="ru-RU" sz="2400" dirty="0" smtClean="0">
                <a:solidFill>
                  <a:prstClr val="black"/>
                </a:solidFill>
              </a:rPr>
              <a:t>(-4;4)</a:t>
            </a:r>
            <a:endParaRPr lang="ru-RU" sz="2400" dirty="0">
              <a:solidFill>
                <a:prstClr val="black"/>
              </a:solidFill>
            </a:endParaRPr>
          </a:p>
        </p:txBody>
      </p:sp>
      <p:sp>
        <p:nvSpPr>
          <p:cNvPr id="226" name="TextBox 225"/>
          <p:cNvSpPr txBox="1"/>
          <p:nvPr/>
        </p:nvSpPr>
        <p:spPr>
          <a:xfrm>
            <a:off x="6274030" y="3671776"/>
            <a:ext cx="803425" cy="461665"/>
          </a:xfrm>
          <a:prstGeom prst="rect">
            <a:avLst/>
          </a:prstGeom>
          <a:noFill/>
        </p:spPr>
        <p:txBody>
          <a:bodyPr wrap="none" rtlCol="0">
            <a:spAutoFit/>
          </a:bodyPr>
          <a:lstStyle/>
          <a:p>
            <a:r>
              <a:rPr lang="ru-RU" sz="2400" dirty="0" smtClean="0">
                <a:solidFill>
                  <a:prstClr val="black"/>
                </a:solidFill>
              </a:rPr>
              <a:t>(3;0)</a:t>
            </a:r>
            <a:endParaRPr lang="ru-RU" sz="2400" dirty="0">
              <a:solidFill>
                <a:prstClr val="black"/>
              </a:solidFill>
            </a:endParaRPr>
          </a:p>
        </p:txBody>
      </p:sp>
      <p:cxnSp>
        <p:nvCxnSpPr>
          <p:cNvPr id="227" name="Прямая соединительная линия 226"/>
          <p:cNvCxnSpPr/>
          <p:nvPr/>
        </p:nvCxnSpPr>
        <p:spPr>
          <a:xfrm>
            <a:off x="6008828" y="2752587"/>
            <a:ext cx="1" cy="707336"/>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5752224" y="3405495"/>
            <a:ext cx="365806" cy="461665"/>
          </a:xfrm>
          <a:prstGeom prst="rect">
            <a:avLst/>
          </a:prstGeom>
          <a:noFill/>
        </p:spPr>
        <p:txBody>
          <a:bodyPr wrap="none" rtlCol="0">
            <a:spAutoFit/>
          </a:bodyPr>
          <a:lstStyle/>
          <a:p>
            <a:r>
              <a:rPr lang="ru-RU" sz="2400" b="1" dirty="0" smtClean="0">
                <a:solidFill>
                  <a:srgbClr val="FF0000"/>
                </a:solidFill>
              </a:rPr>
              <a:t>2</a:t>
            </a:r>
            <a:endParaRPr lang="ru-RU" sz="2400" b="1" dirty="0">
              <a:solidFill>
                <a:srgbClr val="FF0000"/>
              </a:solidFill>
            </a:endParaRPr>
          </a:p>
        </p:txBody>
      </p:sp>
      <p:cxnSp>
        <p:nvCxnSpPr>
          <p:cNvPr id="230" name="Прямая соединительная линия 229"/>
          <p:cNvCxnSpPr/>
          <p:nvPr/>
        </p:nvCxnSpPr>
        <p:spPr>
          <a:xfrm flipV="1">
            <a:off x="1740793" y="530708"/>
            <a:ext cx="2847563" cy="50225"/>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31" name="TextBox 230"/>
          <p:cNvSpPr txBox="1"/>
          <p:nvPr/>
        </p:nvSpPr>
        <p:spPr>
          <a:xfrm>
            <a:off x="5250407" y="2742750"/>
            <a:ext cx="803425" cy="461665"/>
          </a:xfrm>
          <a:prstGeom prst="rect">
            <a:avLst/>
          </a:prstGeom>
          <a:noFill/>
        </p:spPr>
        <p:txBody>
          <a:bodyPr wrap="none" rtlCol="0">
            <a:spAutoFit/>
          </a:bodyPr>
          <a:lstStyle/>
          <a:p>
            <a:r>
              <a:rPr lang="ru-RU" sz="2400" dirty="0" smtClean="0">
                <a:solidFill>
                  <a:prstClr val="black"/>
                </a:solidFill>
              </a:rPr>
              <a:t>(2;1)</a:t>
            </a:r>
            <a:endParaRPr lang="ru-RU" sz="2400" dirty="0">
              <a:solidFill>
                <a:prstClr val="black"/>
              </a:solidFill>
            </a:endParaRPr>
          </a:p>
        </p:txBody>
      </p:sp>
      <p:sp>
        <p:nvSpPr>
          <p:cNvPr id="251" name="TextBox 250"/>
          <p:cNvSpPr txBox="1"/>
          <p:nvPr/>
        </p:nvSpPr>
        <p:spPr>
          <a:xfrm>
            <a:off x="1158958" y="2903735"/>
            <a:ext cx="442750" cy="461665"/>
          </a:xfrm>
          <a:prstGeom prst="rect">
            <a:avLst/>
          </a:prstGeom>
          <a:noFill/>
        </p:spPr>
        <p:txBody>
          <a:bodyPr wrap="none" rtlCol="0">
            <a:spAutoFit/>
          </a:bodyPr>
          <a:lstStyle/>
          <a:p>
            <a:r>
              <a:rPr lang="ru-RU" sz="2400" b="1" dirty="0" smtClean="0">
                <a:solidFill>
                  <a:srgbClr val="FF0000"/>
                </a:solidFill>
              </a:rPr>
              <a:t>-4</a:t>
            </a:r>
            <a:endParaRPr lang="ru-RU" sz="2400" b="1" dirty="0">
              <a:solidFill>
                <a:srgbClr val="FF0000"/>
              </a:solidFill>
            </a:endParaRPr>
          </a:p>
        </p:txBody>
      </p:sp>
      <p:cxnSp>
        <p:nvCxnSpPr>
          <p:cNvPr id="189" name="Прямая соединительная линия 188"/>
          <p:cNvCxnSpPr/>
          <p:nvPr/>
        </p:nvCxnSpPr>
        <p:spPr>
          <a:xfrm flipV="1">
            <a:off x="4572000" y="1223133"/>
            <a:ext cx="216024" cy="160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56" name="TextBox 255"/>
          <p:cNvSpPr txBox="1"/>
          <p:nvPr/>
        </p:nvSpPr>
        <p:spPr>
          <a:xfrm>
            <a:off x="4945668" y="860350"/>
            <a:ext cx="365806" cy="461665"/>
          </a:xfrm>
          <a:prstGeom prst="rect">
            <a:avLst/>
          </a:prstGeom>
          <a:noFill/>
        </p:spPr>
        <p:txBody>
          <a:bodyPr wrap="none" rtlCol="0">
            <a:spAutoFit/>
          </a:bodyPr>
          <a:lstStyle/>
          <a:p>
            <a:r>
              <a:rPr lang="ru-RU" sz="2400" b="1" dirty="0" smtClean="0">
                <a:solidFill>
                  <a:srgbClr val="FF0000"/>
                </a:solidFill>
              </a:rPr>
              <a:t>3</a:t>
            </a:r>
            <a:endParaRPr lang="ru-RU" sz="2400" b="1" dirty="0">
              <a:solidFill>
                <a:srgbClr val="FF0000"/>
              </a:solidFill>
            </a:endParaRPr>
          </a:p>
        </p:txBody>
      </p:sp>
      <p:cxnSp>
        <p:nvCxnSpPr>
          <p:cNvPr id="257" name="Прямая соединительная линия 256"/>
          <p:cNvCxnSpPr/>
          <p:nvPr/>
        </p:nvCxnSpPr>
        <p:spPr>
          <a:xfrm>
            <a:off x="4572000" y="1223133"/>
            <a:ext cx="16356" cy="2190004"/>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61" name="TextBox 260"/>
          <p:cNvSpPr txBox="1"/>
          <p:nvPr/>
        </p:nvSpPr>
        <p:spPr>
          <a:xfrm>
            <a:off x="4622426" y="1494822"/>
            <a:ext cx="803425" cy="461665"/>
          </a:xfrm>
          <a:prstGeom prst="rect">
            <a:avLst/>
          </a:prstGeom>
          <a:noFill/>
        </p:spPr>
        <p:txBody>
          <a:bodyPr wrap="none" rtlCol="0">
            <a:spAutoFit/>
          </a:bodyPr>
          <a:lstStyle/>
          <a:p>
            <a:r>
              <a:rPr lang="ru-RU" sz="2400" dirty="0" smtClean="0">
                <a:solidFill>
                  <a:prstClr val="black"/>
                </a:solidFill>
              </a:rPr>
              <a:t>(0;3)</a:t>
            </a:r>
            <a:endParaRPr lang="ru-RU" sz="2400" dirty="0">
              <a:solidFill>
                <a:prstClr val="black"/>
              </a:solidFill>
            </a:endParaRPr>
          </a:p>
        </p:txBody>
      </p:sp>
      <p:cxnSp>
        <p:nvCxnSpPr>
          <p:cNvPr id="265" name="Прямая соединительная линия 264"/>
          <p:cNvCxnSpPr/>
          <p:nvPr/>
        </p:nvCxnSpPr>
        <p:spPr>
          <a:xfrm>
            <a:off x="943952" y="2156060"/>
            <a:ext cx="27648" cy="1301705"/>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67" name="TextBox 266"/>
          <p:cNvSpPr txBox="1"/>
          <p:nvPr/>
        </p:nvSpPr>
        <p:spPr>
          <a:xfrm>
            <a:off x="781575" y="3457765"/>
            <a:ext cx="442750" cy="461665"/>
          </a:xfrm>
          <a:prstGeom prst="rect">
            <a:avLst/>
          </a:prstGeom>
          <a:noFill/>
        </p:spPr>
        <p:txBody>
          <a:bodyPr wrap="none" rtlCol="0">
            <a:spAutoFit/>
          </a:bodyPr>
          <a:lstStyle/>
          <a:p>
            <a:r>
              <a:rPr lang="ru-RU" sz="2400" b="1" dirty="0" smtClean="0">
                <a:solidFill>
                  <a:srgbClr val="FF0000"/>
                </a:solidFill>
              </a:rPr>
              <a:t>-5</a:t>
            </a:r>
            <a:endParaRPr lang="ru-RU" sz="2400" b="1" dirty="0">
              <a:solidFill>
                <a:srgbClr val="FF0000"/>
              </a:solidFill>
            </a:endParaRPr>
          </a:p>
        </p:txBody>
      </p:sp>
      <p:cxnSp>
        <p:nvCxnSpPr>
          <p:cNvPr id="268" name="Прямая соединительная линия 267"/>
          <p:cNvCxnSpPr/>
          <p:nvPr/>
        </p:nvCxnSpPr>
        <p:spPr>
          <a:xfrm flipV="1">
            <a:off x="936880" y="1988840"/>
            <a:ext cx="3635120" cy="3383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70" name="TextBox 269"/>
          <p:cNvSpPr txBox="1"/>
          <p:nvPr/>
        </p:nvSpPr>
        <p:spPr>
          <a:xfrm>
            <a:off x="4658332" y="1758007"/>
            <a:ext cx="365806" cy="461665"/>
          </a:xfrm>
          <a:prstGeom prst="rect">
            <a:avLst/>
          </a:prstGeom>
          <a:noFill/>
        </p:spPr>
        <p:txBody>
          <a:bodyPr wrap="none" rtlCol="0">
            <a:spAutoFit/>
          </a:bodyPr>
          <a:lstStyle/>
          <a:p>
            <a:r>
              <a:rPr lang="ru-RU" sz="2400" b="1" dirty="0" smtClean="0">
                <a:solidFill>
                  <a:srgbClr val="FF0000"/>
                </a:solidFill>
              </a:rPr>
              <a:t>2</a:t>
            </a:r>
            <a:endParaRPr lang="ru-RU" sz="2400" b="1" dirty="0">
              <a:solidFill>
                <a:srgbClr val="FF0000"/>
              </a:solidFill>
            </a:endParaRPr>
          </a:p>
        </p:txBody>
      </p:sp>
      <p:sp>
        <p:nvSpPr>
          <p:cNvPr id="271" name="TextBox 270"/>
          <p:cNvSpPr txBox="1"/>
          <p:nvPr/>
        </p:nvSpPr>
        <p:spPr>
          <a:xfrm>
            <a:off x="32710" y="2256310"/>
            <a:ext cx="880369" cy="461665"/>
          </a:xfrm>
          <a:prstGeom prst="rect">
            <a:avLst/>
          </a:prstGeom>
          <a:noFill/>
        </p:spPr>
        <p:txBody>
          <a:bodyPr wrap="none" rtlCol="0">
            <a:spAutoFit/>
          </a:bodyPr>
          <a:lstStyle/>
          <a:p>
            <a:r>
              <a:rPr lang="ru-RU" sz="2400" dirty="0" smtClean="0">
                <a:solidFill>
                  <a:prstClr val="black"/>
                </a:solidFill>
              </a:rPr>
              <a:t>(-5;2)</a:t>
            </a:r>
            <a:endParaRPr lang="ru-RU" sz="2400" dirty="0">
              <a:solidFill>
                <a:prstClr val="black"/>
              </a:solidFill>
            </a:endParaRPr>
          </a:p>
        </p:txBody>
      </p:sp>
      <p:sp>
        <p:nvSpPr>
          <p:cNvPr id="275" name="TextBox 274"/>
          <p:cNvSpPr txBox="1"/>
          <p:nvPr/>
        </p:nvSpPr>
        <p:spPr>
          <a:xfrm>
            <a:off x="4021138" y="1008375"/>
            <a:ext cx="365806" cy="461665"/>
          </a:xfrm>
          <a:prstGeom prst="rect">
            <a:avLst/>
          </a:prstGeom>
          <a:noFill/>
        </p:spPr>
        <p:txBody>
          <a:bodyPr wrap="none" rtlCol="0">
            <a:spAutoFit/>
          </a:bodyPr>
          <a:lstStyle/>
          <a:p>
            <a:r>
              <a:rPr lang="ru-RU" sz="2400" b="1" dirty="0" smtClean="0">
                <a:solidFill>
                  <a:srgbClr val="FF0000"/>
                </a:solidFill>
              </a:rPr>
              <a:t>3</a:t>
            </a:r>
            <a:endParaRPr lang="ru-RU" sz="2400" b="1" dirty="0">
              <a:solidFill>
                <a:srgbClr val="FF0000"/>
              </a:solidFill>
            </a:endParaRPr>
          </a:p>
        </p:txBody>
      </p:sp>
      <p:cxnSp>
        <p:nvCxnSpPr>
          <p:cNvPr id="277" name="Прямая соединительная линия 276"/>
          <p:cNvCxnSpPr/>
          <p:nvPr/>
        </p:nvCxnSpPr>
        <p:spPr>
          <a:xfrm flipV="1">
            <a:off x="4599022" y="530708"/>
            <a:ext cx="2113038" cy="39824"/>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81" name="Прямая соединительная линия 280"/>
          <p:cNvCxnSpPr/>
          <p:nvPr/>
        </p:nvCxnSpPr>
        <p:spPr>
          <a:xfrm>
            <a:off x="6726432" y="547192"/>
            <a:ext cx="0" cy="287596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83" name="TextBox 282"/>
          <p:cNvSpPr txBox="1"/>
          <p:nvPr/>
        </p:nvSpPr>
        <p:spPr>
          <a:xfrm>
            <a:off x="6737726" y="2966408"/>
            <a:ext cx="365806" cy="461665"/>
          </a:xfrm>
          <a:prstGeom prst="rect">
            <a:avLst/>
          </a:prstGeom>
          <a:noFill/>
        </p:spPr>
        <p:txBody>
          <a:bodyPr wrap="none" rtlCol="0">
            <a:spAutoFit/>
          </a:bodyPr>
          <a:lstStyle/>
          <a:p>
            <a:r>
              <a:rPr lang="ru-RU" sz="2400" b="1" dirty="0" smtClean="0">
                <a:solidFill>
                  <a:srgbClr val="FF0000"/>
                </a:solidFill>
              </a:rPr>
              <a:t>3</a:t>
            </a:r>
            <a:endParaRPr lang="ru-RU" sz="2400" b="1" dirty="0">
              <a:solidFill>
                <a:srgbClr val="FF0000"/>
              </a:solidFill>
            </a:endParaRPr>
          </a:p>
        </p:txBody>
      </p:sp>
      <p:sp>
        <p:nvSpPr>
          <p:cNvPr id="284" name="TextBox 283"/>
          <p:cNvSpPr txBox="1"/>
          <p:nvPr/>
        </p:nvSpPr>
        <p:spPr>
          <a:xfrm>
            <a:off x="6669036" y="716984"/>
            <a:ext cx="803425" cy="461665"/>
          </a:xfrm>
          <a:prstGeom prst="rect">
            <a:avLst/>
          </a:prstGeom>
          <a:noFill/>
        </p:spPr>
        <p:txBody>
          <a:bodyPr wrap="none" rtlCol="0">
            <a:spAutoFit/>
          </a:bodyPr>
          <a:lstStyle/>
          <a:p>
            <a:r>
              <a:rPr lang="ru-RU" sz="2400" dirty="0" smtClean="0">
                <a:solidFill>
                  <a:prstClr val="black"/>
                </a:solidFill>
              </a:rPr>
              <a:t>(3;4)</a:t>
            </a:r>
            <a:endParaRPr lang="ru-RU" sz="2400" dirty="0">
              <a:solidFill>
                <a:prstClr val="black"/>
              </a:solidFill>
            </a:endParaRPr>
          </a:p>
        </p:txBody>
      </p:sp>
      <p:cxnSp>
        <p:nvCxnSpPr>
          <p:cNvPr id="285" name="Прямая соединительная линия 284"/>
          <p:cNvCxnSpPr/>
          <p:nvPr/>
        </p:nvCxnSpPr>
        <p:spPr>
          <a:xfrm>
            <a:off x="4588356" y="1248085"/>
            <a:ext cx="3584044" cy="16916"/>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88" name="Прямая соединительная линия 287"/>
          <p:cNvCxnSpPr/>
          <p:nvPr/>
        </p:nvCxnSpPr>
        <p:spPr>
          <a:xfrm>
            <a:off x="8166532" y="1281503"/>
            <a:ext cx="5868" cy="217626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90" name="TextBox 289"/>
          <p:cNvSpPr txBox="1"/>
          <p:nvPr/>
        </p:nvSpPr>
        <p:spPr>
          <a:xfrm>
            <a:off x="7989497" y="3457764"/>
            <a:ext cx="365806" cy="461665"/>
          </a:xfrm>
          <a:prstGeom prst="rect">
            <a:avLst/>
          </a:prstGeom>
          <a:noFill/>
        </p:spPr>
        <p:txBody>
          <a:bodyPr wrap="none" rtlCol="0">
            <a:spAutoFit/>
          </a:bodyPr>
          <a:lstStyle/>
          <a:p>
            <a:r>
              <a:rPr lang="ru-RU" sz="2400" b="1" dirty="0" smtClean="0">
                <a:solidFill>
                  <a:srgbClr val="FF0000"/>
                </a:solidFill>
              </a:rPr>
              <a:t>5</a:t>
            </a:r>
            <a:endParaRPr lang="ru-RU" sz="2400" b="1" dirty="0">
              <a:solidFill>
                <a:srgbClr val="FF0000"/>
              </a:solidFill>
            </a:endParaRPr>
          </a:p>
        </p:txBody>
      </p:sp>
      <p:sp>
        <p:nvSpPr>
          <p:cNvPr id="291" name="TextBox 290"/>
          <p:cNvSpPr txBox="1"/>
          <p:nvPr/>
        </p:nvSpPr>
        <p:spPr>
          <a:xfrm>
            <a:off x="7212753" y="1248085"/>
            <a:ext cx="803425" cy="461665"/>
          </a:xfrm>
          <a:prstGeom prst="rect">
            <a:avLst/>
          </a:prstGeom>
          <a:noFill/>
        </p:spPr>
        <p:txBody>
          <a:bodyPr wrap="none" rtlCol="0">
            <a:spAutoFit/>
          </a:bodyPr>
          <a:lstStyle/>
          <a:p>
            <a:r>
              <a:rPr lang="ru-RU" sz="2400" dirty="0" smtClean="0">
                <a:solidFill>
                  <a:prstClr val="black"/>
                </a:solidFill>
              </a:rPr>
              <a:t>(5;3)</a:t>
            </a:r>
            <a:endParaRPr lang="ru-RU" sz="2400" dirty="0">
              <a:solidFill>
                <a:prstClr val="black"/>
              </a:solidFill>
            </a:endParaRPr>
          </a:p>
        </p:txBody>
      </p:sp>
      <p:cxnSp>
        <p:nvCxnSpPr>
          <p:cNvPr id="292" name="Прямая соединительная линия 291"/>
          <p:cNvCxnSpPr/>
          <p:nvPr/>
        </p:nvCxnSpPr>
        <p:spPr>
          <a:xfrm flipH="1">
            <a:off x="3851920" y="649114"/>
            <a:ext cx="2883" cy="2659335"/>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96" name="TextBox 295"/>
          <p:cNvSpPr txBox="1"/>
          <p:nvPr/>
        </p:nvSpPr>
        <p:spPr>
          <a:xfrm>
            <a:off x="3578388" y="3429001"/>
            <a:ext cx="442750" cy="461665"/>
          </a:xfrm>
          <a:prstGeom prst="rect">
            <a:avLst/>
          </a:prstGeom>
          <a:noFill/>
        </p:spPr>
        <p:txBody>
          <a:bodyPr wrap="none" rtlCol="0">
            <a:spAutoFit/>
          </a:bodyPr>
          <a:lstStyle/>
          <a:p>
            <a:r>
              <a:rPr lang="ru-RU" sz="2400" b="1" dirty="0" smtClean="0">
                <a:solidFill>
                  <a:srgbClr val="FF0000"/>
                </a:solidFill>
              </a:rPr>
              <a:t>-1</a:t>
            </a:r>
            <a:endParaRPr lang="ru-RU" sz="2400" b="1" dirty="0">
              <a:solidFill>
                <a:srgbClr val="FF0000"/>
              </a:solidFill>
            </a:endParaRPr>
          </a:p>
        </p:txBody>
      </p:sp>
      <p:cxnSp>
        <p:nvCxnSpPr>
          <p:cNvPr id="297" name="Прямая соединительная линия 296"/>
          <p:cNvCxnSpPr/>
          <p:nvPr/>
        </p:nvCxnSpPr>
        <p:spPr>
          <a:xfrm flipV="1">
            <a:off x="3810053" y="539694"/>
            <a:ext cx="778303" cy="15103"/>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99" name="TextBox 298"/>
          <p:cNvSpPr txBox="1"/>
          <p:nvPr/>
        </p:nvSpPr>
        <p:spPr>
          <a:xfrm>
            <a:off x="2803329" y="479181"/>
            <a:ext cx="880369" cy="461665"/>
          </a:xfrm>
          <a:prstGeom prst="rect">
            <a:avLst/>
          </a:prstGeom>
          <a:noFill/>
        </p:spPr>
        <p:txBody>
          <a:bodyPr wrap="none" rtlCol="0">
            <a:spAutoFit/>
          </a:bodyPr>
          <a:lstStyle/>
          <a:p>
            <a:r>
              <a:rPr lang="ru-RU" sz="2400" dirty="0" smtClean="0">
                <a:solidFill>
                  <a:prstClr val="black"/>
                </a:solidFill>
              </a:rPr>
              <a:t>(-1;4)</a:t>
            </a:r>
            <a:endParaRPr lang="ru-RU" sz="2400" dirty="0">
              <a:solidFill>
                <a:prstClr val="black"/>
              </a:solidFill>
            </a:endParaRPr>
          </a:p>
        </p:txBody>
      </p:sp>
      <p:sp>
        <p:nvSpPr>
          <p:cNvPr id="317" name="TextBox 316"/>
          <p:cNvSpPr txBox="1"/>
          <p:nvPr/>
        </p:nvSpPr>
        <p:spPr>
          <a:xfrm>
            <a:off x="4670266" y="183401"/>
            <a:ext cx="365806" cy="461665"/>
          </a:xfrm>
          <a:prstGeom prst="rect">
            <a:avLst/>
          </a:prstGeom>
          <a:noFill/>
        </p:spPr>
        <p:txBody>
          <a:bodyPr wrap="none" rtlCol="0">
            <a:spAutoFit/>
          </a:bodyPr>
          <a:lstStyle/>
          <a:p>
            <a:r>
              <a:rPr lang="ru-RU" sz="2400" b="1" dirty="0" smtClean="0">
                <a:solidFill>
                  <a:srgbClr val="FF0000"/>
                </a:solidFill>
              </a:rPr>
              <a:t>4</a:t>
            </a:r>
            <a:endParaRPr lang="ru-RU" sz="2400" b="1" dirty="0">
              <a:solidFill>
                <a:srgbClr val="FF0000"/>
              </a:solidFill>
            </a:endParaRPr>
          </a:p>
        </p:txBody>
      </p:sp>
      <p:pic>
        <p:nvPicPr>
          <p:cNvPr id="168" name="Рисунок 16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483" y="4368197"/>
            <a:ext cx="2853377" cy="2367246"/>
          </a:xfrm>
          <a:prstGeom prst="rect">
            <a:avLst/>
          </a:prstGeom>
          <a:solidFill>
            <a:schemeClr val="bg1">
              <a:alpha val="0"/>
            </a:schemeClr>
          </a:solidFill>
        </p:spPr>
      </p:pic>
      <p:pic>
        <p:nvPicPr>
          <p:cNvPr id="169" name="Рисунок 16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9992" y="5326633"/>
            <a:ext cx="382902" cy="294540"/>
          </a:xfrm>
          <a:prstGeom prst="rect">
            <a:avLst/>
          </a:prstGeom>
        </p:spPr>
      </p:pic>
      <p:pic>
        <p:nvPicPr>
          <p:cNvPr id="2" name="Рисунок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521" y="2682913"/>
            <a:ext cx="471058" cy="314039"/>
          </a:xfrm>
          <a:prstGeom prst="rect">
            <a:avLst/>
          </a:prstGeom>
        </p:spPr>
      </p:pic>
      <p:pic>
        <p:nvPicPr>
          <p:cNvPr id="3" name="Рисунок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562379" y="1143233"/>
            <a:ext cx="442562" cy="295041"/>
          </a:xfrm>
          <a:prstGeom prst="rect">
            <a:avLst/>
          </a:prstGeom>
        </p:spPr>
      </p:pic>
      <p:pic>
        <p:nvPicPr>
          <p:cNvPr id="172" name="Рисунок 17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112703" y="4068095"/>
            <a:ext cx="382902" cy="294540"/>
          </a:xfrm>
          <a:prstGeom prst="rect">
            <a:avLst/>
          </a:prstGeom>
        </p:spPr>
      </p:pic>
      <p:pic>
        <p:nvPicPr>
          <p:cNvPr id="174" name="Рисунок 17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14682" y="340545"/>
            <a:ext cx="456782" cy="304521"/>
          </a:xfrm>
          <a:prstGeom prst="rect">
            <a:avLst/>
          </a:prstGeom>
        </p:spPr>
      </p:pic>
      <p:pic>
        <p:nvPicPr>
          <p:cNvPr id="175" name="Рисунок 17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9036" y="5551820"/>
            <a:ext cx="471058" cy="314039"/>
          </a:xfrm>
          <a:prstGeom prst="rect">
            <a:avLst/>
          </a:prstGeom>
        </p:spPr>
      </p:pic>
      <p:pic>
        <p:nvPicPr>
          <p:cNvPr id="176" name="Рисунок 17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394787" y="0"/>
            <a:ext cx="318681" cy="212454"/>
          </a:xfrm>
          <a:prstGeom prst="rect">
            <a:avLst/>
          </a:prstGeom>
        </p:spPr>
      </p:pic>
      <p:pic>
        <p:nvPicPr>
          <p:cNvPr id="177" name="Рисунок 17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3173" y="1737167"/>
            <a:ext cx="382902" cy="294540"/>
          </a:xfrm>
          <a:prstGeom prst="rect">
            <a:avLst/>
          </a:prstGeom>
        </p:spPr>
      </p:pic>
      <p:pic>
        <p:nvPicPr>
          <p:cNvPr id="178" name="Рисунок 1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8276" y="3289991"/>
            <a:ext cx="382902" cy="294540"/>
          </a:xfrm>
          <a:prstGeom prst="rect">
            <a:avLst/>
          </a:prstGeom>
        </p:spPr>
      </p:pic>
      <p:pic>
        <p:nvPicPr>
          <p:cNvPr id="179" name="Рисунок 1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5562419" y="1924685"/>
            <a:ext cx="471058" cy="314039"/>
          </a:xfrm>
          <a:prstGeom prst="rect">
            <a:avLst/>
          </a:prstGeom>
        </p:spPr>
      </p:pic>
      <p:pic>
        <p:nvPicPr>
          <p:cNvPr id="181" name="Рисунок 18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36491" y="435805"/>
            <a:ext cx="362278" cy="241519"/>
          </a:xfrm>
          <a:prstGeom prst="rect">
            <a:avLst/>
          </a:prstGeom>
        </p:spPr>
      </p:pic>
      <p:pic>
        <p:nvPicPr>
          <p:cNvPr id="184" name="Рисунок 18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7379" y="3940196"/>
            <a:ext cx="382902" cy="294540"/>
          </a:xfrm>
          <a:prstGeom prst="rect">
            <a:avLst/>
          </a:prstGeom>
        </p:spPr>
      </p:pic>
      <p:pic>
        <p:nvPicPr>
          <p:cNvPr id="188" name="Рисунок 18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6324509" y="2590122"/>
            <a:ext cx="451755" cy="301170"/>
          </a:xfrm>
          <a:prstGeom prst="rect">
            <a:avLst/>
          </a:prstGeom>
        </p:spPr>
      </p:pic>
      <p:sp>
        <p:nvSpPr>
          <p:cNvPr id="197" name="TextBox 196"/>
          <p:cNvSpPr txBox="1"/>
          <p:nvPr/>
        </p:nvSpPr>
        <p:spPr>
          <a:xfrm>
            <a:off x="4675347" y="5288424"/>
            <a:ext cx="442750" cy="461665"/>
          </a:xfrm>
          <a:prstGeom prst="rect">
            <a:avLst/>
          </a:prstGeom>
          <a:noFill/>
        </p:spPr>
        <p:txBody>
          <a:bodyPr wrap="none" rtlCol="0">
            <a:spAutoFit/>
          </a:bodyPr>
          <a:lstStyle/>
          <a:p>
            <a:r>
              <a:rPr lang="ru-RU" sz="2400" b="1" dirty="0" smtClean="0">
                <a:solidFill>
                  <a:srgbClr val="FF0000"/>
                </a:solidFill>
              </a:rPr>
              <a:t>-3</a:t>
            </a:r>
            <a:endParaRPr lang="ru-RU" sz="2400" b="1" dirty="0">
              <a:solidFill>
                <a:srgbClr val="FF0000"/>
              </a:solidFill>
            </a:endParaRPr>
          </a:p>
        </p:txBody>
      </p:sp>
      <p:pic>
        <p:nvPicPr>
          <p:cNvPr id="1069" name="Picture 3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1975830" y="4823407"/>
            <a:ext cx="827498" cy="83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1" name="Прямая соединительная линия 190"/>
          <p:cNvCxnSpPr/>
          <p:nvPr/>
        </p:nvCxnSpPr>
        <p:spPr>
          <a:xfrm flipV="1">
            <a:off x="2382807" y="5561657"/>
            <a:ext cx="2213732" cy="3383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3" name="Прямая соединительная линия 192"/>
          <p:cNvCxnSpPr/>
          <p:nvPr/>
        </p:nvCxnSpPr>
        <p:spPr>
          <a:xfrm flipH="1">
            <a:off x="2395958" y="3433170"/>
            <a:ext cx="15802" cy="211865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185" name="Рисунок 18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8816" y="4716623"/>
            <a:ext cx="382902" cy="294540"/>
          </a:xfrm>
          <a:prstGeom prst="rect">
            <a:avLst/>
          </a:prstGeom>
        </p:spPr>
      </p:pic>
      <p:pic>
        <p:nvPicPr>
          <p:cNvPr id="173" name="Рисунок 17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52998" y="3645024"/>
            <a:ext cx="891010" cy="594006"/>
          </a:xfrm>
          <a:prstGeom prst="rect">
            <a:avLst/>
          </a:prstGeom>
        </p:spPr>
      </p:pic>
      <p:cxnSp>
        <p:nvCxnSpPr>
          <p:cNvPr id="115" name="Прямая соединительная линия 114"/>
          <p:cNvCxnSpPr/>
          <p:nvPr/>
        </p:nvCxnSpPr>
        <p:spPr>
          <a:xfrm>
            <a:off x="3851920" y="3429001"/>
            <a:ext cx="1441" cy="1428141"/>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7" name="Прямая соединительная линия 206"/>
          <p:cNvCxnSpPr/>
          <p:nvPr/>
        </p:nvCxnSpPr>
        <p:spPr>
          <a:xfrm>
            <a:off x="1702269" y="4140470"/>
            <a:ext cx="2886087" cy="27584"/>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190" name="Рисунок 189"/>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1866" y="5551820"/>
            <a:ext cx="829530" cy="829530"/>
          </a:xfrm>
          <a:prstGeom prst="rect">
            <a:avLst/>
          </a:prstGeom>
        </p:spPr>
      </p:pic>
      <p:sp>
        <p:nvSpPr>
          <p:cNvPr id="148" name="AutoShape 59">
            <a:hlinkClick r:id="" action="ppaction://hlinkshowjump?jump=nextslide" highlightClick="1"/>
          </p:cNvPr>
          <p:cNvSpPr>
            <a:spLocks noChangeArrowheads="1"/>
          </p:cNvSpPr>
          <p:nvPr/>
        </p:nvSpPr>
        <p:spPr bwMode="auto">
          <a:xfrm>
            <a:off x="8241347" y="5673729"/>
            <a:ext cx="576263" cy="576263"/>
          </a:xfrm>
          <a:prstGeom prst="actionButtonForwardNext">
            <a:avLst/>
          </a:prstGeom>
          <a:gradFill rotWithShape="1">
            <a:gsLst>
              <a:gs pos="0">
                <a:schemeClr val="bg1"/>
              </a:gs>
              <a:gs pos="100000">
                <a:schemeClr val="tx2">
                  <a:lumMod val="60000"/>
                  <a:lumOff val="40000"/>
                </a:schemeClr>
              </a:gs>
            </a:gsLst>
            <a:path path="rect">
              <a:fillToRect l="50000" t="50000" r="50000" b="50000"/>
            </a:path>
          </a:gradFill>
          <a:ln>
            <a:noFill/>
          </a:ln>
          <a:effectLst/>
          <a:extLst/>
        </p:spPr>
        <p:txBody>
          <a:bodyPr wrap="none" anchor="ctr"/>
          <a:lstStyle/>
          <a:p>
            <a:pPr algn="ctr"/>
            <a:endParaRPr lang="ru-RU"/>
          </a:p>
        </p:txBody>
      </p:sp>
    </p:spTree>
    <p:extLst>
      <p:ext uri="{BB962C8B-B14F-4D97-AF65-F5344CB8AC3E}">
        <p14:creationId xmlns:p14="http://schemas.microsoft.com/office/powerpoint/2010/main" val="3417960517"/>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049"/>
                                        </p:tgtEl>
                                        <p:attrNameLst>
                                          <p:attrName>style.visibility</p:attrName>
                                        </p:attrNameLst>
                                      </p:cBhvr>
                                      <p:to>
                                        <p:strVal val="visible"/>
                                      </p:to>
                                    </p:set>
                                    <p:anim calcmode="lin" valueType="num">
                                      <p:cBhvr additive="base">
                                        <p:cTn id="7" dur="3000" fill="hold"/>
                                        <p:tgtEl>
                                          <p:spTgt spid="1049"/>
                                        </p:tgtEl>
                                        <p:attrNameLst>
                                          <p:attrName>ppt_x</p:attrName>
                                        </p:attrNameLst>
                                      </p:cBhvr>
                                      <p:tavLst>
                                        <p:tav tm="0">
                                          <p:val>
                                            <p:strVal val="0-#ppt_w/2"/>
                                          </p:val>
                                        </p:tav>
                                        <p:tav tm="100000">
                                          <p:val>
                                            <p:strVal val="#ppt_x"/>
                                          </p:val>
                                        </p:tav>
                                      </p:tavLst>
                                    </p:anim>
                                    <p:anim calcmode="lin" valueType="num">
                                      <p:cBhvr additive="base">
                                        <p:cTn id="8" dur="3000" fill="hold"/>
                                        <p:tgtEl>
                                          <p:spTgt spid="1049"/>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3000" fill="hold"/>
                                        <p:tgtEl>
                                          <p:spTgt spid="36"/>
                                        </p:tgtEl>
                                        <p:attrNameLst>
                                          <p:attrName>ppt_x</p:attrName>
                                        </p:attrNameLst>
                                      </p:cBhvr>
                                      <p:tavLst>
                                        <p:tav tm="0">
                                          <p:val>
                                            <p:strVal val="0-#ppt_w/2"/>
                                          </p:val>
                                        </p:tav>
                                        <p:tav tm="100000">
                                          <p:val>
                                            <p:strVal val="#ppt_x"/>
                                          </p:val>
                                        </p:tav>
                                      </p:tavLst>
                                    </p:anim>
                                    <p:anim calcmode="lin" valueType="num">
                                      <p:cBhvr additive="base">
                                        <p:cTn id="12" dur="3000" fill="hold"/>
                                        <p:tgtEl>
                                          <p:spTgt spid="36"/>
                                        </p:tgtEl>
                                        <p:attrNameLst>
                                          <p:attrName>ppt_y</p:attrName>
                                        </p:attrNameLst>
                                      </p:cBhvr>
                                      <p:tavLst>
                                        <p:tav tm="0">
                                          <p:val>
                                            <p:strVal val="#ppt_y"/>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3000" fill="hold"/>
                                        <p:tgtEl>
                                          <p:spTgt spid="50"/>
                                        </p:tgtEl>
                                        <p:attrNameLst>
                                          <p:attrName>ppt_x</p:attrName>
                                        </p:attrNameLst>
                                      </p:cBhvr>
                                      <p:tavLst>
                                        <p:tav tm="0">
                                          <p:val>
                                            <p:strVal val="1+#ppt_w/2"/>
                                          </p:val>
                                        </p:tav>
                                        <p:tav tm="100000">
                                          <p:val>
                                            <p:strVal val="#ppt_x"/>
                                          </p:val>
                                        </p:tav>
                                      </p:tavLst>
                                    </p:anim>
                                    <p:anim calcmode="lin" valueType="num">
                                      <p:cBhvr additive="base">
                                        <p:cTn id="16" dur="3000" fill="hold"/>
                                        <p:tgtEl>
                                          <p:spTgt spid="50"/>
                                        </p:tgtEl>
                                        <p:attrNameLst>
                                          <p:attrName>ppt_y</p:attrName>
                                        </p:attrNameLst>
                                      </p:cBhvr>
                                      <p:tavLst>
                                        <p:tav tm="0">
                                          <p:val>
                                            <p:strVal val="0-#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3000" fill="hold"/>
                                        <p:tgtEl>
                                          <p:spTgt spid="35"/>
                                        </p:tgtEl>
                                        <p:attrNameLst>
                                          <p:attrName>ppt_x</p:attrName>
                                        </p:attrNameLst>
                                      </p:cBhvr>
                                      <p:tavLst>
                                        <p:tav tm="0">
                                          <p:val>
                                            <p:strVal val="1+#ppt_w/2"/>
                                          </p:val>
                                        </p:tav>
                                        <p:tav tm="100000">
                                          <p:val>
                                            <p:strVal val="#ppt_x"/>
                                          </p:val>
                                        </p:tav>
                                      </p:tavLst>
                                    </p:anim>
                                    <p:anim calcmode="lin" valueType="num">
                                      <p:cBhvr additive="base">
                                        <p:cTn id="20" dur="300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067"/>
                                        </p:tgtEl>
                                        <p:attrNameLst>
                                          <p:attrName>style.visibility</p:attrName>
                                        </p:attrNameLst>
                                      </p:cBhvr>
                                      <p:to>
                                        <p:strVal val="visible"/>
                                      </p:to>
                                    </p:set>
                                    <p:anim calcmode="lin" valueType="num">
                                      <p:cBhvr additive="base">
                                        <p:cTn id="23" dur="3000" fill="hold"/>
                                        <p:tgtEl>
                                          <p:spTgt spid="1067"/>
                                        </p:tgtEl>
                                        <p:attrNameLst>
                                          <p:attrName>ppt_x</p:attrName>
                                        </p:attrNameLst>
                                      </p:cBhvr>
                                      <p:tavLst>
                                        <p:tav tm="0">
                                          <p:val>
                                            <p:strVal val="1+#ppt_w/2"/>
                                          </p:val>
                                        </p:tav>
                                        <p:tav tm="100000">
                                          <p:val>
                                            <p:strVal val="#ppt_x"/>
                                          </p:val>
                                        </p:tav>
                                      </p:tavLst>
                                    </p:anim>
                                    <p:anim calcmode="lin" valueType="num">
                                      <p:cBhvr additive="base">
                                        <p:cTn id="24" dur="3000" fill="hold"/>
                                        <p:tgtEl>
                                          <p:spTgt spid="1067"/>
                                        </p:tgtEl>
                                        <p:attrNameLst>
                                          <p:attrName>ppt_y</p:attrName>
                                        </p:attrNameLst>
                                      </p:cBhvr>
                                      <p:tavLst>
                                        <p:tav tm="0">
                                          <p:val>
                                            <p:strVal val="#ppt_y"/>
                                          </p:val>
                                        </p:tav>
                                        <p:tav tm="100000">
                                          <p:val>
                                            <p:strVal val="#ppt_y"/>
                                          </p:val>
                                        </p:tav>
                                      </p:tavLst>
                                    </p:anim>
                                  </p:childTnLst>
                                </p:cTn>
                              </p:par>
                              <p:par>
                                <p:cTn id="25" presetID="2" presetClass="entr" presetSubtype="6"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3000" fill="hold"/>
                                        <p:tgtEl>
                                          <p:spTgt spid="49"/>
                                        </p:tgtEl>
                                        <p:attrNameLst>
                                          <p:attrName>ppt_x</p:attrName>
                                        </p:attrNameLst>
                                      </p:cBhvr>
                                      <p:tavLst>
                                        <p:tav tm="0">
                                          <p:val>
                                            <p:strVal val="1+#ppt_w/2"/>
                                          </p:val>
                                        </p:tav>
                                        <p:tav tm="100000">
                                          <p:val>
                                            <p:strVal val="#ppt_x"/>
                                          </p:val>
                                        </p:tav>
                                      </p:tavLst>
                                    </p:anim>
                                    <p:anim calcmode="lin" valueType="num">
                                      <p:cBhvr additive="base">
                                        <p:cTn id="28" dur="3000" fill="hold"/>
                                        <p:tgtEl>
                                          <p:spTgt spid="4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54"/>
                                        </p:tgtEl>
                                        <p:attrNameLst>
                                          <p:attrName>style.visibility</p:attrName>
                                        </p:attrNameLst>
                                      </p:cBhvr>
                                      <p:to>
                                        <p:strVal val="visible"/>
                                      </p:to>
                                    </p:set>
                                    <p:anim calcmode="lin" valueType="num">
                                      <p:cBhvr additive="base">
                                        <p:cTn id="31" dur="3000" fill="hold"/>
                                        <p:tgtEl>
                                          <p:spTgt spid="1054"/>
                                        </p:tgtEl>
                                        <p:attrNameLst>
                                          <p:attrName>ppt_x</p:attrName>
                                        </p:attrNameLst>
                                      </p:cBhvr>
                                      <p:tavLst>
                                        <p:tav tm="0">
                                          <p:val>
                                            <p:strVal val="#ppt_x"/>
                                          </p:val>
                                        </p:tav>
                                        <p:tav tm="100000">
                                          <p:val>
                                            <p:strVal val="#ppt_x"/>
                                          </p:val>
                                        </p:tav>
                                      </p:tavLst>
                                    </p:anim>
                                    <p:anim calcmode="lin" valueType="num">
                                      <p:cBhvr additive="base">
                                        <p:cTn id="32" dur="3000" fill="hold"/>
                                        <p:tgtEl>
                                          <p:spTgt spid="1054"/>
                                        </p:tgtEl>
                                        <p:attrNameLst>
                                          <p:attrName>ppt_y</p:attrName>
                                        </p:attrNameLst>
                                      </p:cBhvr>
                                      <p:tavLst>
                                        <p:tav tm="0">
                                          <p:val>
                                            <p:strVal val="1+#ppt_h/2"/>
                                          </p:val>
                                        </p:tav>
                                        <p:tav tm="100000">
                                          <p:val>
                                            <p:strVal val="#ppt_y"/>
                                          </p:val>
                                        </p:tav>
                                      </p:tavLst>
                                    </p:anim>
                                  </p:childTnLst>
                                </p:cTn>
                              </p:par>
                              <p:par>
                                <p:cTn id="33" presetID="2" presetClass="entr" presetSubtype="3" fill="hold" nodeType="withEffect">
                                  <p:stCondLst>
                                    <p:cond delay="0"/>
                                  </p:stCondLst>
                                  <p:childTnLst>
                                    <p:set>
                                      <p:cBhvr>
                                        <p:cTn id="34" dur="1" fill="hold">
                                          <p:stCondLst>
                                            <p:cond delay="0"/>
                                          </p:stCondLst>
                                        </p:cTn>
                                        <p:tgtEl>
                                          <p:spTgt spid="1048"/>
                                        </p:tgtEl>
                                        <p:attrNameLst>
                                          <p:attrName>style.visibility</p:attrName>
                                        </p:attrNameLst>
                                      </p:cBhvr>
                                      <p:to>
                                        <p:strVal val="visible"/>
                                      </p:to>
                                    </p:set>
                                    <p:anim calcmode="lin" valueType="num">
                                      <p:cBhvr additive="base">
                                        <p:cTn id="35" dur="3000" fill="hold"/>
                                        <p:tgtEl>
                                          <p:spTgt spid="1048"/>
                                        </p:tgtEl>
                                        <p:attrNameLst>
                                          <p:attrName>ppt_x</p:attrName>
                                        </p:attrNameLst>
                                      </p:cBhvr>
                                      <p:tavLst>
                                        <p:tav tm="0">
                                          <p:val>
                                            <p:strVal val="1+#ppt_w/2"/>
                                          </p:val>
                                        </p:tav>
                                        <p:tav tm="100000">
                                          <p:val>
                                            <p:strVal val="#ppt_x"/>
                                          </p:val>
                                        </p:tav>
                                      </p:tavLst>
                                    </p:anim>
                                    <p:anim calcmode="lin" valueType="num">
                                      <p:cBhvr additive="base">
                                        <p:cTn id="36" dur="3000" fill="hold"/>
                                        <p:tgtEl>
                                          <p:spTgt spid="1048"/>
                                        </p:tgtEl>
                                        <p:attrNameLst>
                                          <p:attrName>ppt_y</p:attrName>
                                        </p:attrNameLst>
                                      </p:cBhvr>
                                      <p:tavLst>
                                        <p:tav tm="0">
                                          <p:val>
                                            <p:strVal val="0-#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69"/>
                                        </p:tgtEl>
                                        <p:attrNameLst>
                                          <p:attrName>style.visibility</p:attrName>
                                        </p:attrNameLst>
                                      </p:cBhvr>
                                      <p:to>
                                        <p:strVal val="visible"/>
                                      </p:to>
                                    </p:set>
                                    <p:anim calcmode="lin" valueType="num">
                                      <p:cBhvr additive="base">
                                        <p:cTn id="39" dur="3000" fill="hold"/>
                                        <p:tgtEl>
                                          <p:spTgt spid="1069"/>
                                        </p:tgtEl>
                                        <p:attrNameLst>
                                          <p:attrName>ppt_x</p:attrName>
                                        </p:attrNameLst>
                                      </p:cBhvr>
                                      <p:tavLst>
                                        <p:tav tm="0">
                                          <p:val>
                                            <p:strVal val="#ppt_x"/>
                                          </p:val>
                                        </p:tav>
                                        <p:tav tm="100000">
                                          <p:val>
                                            <p:strVal val="#ppt_x"/>
                                          </p:val>
                                        </p:tav>
                                      </p:tavLst>
                                    </p:anim>
                                    <p:anim calcmode="lin" valueType="num">
                                      <p:cBhvr additive="base">
                                        <p:cTn id="40" dur="3000" fill="hold"/>
                                        <p:tgtEl>
                                          <p:spTgt spid="1069"/>
                                        </p:tgtEl>
                                        <p:attrNameLst>
                                          <p:attrName>ppt_y</p:attrName>
                                        </p:attrNameLst>
                                      </p:cBhvr>
                                      <p:tavLst>
                                        <p:tav tm="0">
                                          <p:val>
                                            <p:strVal val="1+#ppt_h/2"/>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3000" fill="hold"/>
                                        <p:tgtEl>
                                          <p:spTgt spid="32"/>
                                        </p:tgtEl>
                                        <p:attrNameLst>
                                          <p:attrName>ppt_x</p:attrName>
                                        </p:attrNameLst>
                                      </p:cBhvr>
                                      <p:tavLst>
                                        <p:tav tm="0">
                                          <p:val>
                                            <p:strVal val="0-#ppt_w/2"/>
                                          </p:val>
                                        </p:tav>
                                        <p:tav tm="100000">
                                          <p:val>
                                            <p:strVal val="#ppt_x"/>
                                          </p:val>
                                        </p:tav>
                                      </p:tavLst>
                                    </p:anim>
                                    <p:anim calcmode="lin" valueType="num">
                                      <p:cBhvr additive="base">
                                        <p:cTn id="44" dur="3000" fill="hold"/>
                                        <p:tgtEl>
                                          <p:spTgt spid="32"/>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1071"/>
                                        </p:tgtEl>
                                        <p:attrNameLst>
                                          <p:attrName>style.visibility</p:attrName>
                                        </p:attrNameLst>
                                      </p:cBhvr>
                                      <p:to>
                                        <p:strVal val="visible"/>
                                      </p:to>
                                    </p:set>
                                    <p:anim calcmode="lin" valueType="num">
                                      <p:cBhvr additive="base">
                                        <p:cTn id="47" dur="3000" fill="hold"/>
                                        <p:tgtEl>
                                          <p:spTgt spid="1071"/>
                                        </p:tgtEl>
                                        <p:attrNameLst>
                                          <p:attrName>ppt_x</p:attrName>
                                        </p:attrNameLst>
                                      </p:cBhvr>
                                      <p:tavLst>
                                        <p:tav tm="0">
                                          <p:val>
                                            <p:strVal val="1+#ppt_w/2"/>
                                          </p:val>
                                        </p:tav>
                                        <p:tav tm="100000">
                                          <p:val>
                                            <p:strVal val="#ppt_x"/>
                                          </p:val>
                                        </p:tav>
                                      </p:tavLst>
                                    </p:anim>
                                    <p:anim calcmode="lin" valueType="num">
                                      <p:cBhvr additive="base">
                                        <p:cTn id="48" dur="3000" fill="hold"/>
                                        <p:tgtEl>
                                          <p:spTgt spid="1071"/>
                                        </p:tgtEl>
                                        <p:attrNameLst>
                                          <p:attrName>ppt_y</p:attrName>
                                        </p:attrNameLst>
                                      </p:cBhvr>
                                      <p:tavLst>
                                        <p:tav tm="0">
                                          <p:val>
                                            <p:strVal val="#ppt_y"/>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1055"/>
                                        </p:tgtEl>
                                        <p:attrNameLst>
                                          <p:attrName>style.visibility</p:attrName>
                                        </p:attrNameLst>
                                      </p:cBhvr>
                                      <p:to>
                                        <p:strVal val="visible"/>
                                      </p:to>
                                    </p:set>
                                    <p:anim calcmode="lin" valueType="num">
                                      <p:cBhvr additive="base">
                                        <p:cTn id="51" dur="3000" fill="hold"/>
                                        <p:tgtEl>
                                          <p:spTgt spid="1055"/>
                                        </p:tgtEl>
                                        <p:attrNameLst>
                                          <p:attrName>ppt_x</p:attrName>
                                        </p:attrNameLst>
                                      </p:cBhvr>
                                      <p:tavLst>
                                        <p:tav tm="0">
                                          <p:val>
                                            <p:strVal val="#ppt_x"/>
                                          </p:val>
                                        </p:tav>
                                        <p:tav tm="100000">
                                          <p:val>
                                            <p:strVal val="#ppt_x"/>
                                          </p:val>
                                        </p:tav>
                                      </p:tavLst>
                                    </p:anim>
                                    <p:anim calcmode="lin" valueType="num">
                                      <p:cBhvr additive="base">
                                        <p:cTn id="52" dur="3000" fill="hold"/>
                                        <p:tgtEl>
                                          <p:spTgt spid="1055"/>
                                        </p:tgtEl>
                                        <p:attrNameLst>
                                          <p:attrName>ppt_y</p:attrName>
                                        </p:attrNameLst>
                                      </p:cBhvr>
                                      <p:tavLst>
                                        <p:tav tm="0">
                                          <p:val>
                                            <p:strVal val="0-#ppt_h/2"/>
                                          </p:val>
                                        </p:tav>
                                        <p:tav tm="100000">
                                          <p:val>
                                            <p:strVal val="#ppt_y"/>
                                          </p:val>
                                        </p:tav>
                                      </p:tavLst>
                                    </p:anim>
                                  </p:childTnLst>
                                </p:cTn>
                              </p:par>
                              <p:par>
                                <p:cTn id="53" presetID="2" presetClass="entr" presetSubtype="3" fill="hold" nodeType="with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additive="base">
                                        <p:cTn id="55" dur="3000" fill="hold"/>
                                        <p:tgtEl>
                                          <p:spTgt spid="52"/>
                                        </p:tgtEl>
                                        <p:attrNameLst>
                                          <p:attrName>ppt_x</p:attrName>
                                        </p:attrNameLst>
                                      </p:cBhvr>
                                      <p:tavLst>
                                        <p:tav tm="0">
                                          <p:val>
                                            <p:strVal val="1+#ppt_w/2"/>
                                          </p:val>
                                        </p:tav>
                                        <p:tav tm="100000">
                                          <p:val>
                                            <p:strVal val="#ppt_x"/>
                                          </p:val>
                                        </p:tav>
                                      </p:tavLst>
                                    </p:anim>
                                    <p:anim calcmode="lin" valueType="num">
                                      <p:cBhvr additive="base">
                                        <p:cTn id="56" dur="3000" fill="hold"/>
                                        <p:tgtEl>
                                          <p:spTgt spid="52"/>
                                        </p:tgtEl>
                                        <p:attrNameLst>
                                          <p:attrName>ppt_y</p:attrName>
                                        </p:attrNameLst>
                                      </p:cBhvr>
                                      <p:tavLst>
                                        <p:tav tm="0">
                                          <p:val>
                                            <p:strVal val="0-#ppt_h/2"/>
                                          </p:val>
                                        </p:tav>
                                        <p:tav tm="100000">
                                          <p:val>
                                            <p:strVal val="#ppt_y"/>
                                          </p:val>
                                        </p:tav>
                                      </p:tavLst>
                                    </p:anim>
                                  </p:childTnLst>
                                </p:cTn>
                              </p:par>
                              <p:par>
                                <p:cTn id="57" presetID="2" presetClass="entr" presetSubtype="9" fill="hold" nodeType="withEffect">
                                  <p:stCondLst>
                                    <p:cond delay="0"/>
                                  </p:stCondLst>
                                  <p:childTnLst>
                                    <p:set>
                                      <p:cBhvr>
                                        <p:cTn id="58" dur="1" fill="hold">
                                          <p:stCondLst>
                                            <p:cond delay="0"/>
                                          </p:stCondLst>
                                        </p:cTn>
                                        <p:tgtEl>
                                          <p:spTgt spid="1052"/>
                                        </p:tgtEl>
                                        <p:attrNameLst>
                                          <p:attrName>style.visibility</p:attrName>
                                        </p:attrNameLst>
                                      </p:cBhvr>
                                      <p:to>
                                        <p:strVal val="visible"/>
                                      </p:to>
                                    </p:set>
                                    <p:anim calcmode="lin" valueType="num">
                                      <p:cBhvr additive="base">
                                        <p:cTn id="59" dur="3000" fill="hold"/>
                                        <p:tgtEl>
                                          <p:spTgt spid="1052"/>
                                        </p:tgtEl>
                                        <p:attrNameLst>
                                          <p:attrName>ppt_x</p:attrName>
                                        </p:attrNameLst>
                                      </p:cBhvr>
                                      <p:tavLst>
                                        <p:tav tm="0">
                                          <p:val>
                                            <p:strVal val="0-#ppt_w/2"/>
                                          </p:val>
                                        </p:tav>
                                        <p:tav tm="100000">
                                          <p:val>
                                            <p:strVal val="#ppt_x"/>
                                          </p:val>
                                        </p:tav>
                                      </p:tavLst>
                                    </p:anim>
                                    <p:anim calcmode="lin" valueType="num">
                                      <p:cBhvr additive="base">
                                        <p:cTn id="60" dur="3000" fill="hold"/>
                                        <p:tgtEl>
                                          <p:spTgt spid="1052"/>
                                        </p:tgtEl>
                                        <p:attrNameLst>
                                          <p:attrName>ppt_y</p:attrName>
                                        </p:attrNameLst>
                                      </p:cBhvr>
                                      <p:tavLst>
                                        <p:tav tm="0">
                                          <p:val>
                                            <p:strVal val="0-#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additive="base">
                                        <p:cTn id="63" dur="3000" fill="hold"/>
                                        <p:tgtEl>
                                          <p:spTgt spid="53"/>
                                        </p:tgtEl>
                                        <p:attrNameLst>
                                          <p:attrName>ppt_x</p:attrName>
                                        </p:attrNameLst>
                                      </p:cBhvr>
                                      <p:tavLst>
                                        <p:tav tm="0">
                                          <p:val>
                                            <p:strVal val="#ppt_x"/>
                                          </p:val>
                                        </p:tav>
                                        <p:tav tm="100000">
                                          <p:val>
                                            <p:strVal val="#ppt_x"/>
                                          </p:val>
                                        </p:tav>
                                      </p:tavLst>
                                    </p:anim>
                                    <p:anim calcmode="lin" valueType="num">
                                      <p:cBhvr additive="base">
                                        <p:cTn id="64" dur="3000" fill="hold"/>
                                        <p:tgtEl>
                                          <p:spTgt spid="53"/>
                                        </p:tgtEl>
                                        <p:attrNameLst>
                                          <p:attrName>ppt_y</p:attrName>
                                        </p:attrNameLst>
                                      </p:cBhvr>
                                      <p:tavLst>
                                        <p:tav tm="0">
                                          <p:val>
                                            <p:strVal val="0-#ppt_h/2"/>
                                          </p:val>
                                        </p:tav>
                                        <p:tav tm="100000">
                                          <p:val>
                                            <p:strVal val="#ppt_y"/>
                                          </p:val>
                                        </p:tav>
                                      </p:tavLst>
                                    </p:anim>
                                  </p:childTnLst>
                                </p:cTn>
                              </p:par>
                              <p:par>
                                <p:cTn id="65" presetID="2" presetClass="entr" presetSubtype="3"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3000" fill="hold"/>
                                        <p:tgtEl>
                                          <p:spTgt spid="38"/>
                                        </p:tgtEl>
                                        <p:attrNameLst>
                                          <p:attrName>ppt_x</p:attrName>
                                        </p:attrNameLst>
                                      </p:cBhvr>
                                      <p:tavLst>
                                        <p:tav tm="0">
                                          <p:val>
                                            <p:strVal val="1+#ppt_w/2"/>
                                          </p:val>
                                        </p:tav>
                                        <p:tav tm="100000">
                                          <p:val>
                                            <p:strVal val="#ppt_x"/>
                                          </p:val>
                                        </p:tav>
                                      </p:tavLst>
                                    </p:anim>
                                    <p:anim calcmode="lin" valueType="num">
                                      <p:cBhvr additive="base">
                                        <p:cTn id="68" dur="3000" fill="hold"/>
                                        <p:tgtEl>
                                          <p:spTgt spid="38"/>
                                        </p:tgtEl>
                                        <p:attrNameLst>
                                          <p:attrName>ppt_y</p:attrName>
                                        </p:attrNameLst>
                                      </p:cBhvr>
                                      <p:tavLst>
                                        <p:tav tm="0">
                                          <p:val>
                                            <p:strVal val="0-#ppt_h/2"/>
                                          </p:val>
                                        </p:tav>
                                        <p:tav tm="100000">
                                          <p:val>
                                            <p:strVal val="#ppt_y"/>
                                          </p:val>
                                        </p:tav>
                                      </p:tavLst>
                                    </p:anim>
                                  </p:childTnLst>
                                </p:cTn>
                              </p:par>
                              <p:par>
                                <p:cTn id="69" presetID="2" presetClass="entr" presetSubtype="1" fill="hold" nodeType="withEffect">
                                  <p:stCondLst>
                                    <p:cond delay="0"/>
                                  </p:stCondLst>
                                  <p:childTnLst>
                                    <p:set>
                                      <p:cBhvr>
                                        <p:cTn id="70" dur="1" fill="hold">
                                          <p:stCondLst>
                                            <p:cond delay="0"/>
                                          </p:stCondLst>
                                        </p:cTn>
                                        <p:tgtEl>
                                          <p:spTgt spid="1051"/>
                                        </p:tgtEl>
                                        <p:attrNameLst>
                                          <p:attrName>style.visibility</p:attrName>
                                        </p:attrNameLst>
                                      </p:cBhvr>
                                      <p:to>
                                        <p:strVal val="visible"/>
                                      </p:to>
                                    </p:set>
                                    <p:anim calcmode="lin" valueType="num">
                                      <p:cBhvr additive="base">
                                        <p:cTn id="71" dur="3000" fill="hold"/>
                                        <p:tgtEl>
                                          <p:spTgt spid="1051"/>
                                        </p:tgtEl>
                                        <p:attrNameLst>
                                          <p:attrName>ppt_x</p:attrName>
                                        </p:attrNameLst>
                                      </p:cBhvr>
                                      <p:tavLst>
                                        <p:tav tm="0">
                                          <p:val>
                                            <p:strVal val="#ppt_x"/>
                                          </p:val>
                                        </p:tav>
                                        <p:tav tm="100000">
                                          <p:val>
                                            <p:strVal val="#ppt_x"/>
                                          </p:val>
                                        </p:tav>
                                      </p:tavLst>
                                    </p:anim>
                                    <p:anim calcmode="lin" valueType="num">
                                      <p:cBhvr additive="base">
                                        <p:cTn id="72" dur="3000" fill="hold"/>
                                        <p:tgtEl>
                                          <p:spTgt spid="1051"/>
                                        </p:tgtEl>
                                        <p:attrNameLst>
                                          <p:attrName>ppt_y</p:attrName>
                                        </p:attrNameLst>
                                      </p:cBhvr>
                                      <p:tavLst>
                                        <p:tav tm="0">
                                          <p:val>
                                            <p:strVal val="0-#ppt_h/2"/>
                                          </p:val>
                                        </p:tav>
                                        <p:tav tm="100000">
                                          <p:val>
                                            <p:strVal val="#ppt_y"/>
                                          </p:val>
                                        </p:tav>
                                      </p:tavLst>
                                    </p:anim>
                                  </p:childTnLst>
                                </p:cTn>
                              </p:par>
                              <p:par>
                                <p:cTn id="73" presetID="2" presetClass="entr" presetSubtype="9" fill="hold" nodeType="withEffect">
                                  <p:stCondLst>
                                    <p:cond delay="0"/>
                                  </p:stCondLst>
                                  <p:childTnLst>
                                    <p:set>
                                      <p:cBhvr>
                                        <p:cTn id="74" dur="1" fill="hold">
                                          <p:stCondLst>
                                            <p:cond delay="0"/>
                                          </p:stCondLst>
                                        </p:cTn>
                                        <p:tgtEl>
                                          <p:spTgt spid="3"/>
                                        </p:tgtEl>
                                        <p:attrNameLst>
                                          <p:attrName>style.visibility</p:attrName>
                                        </p:attrNameLst>
                                      </p:cBhvr>
                                      <p:to>
                                        <p:strVal val="visible"/>
                                      </p:to>
                                    </p:set>
                                    <p:anim calcmode="lin" valueType="num">
                                      <p:cBhvr additive="base">
                                        <p:cTn id="75" dur="3000" fill="hold"/>
                                        <p:tgtEl>
                                          <p:spTgt spid="3"/>
                                        </p:tgtEl>
                                        <p:attrNameLst>
                                          <p:attrName>ppt_x</p:attrName>
                                        </p:attrNameLst>
                                      </p:cBhvr>
                                      <p:tavLst>
                                        <p:tav tm="0">
                                          <p:val>
                                            <p:strVal val="0-#ppt_w/2"/>
                                          </p:val>
                                        </p:tav>
                                        <p:tav tm="100000">
                                          <p:val>
                                            <p:strVal val="#ppt_x"/>
                                          </p:val>
                                        </p:tav>
                                      </p:tavLst>
                                    </p:anim>
                                    <p:anim calcmode="lin" valueType="num">
                                      <p:cBhvr additive="base">
                                        <p:cTn id="76" dur="3000" fill="hold"/>
                                        <p:tgtEl>
                                          <p:spTgt spid="3"/>
                                        </p:tgtEl>
                                        <p:attrNameLst>
                                          <p:attrName>ppt_y</p:attrName>
                                        </p:attrNameLst>
                                      </p:cBhvr>
                                      <p:tavLst>
                                        <p:tav tm="0">
                                          <p:val>
                                            <p:strVal val="0-#ppt_h/2"/>
                                          </p:val>
                                        </p:tav>
                                        <p:tav tm="100000">
                                          <p:val>
                                            <p:strVal val="#ppt_y"/>
                                          </p:val>
                                        </p:tav>
                                      </p:tavLst>
                                    </p:anim>
                                  </p:childTnLst>
                                </p:cTn>
                              </p:par>
                            </p:childTnLst>
                          </p:cTn>
                        </p:par>
                        <p:par>
                          <p:cTn id="77" fill="hold">
                            <p:stCondLst>
                              <p:cond delay="3000"/>
                            </p:stCondLst>
                            <p:childTnLst>
                              <p:par>
                                <p:cTn id="78" presetID="42" presetClass="entr" presetSubtype="0" fill="hold" nodeType="afterEffect">
                                  <p:stCondLst>
                                    <p:cond delay="0"/>
                                  </p:stCondLst>
                                  <p:childTnLst>
                                    <p:set>
                                      <p:cBhvr>
                                        <p:cTn id="79" dur="1" fill="hold">
                                          <p:stCondLst>
                                            <p:cond delay="0"/>
                                          </p:stCondLst>
                                        </p:cTn>
                                        <p:tgtEl>
                                          <p:spTgt spid="173"/>
                                        </p:tgtEl>
                                        <p:attrNameLst>
                                          <p:attrName>style.visibility</p:attrName>
                                        </p:attrNameLst>
                                      </p:cBhvr>
                                      <p:to>
                                        <p:strVal val="visible"/>
                                      </p:to>
                                    </p:set>
                                    <p:animEffect transition="in" filter="fade">
                                      <p:cBhvr>
                                        <p:cTn id="80" dur="1000"/>
                                        <p:tgtEl>
                                          <p:spTgt spid="173"/>
                                        </p:tgtEl>
                                      </p:cBhvr>
                                    </p:animEffect>
                                    <p:anim calcmode="lin" valueType="num">
                                      <p:cBhvr>
                                        <p:cTn id="81" dur="1000" fill="hold"/>
                                        <p:tgtEl>
                                          <p:spTgt spid="173"/>
                                        </p:tgtEl>
                                        <p:attrNameLst>
                                          <p:attrName>ppt_x</p:attrName>
                                        </p:attrNameLst>
                                      </p:cBhvr>
                                      <p:tavLst>
                                        <p:tav tm="0">
                                          <p:val>
                                            <p:strVal val="#ppt_x"/>
                                          </p:val>
                                        </p:tav>
                                        <p:tav tm="100000">
                                          <p:val>
                                            <p:strVal val="#ppt_x"/>
                                          </p:val>
                                        </p:tav>
                                      </p:tavLst>
                                    </p:anim>
                                    <p:anim calcmode="lin" valueType="num">
                                      <p:cBhvr>
                                        <p:cTn id="82" dur="1000" fill="hold"/>
                                        <p:tgtEl>
                                          <p:spTgt spid="173"/>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184"/>
                                        </p:tgtEl>
                                        <p:attrNameLst>
                                          <p:attrName>style.visibility</p:attrName>
                                        </p:attrNameLst>
                                      </p:cBhvr>
                                      <p:to>
                                        <p:strVal val="visible"/>
                                      </p:to>
                                    </p:set>
                                    <p:animEffect transition="in" filter="fade">
                                      <p:cBhvr>
                                        <p:cTn id="85" dur="1000"/>
                                        <p:tgtEl>
                                          <p:spTgt spid="184"/>
                                        </p:tgtEl>
                                      </p:cBhvr>
                                    </p:animEffect>
                                    <p:anim calcmode="lin" valueType="num">
                                      <p:cBhvr>
                                        <p:cTn id="86" dur="1000" fill="hold"/>
                                        <p:tgtEl>
                                          <p:spTgt spid="184"/>
                                        </p:tgtEl>
                                        <p:attrNameLst>
                                          <p:attrName>ppt_x</p:attrName>
                                        </p:attrNameLst>
                                      </p:cBhvr>
                                      <p:tavLst>
                                        <p:tav tm="0">
                                          <p:val>
                                            <p:strVal val="#ppt_x"/>
                                          </p:val>
                                        </p:tav>
                                        <p:tav tm="100000">
                                          <p:val>
                                            <p:strVal val="#ppt_x"/>
                                          </p:val>
                                        </p:tav>
                                      </p:tavLst>
                                    </p:anim>
                                    <p:anim calcmode="lin" valueType="num">
                                      <p:cBhvr>
                                        <p:cTn id="87" dur="1000" fill="hold"/>
                                        <p:tgtEl>
                                          <p:spTgt spid="184"/>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172"/>
                                        </p:tgtEl>
                                        <p:attrNameLst>
                                          <p:attrName>style.visibility</p:attrName>
                                        </p:attrNameLst>
                                      </p:cBhvr>
                                      <p:to>
                                        <p:strVal val="visible"/>
                                      </p:to>
                                    </p:set>
                                    <p:animEffect transition="in" filter="fade">
                                      <p:cBhvr>
                                        <p:cTn id="90" dur="1000"/>
                                        <p:tgtEl>
                                          <p:spTgt spid="172"/>
                                        </p:tgtEl>
                                      </p:cBhvr>
                                    </p:animEffect>
                                    <p:anim calcmode="lin" valueType="num">
                                      <p:cBhvr>
                                        <p:cTn id="91" dur="1000" fill="hold"/>
                                        <p:tgtEl>
                                          <p:spTgt spid="172"/>
                                        </p:tgtEl>
                                        <p:attrNameLst>
                                          <p:attrName>ppt_x</p:attrName>
                                        </p:attrNameLst>
                                      </p:cBhvr>
                                      <p:tavLst>
                                        <p:tav tm="0">
                                          <p:val>
                                            <p:strVal val="#ppt_x"/>
                                          </p:val>
                                        </p:tav>
                                        <p:tav tm="100000">
                                          <p:val>
                                            <p:strVal val="#ppt_x"/>
                                          </p:val>
                                        </p:tav>
                                      </p:tavLst>
                                    </p:anim>
                                    <p:anim calcmode="lin" valueType="num">
                                      <p:cBhvr>
                                        <p:cTn id="92" dur="1000" fill="hold"/>
                                        <p:tgtEl>
                                          <p:spTgt spid="172"/>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175"/>
                                        </p:tgtEl>
                                        <p:attrNameLst>
                                          <p:attrName>style.visibility</p:attrName>
                                        </p:attrNameLst>
                                      </p:cBhvr>
                                      <p:to>
                                        <p:strVal val="visible"/>
                                      </p:to>
                                    </p:set>
                                    <p:animEffect transition="in" filter="fade">
                                      <p:cBhvr>
                                        <p:cTn id="95" dur="1000"/>
                                        <p:tgtEl>
                                          <p:spTgt spid="175"/>
                                        </p:tgtEl>
                                      </p:cBhvr>
                                    </p:animEffect>
                                    <p:anim calcmode="lin" valueType="num">
                                      <p:cBhvr>
                                        <p:cTn id="96" dur="1000" fill="hold"/>
                                        <p:tgtEl>
                                          <p:spTgt spid="175"/>
                                        </p:tgtEl>
                                        <p:attrNameLst>
                                          <p:attrName>ppt_x</p:attrName>
                                        </p:attrNameLst>
                                      </p:cBhvr>
                                      <p:tavLst>
                                        <p:tav tm="0">
                                          <p:val>
                                            <p:strVal val="#ppt_x"/>
                                          </p:val>
                                        </p:tav>
                                        <p:tav tm="100000">
                                          <p:val>
                                            <p:strVal val="#ppt_x"/>
                                          </p:val>
                                        </p:tav>
                                      </p:tavLst>
                                    </p:anim>
                                    <p:anim calcmode="lin" valueType="num">
                                      <p:cBhvr>
                                        <p:cTn id="97" dur="1000" fill="hold"/>
                                        <p:tgtEl>
                                          <p:spTgt spid="175"/>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2"/>
                                        </p:tgtEl>
                                        <p:attrNameLst>
                                          <p:attrName>style.visibility</p:attrName>
                                        </p:attrNameLst>
                                      </p:cBhvr>
                                      <p:to>
                                        <p:strVal val="visible"/>
                                      </p:to>
                                    </p:set>
                                    <p:animEffect transition="in" filter="fade">
                                      <p:cBhvr>
                                        <p:cTn id="100" dur="1000"/>
                                        <p:tgtEl>
                                          <p:spTgt spid="2"/>
                                        </p:tgtEl>
                                      </p:cBhvr>
                                    </p:animEffect>
                                    <p:anim calcmode="lin" valueType="num">
                                      <p:cBhvr>
                                        <p:cTn id="101" dur="1000" fill="hold"/>
                                        <p:tgtEl>
                                          <p:spTgt spid="2"/>
                                        </p:tgtEl>
                                        <p:attrNameLst>
                                          <p:attrName>ppt_x</p:attrName>
                                        </p:attrNameLst>
                                      </p:cBhvr>
                                      <p:tavLst>
                                        <p:tav tm="0">
                                          <p:val>
                                            <p:strVal val="#ppt_x"/>
                                          </p:val>
                                        </p:tav>
                                        <p:tav tm="100000">
                                          <p:val>
                                            <p:strVal val="#ppt_x"/>
                                          </p:val>
                                        </p:tav>
                                      </p:tavLst>
                                    </p:anim>
                                    <p:anim calcmode="lin" valueType="num">
                                      <p:cBhvr>
                                        <p:cTn id="102" dur="1000" fill="hold"/>
                                        <p:tgtEl>
                                          <p:spTgt spid="2"/>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177"/>
                                        </p:tgtEl>
                                        <p:attrNameLst>
                                          <p:attrName>style.visibility</p:attrName>
                                        </p:attrNameLst>
                                      </p:cBhvr>
                                      <p:to>
                                        <p:strVal val="visible"/>
                                      </p:to>
                                    </p:set>
                                    <p:animEffect transition="in" filter="fade">
                                      <p:cBhvr>
                                        <p:cTn id="105" dur="1000"/>
                                        <p:tgtEl>
                                          <p:spTgt spid="177"/>
                                        </p:tgtEl>
                                      </p:cBhvr>
                                    </p:animEffect>
                                    <p:anim calcmode="lin" valueType="num">
                                      <p:cBhvr>
                                        <p:cTn id="106" dur="1000" fill="hold"/>
                                        <p:tgtEl>
                                          <p:spTgt spid="177"/>
                                        </p:tgtEl>
                                        <p:attrNameLst>
                                          <p:attrName>ppt_x</p:attrName>
                                        </p:attrNameLst>
                                      </p:cBhvr>
                                      <p:tavLst>
                                        <p:tav tm="0">
                                          <p:val>
                                            <p:strVal val="#ppt_x"/>
                                          </p:val>
                                        </p:tav>
                                        <p:tav tm="100000">
                                          <p:val>
                                            <p:strVal val="#ppt_x"/>
                                          </p:val>
                                        </p:tav>
                                      </p:tavLst>
                                    </p:anim>
                                    <p:anim calcmode="lin" valueType="num">
                                      <p:cBhvr>
                                        <p:cTn id="107" dur="1000" fill="hold"/>
                                        <p:tgtEl>
                                          <p:spTgt spid="177"/>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185"/>
                                        </p:tgtEl>
                                        <p:attrNameLst>
                                          <p:attrName>style.visibility</p:attrName>
                                        </p:attrNameLst>
                                      </p:cBhvr>
                                      <p:to>
                                        <p:strVal val="visible"/>
                                      </p:to>
                                    </p:set>
                                    <p:animEffect transition="in" filter="fade">
                                      <p:cBhvr>
                                        <p:cTn id="110" dur="1000"/>
                                        <p:tgtEl>
                                          <p:spTgt spid="185"/>
                                        </p:tgtEl>
                                      </p:cBhvr>
                                    </p:animEffect>
                                    <p:anim calcmode="lin" valueType="num">
                                      <p:cBhvr>
                                        <p:cTn id="111" dur="1000" fill="hold"/>
                                        <p:tgtEl>
                                          <p:spTgt spid="185"/>
                                        </p:tgtEl>
                                        <p:attrNameLst>
                                          <p:attrName>ppt_x</p:attrName>
                                        </p:attrNameLst>
                                      </p:cBhvr>
                                      <p:tavLst>
                                        <p:tav tm="0">
                                          <p:val>
                                            <p:strVal val="#ppt_x"/>
                                          </p:val>
                                        </p:tav>
                                        <p:tav tm="100000">
                                          <p:val>
                                            <p:strVal val="#ppt_x"/>
                                          </p:val>
                                        </p:tav>
                                      </p:tavLst>
                                    </p:anim>
                                    <p:anim calcmode="lin" valueType="num">
                                      <p:cBhvr>
                                        <p:cTn id="112" dur="1000" fill="hold"/>
                                        <p:tgtEl>
                                          <p:spTgt spid="185"/>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0"/>
                                  </p:stCondLst>
                                  <p:childTnLst>
                                    <p:set>
                                      <p:cBhvr>
                                        <p:cTn id="114" dur="1" fill="hold">
                                          <p:stCondLst>
                                            <p:cond delay="0"/>
                                          </p:stCondLst>
                                        </p:cTn>
                                        <p:tgtEl>
                                          <p:spTgt spid="178"/>
                                        </p:tgtEl>
                                        <p:attrNameLst>
                                          <p:attrName>style.visibility</p:attrName>
                                        </p:attrNameLst>
                                      </p:cBhvr>
                                      <p:to>
                                        <p:strVal val="visible"/>
                                      </p:to>
                                    </p:set>
                                    <p:animEffect transition="in" filter="fade">
                                      <p:cBhvr>
                                        <p:cTn id="115" dur="1000"/>
                                        <p:tgtEl>
                                          <p:spTgt spid="178"/>
                                        </p:tgtEl>
                                      </p:cBhvr>
                                    </p:animEffect>
                                    <p:anim calcmode="lin" valueType="num">
                                      <p:cBhvr>
                                        <p:cTn id="116" dur="1000" fill="hold"/>
                                        <p:tgtEl>
                                          <p:spTgt spid="178"/>
                                        </p:tgtEl>
                                        <p:attrNameLst>
                                          <p:attrName>ppt_x</p:attrName>
                                        </p:attrNameLst>
                                      </p:cBhvr>
                                      <p:tavLst>
                                        <p:tav tm="0">
                                          <p:val>
                                            <p:strVal val="#ppt_x"/>
                                          </p:val>
                                        </p:tav>
                                        <p:tav tm="100000">
                                          <p:val>
                                            <p:strVal val="#ppt_x"/>
                                          </p:val>
                                        </p:tav>
                                      </p:tavLst>
                                    </p:anim>
                                    <p:anim calcmode="lin" valueType="num">
                                      <p:cBhvr>
                                        <p:cTn id="117" dur="1000" fill="hold"/>
                                        <p:tgtEl>
                                          <p:spTgt spid="178"/>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0"/>
                                  </p:stCondLst>
                                  <p:childTnLst>
                                    <p:set>
                                      <p:cBhvr>
                                        <p:cTn id="119" dur="1" fill="hold">
                                          <p:stCondLst>
                                            <p:cond delay="0"/>
                                          </p:stCondLst>
                                        </p:cTn>
                                        <p:tgtEl>
                                          <p:spTgt spid="188"/>
                                        </p:tgtEl>
                                        <p:attrNameLst>
                                          <p:attrName>style.visibility</p:attrName>
                                        </p:attrNameLst>
                                      </p:cBhvr>
                                      <p:to>
                                        <p:strVal val="visible"/>
                                      </p:to>
                                    </p:set>
                                    <p:animEffect transition="in" filter="fade">
                                      <p:cBhvr>
                                        <p:cTn id="120" dur="1000"/>
                                        <p:tgtEl>
                                          <p:spTgt spid="188"/>
                                        </p:tgtEl>
                                      </p:cBhvr>
                                    </p:animEffect>
                                    <p:anim calcmode="lin" valueType="num">
                                      <p:cBhvr>
                                        <p:cTn id="121" dur="1000" fill="hold"/>
                                        <p:tgtEl>
                                          <p:spTgt spid="188"/>
                                        </p:tgtEl>
                                        <p:attrNameLst>
                                          <p:attrName>ppt_x</p:attrName>
                                        </p:attrNameLst>
                                      </p:cBhvr>
                                      <p:tavLst>
                                        <p:tav tm="0">
                                          <p:val>
                                            <p:strVal val="#ppt_x"/>
                                          </p:val>
                                        </p:tav>
                                        <p:tav tm="100000">
                                          <p:val>
                                            <p:strVal val="#ppt_x"/>
                                          </p:val>
                                        </p:tav>
                                      </p:tavLst>
                                    </p:anim>
                                    <p:anim calcmode="lin" valueType="num">
                                      <p:cBhvr>
                                        <p:cTn id="122" dur="1000" fill="hold"/>
                                        <p:tgtEl>
                                          <p:spTgt spid="188"/>
                                        </p:tgtEl>
                                        <p:attrNameLst>
                                          <p:attrName>ppt_y</p:attrName>
                                        </p:attrNameLst>
                                      </p:cBhvr>
                                      <p:tavLst>
                                        <p:tav tm="0">
                                          <p:val>
                                            <p:strVal val="#ppt_y+.1"/>
                                          </p:val>
                                        </p:tav>
                                        <p:tav tm="100000">
                                          <p:val>
                                            <p:strVal val="#ppt_y"/>
                                          </p:val>
                                        </p:tav>
                                      </p:tavLst>
                                    </p:anim>
                                  </p:childTnLst>
                                </p:cTn>
                              </p:par>
                              <p:par>
                                <p:cTn id="123" presetID="42" presetClass="entr" presetSubtype="0" fill="hold" nodeType="withEffect">
                                  <p:stCondLst>
                                    <p:cond delay="0"/>
                                  </p:stCondLst>
                                  <p:childTnLst>
                                    <p:set>
                                      <p:cBhvr>
                                        <p:cTn id="124" dur="1" fill="hold">
                                          <p:stCondLst>
                                            <p:cond delay="0"/>
                                          </p:stCondLst>
                                        </p:cTn>
                                        <p:tgtEl>
                                          <p:spTgt spid="179"/>
                                        </p:tgtEl>
                                        <p:attrNameLst>
                                          <p:attrName>style.visibility</p:attrName>
                                        </p:attrNameLst>
                                      </p:cBhvr>
                                      <p:to>
                                        <p:strVal val="visible"/>
                                      </p:to>
                                    </p:set>
                                    <p:animEffect transition="in" filter="fade">
                                      <p:cBhvr>
                                        <p:cTn id="125" dur="1000"/>
                                        <p:tgtEl>
                                          <p:spTgt spid="179"/>
                                        </p:tgtEl>
                                      </p:cBhvr>
                                    </p:animEffect>
                                    <p:anim calcmode="lin" valueType="num">
                                      <p:cBhvr>
                                        <p:cTn id="126" dur="1000" fill="hold"/>
                                        <p:tgtEl>
                                          <p:spTgt spid="179"/>
                                        </p:tgtEl>
                                        <p:attrNameLst>
                                          <p:attrName>ppt_x</p:attrName>
                                        </p:attrNameLst>
                                      </p:cBhvr>
                                      <p:tavLst>
                                        <p:tav tm="0">
                                          <p:val>
                                            <p:strVal val="#ppt_x"/>
                                          </p:val>
                                        </p:tav>
                                        <p:tav tm="100000">
                                          <p:val>
                                            <p:strVal val="#ppt_x"/>
                                          </p:val>
                                        </p:tav>
                                      </p:tavLst>
                                    </p:anim>
                                    <p:anim calcmode="lin" valueType="num">
                                      <p:cBhvr>
                                        <p:cTn id="127" dur="1000" fill="hold"/>
                                        <p:tgtEl>
                                          <p:spTgt spid="179"/>
                                        </p:tgtEl>
                                        <p:attrNameLst>
                                          <p:attrName>ppt_y</p:attrName>
                                        </p:attrNameLst>
                                      </p:cBhvr>
                                      <p:tavLst>
                                        <p:tav tm="0">
                                          <p:val>
                                            <p:strVal val="#ppt_y+.1"/>
                                          </p:val>
                                        </p:tav>
                                        <p:tav tm="100000">
                                          <p:val>
                                            <p:strVal val="#ppt_y"/>
                                          </p:val>
                                        </p:tav>
                                      </p:tavLst>
                                    </p:anim>
                                  </p:childTnLst>
                                </p:cTn>
                              </p:par>
                              <p:par>
                                <p:cTn id="128" presetID="42" presetClass="entr" presetSubtype="0" fill="hold" nodeType="withEffect">
                                  <p:stCondLst>
                                    <p:cond delay="0"/>
                                  </p:stCondLst>
                                  <p:childTnLst>
                                    <p:set>
                                      <p:cBhvr>
                                        <p:cTn id="129" dur="1" fill="hold">
                                          <p:stCondLst>
                                            <p:cond delay="0"/>
                                          </p:stCondLst>
                                        </p:cTn>
                                        <p:tgtEl>
                                          <p:spTgt spid="181"/>
                                        </p:tgtEl>
                                        <p:attrNameLst>
                                          <p:attrName>style.visibility</p:attrName>
                                        </p:attrNameLst>
                                      </p:cBhvr>
                                      <p:to>
                                        <p:strVal val="visible"/>
                                      </p:to>
                                    </p:set>
                                    <p:animEffect transition="in" filter="fade">
                                      <p:cBhvr>
                                        <p:cTn id="130" dur="1000"/>
                                        <p:tgtEl>
                                          <p:spTgt spid="181"/>
                                        </p:tgtEl>
                                      </p:cBhvr>
                                    </p:animEffect>
                                    <p:anim calcmode="lin" valueType="num">
                                      <p:cBhvr>
                                        <p:cTn id="131" dur="1000" fill="hold"/>
                                        <p:tgtEl>
                                          <p:spTgt spid="181"/>
                                        </p:tgtEl>
                                        <p:attrNameLst>
                                          <p:attrName>ppt_x</p:attrName>
                                        </p:attrNameLst>
                                      </p:cBhvr>
                                      <p:tavLst>
                                        <p:tav tm="0">
                                          <p:val>
                                            <p:strVal val="#ppt_x"/>
                                          </p:val>
                                        </p:tav>
                                        <p:tav tm="100000">
                                          <p:val>
                                            <p:strVal val="#ppt_x"/>
                                          </p:val>
                                        </p:tav>
                                      </p:tavLst>
                                    </p:anim>
                                    <p:anim calcmode="lin" valueType="num">
                                      <p:cBhvr>
                                        <p:cTn id="132" dur="1000" fill="hold"/>
                                        <p:tgtEl>
                                          <p:spTgt spid="181"/>
                                        </p:tgtEl>
                                        <p:attrNameLst>
                                          <p:attrName>ppt_y</p:attrName>
                                        </p:attrNameLst>
                                      </p:cBhvr>
                                      <p:tavLst>
                                        <p:tav tm="0">
                                          <p:val>
                                            <p:strVal val="#ppt_y+.1"/>
                                          </p:val>
                                        </p:tav>
                                        <p:tav tm="100000">
                                          <p:val>
                                            <p:strVal val="#ppt_y"/>
                                          </p:val>
                                        </p:tav>
                                      </p:tavLst>
                                    </p:anim>
                                  </p:childTnLst>
                                </p:cTn>
                              </p:par>
                              <p:par>
                                <p:cTn id="133" presetID="42" presetClass="entr" presetSubtype="0" fill="hold" nodeType="withEffect">
                                  <p:stCondLst>
                                    <p:cond delay="0"/>
                                  </p:stCondLst>
                                  <p:childTnLst>
                                    <p:set>
                                      <p:cBhvr>
                                        <p:cTn id="134" dur="1" fill="hold">
                                          <p:stCondLst>
                                            <p:cond delay="0"/>
                                          </p:stCondLst>
                                        </p:cTn>
                                        <p:tgtEl>
                                          <p:spTgt spid="176"/>
                                        </p:tgtEl>
                                        <p:attrNameLst>
                                          <p:attrName>style.visibility</p:attrName>
                                        </p:attrNameLst>
                                      </p:cBhvr>
                                      <p:to>
                                        <p:strVal val="visible"/>
                                      </p:to>
                                    </p:set>
                                    <p:animEffect transition="in" filter="fade">
                                      <p:cBhvr>
                                        <p:cTn id="135" dur="1000"/>
                                        <p:tgtEl>
                                          <p:spTgt spid="176"/>
                                        </p:tgtEl>
                                      </p:cBhvr>
                                    </p:animEffect>
                                    <p:anim calcmode="lin" valueType="num">
                                      <p:cBhvr>
                                        <p:cTn id="136" dur="1000" fill="hold"/>
                                        <p:tgtEl>
                                          <p:spTgt spid="176"/>
                                        </p:tgtEl>
                                        <p:attrNameLst>
                                          <p:attrName>ppt_x</p:attrName>
                                        </p:attrNameLst>
                                      </p:cBhvr>
                                      <p:tavLst>
                                        <p:tav tm="0">
                                          <p:val>
                                            <p:strVal val="#ppt_x"/>
                                          </p:val>
                                        </p:tav>
                                        <p:tav tm="100000">
                                          <p:val>
                                            <p:strVal val="#ppt_x"/>
                                          </p:val>
                                        </p:tav>
                                      </p:tavLst>
                                    </p:anim>
                                    <p:anim calcmode="lin" valueType="num">
                                      <p:cBhvr>
                                        <p:cTn id="137" dur="1000" fill="hold"/>
                                        <p:tgtEl>
                                          <p:spTgt spid="176"/>
                                        </p:tgtEl>
                                        <p:attrNameLst>
                                          <p:attrName>ppt_y</p:attrName>
                                        </p:attrNameLst>
                                      </p:cBhvr>
                                      <p:tavLst>
                                        <p:tav tm="0">
                                          <p:val>
                                            <p:strVal val="#ppt_y+.1"/>
                                          </p:val>
                                        </p:tav>
                                        <p:tav tm="100000">
                                          <p:val>
                                            <p:strVal val="#ppt_y"/>
                                          </p:val>
                                        </p:tav>
                                      </p:tavLst>
                                    </p:anim>
                                  </p:childTnLst>
                                </p:cTn>
                              </p:par>
                              <p:par>
                                <p:cTn id="138" presetID="42" presetClass="entr" presetSubtype="0" fill="hold" nodeType="withEffect">
                                  <p:stCondLst>
                                    <p:cond delay="0"/>
                                  </p:stCondLst>
                                  <p:childTnLst>
                                    <p:set>
                                      <p:cBhvr>
                                        <p:cTn id="139" dur="1" fill="hold">
                                          <p:stCondLst>
                                            <p:cond delay="0"/>
                                          </p:stCondLst>
                                        </p:cTn>
                                        <p:tgtEl>
                                          <p:spTgt spid="174"/>
                                        </p:tgtEl>
                                        <p:attrNameLst>
                                          <p:attrName>style.visibility</p:attrName>
                                        </p:attrNameLst>
                                      </p:cBhvr>
                                      <p:to>
                                        <p:strVal val="visible"/>
                                      </p:to>
                                    </p:set>
                                    <p:animEffect transition="in" filter="fade">
                                      <p:cBhvr>
                                        <p:cTn id="140" dur="1000"/>
                                        <p:tgtEl>
                                          <p:spTgt spid="174"/>
                                        </p:tgtEl>
                                      </p:cBhvr>
                                    </p:animEffect>
                                    <p:anim calcmode="lin" valueType="num">
                                      <p:cBhvr>
                                        <p:cTn id="141" dur="1000" fill="hold"/>
                                        <p:tgtEl>
                                          <p:spTgt spid="174"/>
                                        </p:tgtEl>
                                        <p:attrNameLst>
                                          <p:attrName>ppt_x</p:attrName>
                                        </p:attrNameLst>
                                      </p:cBhvr>
                                      <p:tavLst>
                                        <p:tav tm="0">
                                          <p:val>
                                            <p:strVal val="#ppt_x"/>
                                          </p:val>
                                        </p:tav>
                                        <p:tav tm="100000">
                                          <p:val>
                                            <p:strVal val="#ppt_x"/>
                                          </p:val>
                                        </p:tav>
                                      </p:tavLst>
                                    </p:anim>
                                    <p:anim calcmode="lin" valueType="num">
                                      <p:cBhvr>
                                        <p:cTn id="142" dur="1000" fill="hold"/>
                                        <p:tgtEl>
                                          <p:spTgt spid="174"/>
                                        </p:tgtEl>
                                        <p:attrNameLst>
                                          <p:attrName>ppt_y</p:attrName>
                                        </p:attrNameLst>
                                      </p:cBhvr>
                                      <p:tavLst>
                                        <p:tav tm="0">
                                          <p:val>
                                            <p:strVal val="#ppt_y+.1"/>
                                          </p:val>
                                        </p:tav>
                                        <p:tav tm="100000">
                                          <p:val>
                                            <p:strVal val="#ppt_y"/>
                                          </p:val>
                                        </p:tav>
                                      </p:tavLst>
                                    </p:anim>
                                  </p:childTnLst>
                                </p:cTn>
                              </p:par>
                            </p:childTnLst>
                          </p:cTn>
                        </p:par>
                        <p:par>
                          <p:cTn id="143" fill="hold">
                            <p:stCondLst>
                              <p:cond delay="4000"/>
                            </p:stCondLst>
                            <p:childTnLst>
                              <p:par>
                                <p:cTn id="144" presetID="53" presetClass="entr" presetSubtype="16" fill="hold" grpId="0" nodeType="afterEffect">
                                  <p:stCondLst>
                                    <p:cond delay="0"/>
                                  </p:stCondLst>
                                  <p:childTnLst>
                                    <p:set>
                                      <p:cBhvr>
                                        <p:cTn id="145" dur="1" fill="hold">
                                          <p:stCondLst>
                                            <p:cond delay="0"/>
                                          </p:stCondLst>
                                        </p:cTn>
                                        <p:tgtEl>
                                          <p:spTgt spid="148"/>
                                        </p:tgtEl>
                                        <p:attrNameLst>
                                          <p:attrName>style.visibility</p:attrName>
                                        </p:attrNameLst>
                                      </p:cBhvr>
                                      <p:to>
                                        <p:strVal val="visible"/>
                                      </p:to>
                                    </p:set>
                                    <p:anim calcmode="lin" valueType="num">
                                      <p:cBhvr>
                                        <p:cTn id="146" dur="500" fill="hold"/>
                                        <p:tgtEl>
                                          <p:spTgt spid="148"/>
                                        </p:tgtEl>
                                        <p:attrNameLst>
                                          <p:attrName>ppt_w</p:attrName>
                                        </p:attrNameLst>
                                      </p:cBhvr>
                                      <p:tavLst>
                                        <p:tav tm="0">
                                          <p:val>
                                            <p:fltVal val="0"/>
                                          </p:val>
                                        </p:tav>
                                        <p:tav tm="100000">
                                          <p:val>
                                            <p:strVal val="#ppt_w"/>
                                          </p:val>
                                        </p:tav>
                                      </p:tavLst>
                                    </p:anim>
                                    <p:anim calcmode="lin" valueType="num">
                                      <p:cBhvr>
                                        <p:cTn id="147" dur="500" fill="hold"/>
                                        <p:tgtEl>
                                          <p:spTgt spid="148"/>
                                        </p:tgtEl>
                                        <p:attrNameLst>
                                          <p:attrName>ppt_h</p:attrName>
                                        </p:attrNameLst>
                                      </p:cBhvr>
                                      <p:tavLst>
                                        <p:tav tm="0">
                                          <p:val>
                                            <p:fltVal val="0"/>
                                          </p:val>
                                        </p:tav>
                                        <p:tav tm="100000">
                                          <p:val>
                                            <p:strVal val="#ppt_h"/>
                                          </p:val>
                                        </p:tav>
                                      </p:tavLst>
                                    </p:anim>
                                    <p:animEffect transition="in" filter="fade">
                                      <p:cBhvr>
                                        <p:cTn id="148"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9" restart="whenNotActive" fill="hold" evtFilter="cancelBubble" nodeType="interactiveSeq">
                <p:stCondLst>
                  <p:cond evt="onClick" delay="0">
                    <p:tgtEl>
                      <p:spTgt spid="36"/>
                    </p:tgtEl>
                  </p:cond>
                </p:stCondLst>
                <p:endSync evt="end" delay="0">
                  <p:rtn val="all"/>
                </p:endSync>
                <p:childTnLst>
                  <p:par>
                    <p:cTn id="150" fill="hold">
                      <p:stCondLst>
                        <p:cond delay="0"/>
                      </p:stCondLst>
                      <p:childTnLst>
                        <p:par>
                          <p:cTn id="151" fill="hold">
                            <p:stCondLst>
                              <p:cond delay="0"/>
                            </p:stCondLst>
                            <p:childTnLst>
                              <p:par>
                                <p:cTn id="152" presetID="26" presetClass="emph" presetSubtype="0" repeatCount="4000" fill="hold" nodeType="clickEffect">
                                  <p:stCondLst>
                                    <p:cond delay="0"/>
                                  </p:stCondLst>
                                  <p:childTnLst>
                                    <p:animEffect transition="out" filter="fade">
                                      <p:cBhvr>
                                        <p:cTn id="153" dur="500" tmFilter="0, 0; .2, .5; .8, .5; 1, 0"/>
                                        <p:tgtEl>
                                          <p:spTgt spid="36"/>
                                        </p:tgtEl>
                                      </p:cBhvr>
                                    </p:animEffect>
                                    <p:animScale>
                                      <p:cBhvr>
                                        <p:cTn id="154" dur="250" autoRev="1" fill="hold"/>
                                        <p:tgtEl>
                                          <p:spTgt spid="36"/>
                                        </p:tgtEl>
                                      </p:cBhvr>
                                      <p:by x="105000" y="105000"/>
                                    </p:animScale>
                                  </p:childTnLst>
                                </p:cTn>
                              </p:par>
                            </p:childTnLst>
                          </p:cTn>
                        </p:par>
                      </p:childTnLst>
                    </p:cTn>
                  </p:par>
                  <p:par>
                    <p:cTn id="155" fill="hold">
                      <p:stCondLst>
                        <p:cond delay="indefinite"/>
                      </p:stCondLst>
                      <p:childTnLst>
                        <p:par>
                          <p:cTn id="156" fill="hold">
                            <p:stCondLst>
                              <p:cond delay="0"/>
                            </p:stCondLst>
                            <p:childTnLst>
                              <p:par>
                                <p:cTn id="157" presetID="22" presetClass="entr" presetSubtype="4" fill="hold" nodeType="clickEffect">
                                  <p:stCondLst>
                                    <p:cond delay="0"/>
                                  </p:stCondLst>
                                  <p:childTnLst>
                                    <p:set>
                                      <p:cBhvr>
                                        <p:cTn id="158" dur="1" fill="hold">
                                          <p:stCondLst>
                                            <p:cond delay="0"/>
                                          </p:stCondLst>
                                        </p:cTn>
                                        <p:tgtEl>
                                          <p:spTgt spid="115"/>
                                        </p:tgtEl>
                                        <p:attrNameLst>
                                          <p:attrName>style.visibility</p:attrName>
                                        </p:attrNameLst>
                                      </p:cBhvr>
                                      <p:to>
                                        <p:strVal val="visible"/>
                                      </p:to>
                                    </p:set>
                                    <p:animEffect transition="in" filter="wipe(down)">
                                      <p:cBhvr>
                                        <p:cTn id="159" dur="500"/>
                                        <p:tgtEl>
                                          <p:spTgt spid="115"/>
                                        </p:tgtEl>
                                      </p:cBhvr>
                                    </p:animEffect>
                                  </p:childTnLst>
                                </p:cTn>
                              </p:par>
                            </p:childTnLst>
                          </p:cTn>
                        </p:par>
                        <p:par>
                          <p:cTn id="160" fill="hold">
                            <p:stCondLst>
                              <p:cond delay="500"/>
                            </p:stCondLst>
                            <p:childTnLst>
                              <p:par>
                                <p:cTn id="161" presetID="53" presetClass="entr" presetSubtype="16" fill="hold" grpId="1" nodeType="afterEffect">
                                  <p:stCondLst>
                                    <p:cond delay="0"/>
                                  </p:stCondLst>
                                  <p:childTnLst>
                                    <p:set>
                                      <p:cBhvr>
                                        <p:cTn id="162" dur="1" fill="hold">
                                          <p:stCondLst>
                                            <p:cond delay="0"/>
                                          </p:stCondLst>
                                        </p:cTn>
                                        <p:tgtEl>
                                          <p:spTgt spid="121"/>
                                        </p:tgtEl>
                                        <p:attrNameLst>
                                          <p:attrName>style.visibility</p:attrName>
                                        </p:attrNameLst>
                                      </p:cBhvr>
                                      <p:to>
                                        <p:strVal val="visible"/>
                                      </p:to>
                                    </p:set>
                                    <p:anim calcmode="lin" valueType="num">
                                      <p:cBhvr>
                                        <p:cTn id="163" dur="500" fill="hold"/>
                                        <p:tgtEl>
                                          <p:spTgt spid="121"/>
                                        </p:tgtEl>
                                        <p:attrNameLst>
                                          <p:attrName>ppt_w</p:attrName>
                                        </p:attrNameLst>
                                      </p:cBhvr>
                                      <p:tavLst>
                                        <p:tav tm="0">
                                          <p:val>
                                            <p:fltVal val="0"/>
                                          </p:val>
                                        </p:tav>
                                        <p:tav tm="100000">
                                          <p:val>
                                            <p:strVal val="#ppt_w"/>
                                          </p:val>
                                        </p:tav>
                                      </p:tavLst>
                                    </p:anim>
                                    <p:anim calcmode="lin" valueType="num">
                                      <p:cBhvr>
                                        <p:cTn id="164" dur="500" fill="hold"/>
                                        <p:tgtEl>
                                          <p:spTgt spid="121"/>
                                        </p:tgtEl>
                                        <p:attrNameLst>
                                          <p:attrName>ppt_h</p:attrName>
                                        </p:attrNameLst>
                                      </p:cBhvr>
                                      <p:tavLst>
                                        <p:tav tm="0">
                                          <p:val>
                                            <p:fltVal val="0"/>
                                          </p:val>
                                        </p:tav>
                                        <p:tav tm="100000">
                                          <p:val>
                                            <p:strVal val="#ppt_h"/>
                                          </p:val>
                                        </p:tav>
                                      </p:tavLst>
                                    </p:anim>
                                    <p:animEffect transition="in" filter="fade">
                                      <p:cBhvr>
                                        <p:cTn id="165" dur="500"/>
                                        <p:tgtEl>
                                          <p:spTgt spid="121"/>
                                        </p:tgtEl>
                                      </p:cBhvr>
                                    </p:animEffect>
                                  </p:childTnLst>
                                </p:cTn>
                              </p:par>
                            </p:childTnLst>
                          </p:cTn>
                        </p:par>
                        <p:par>
                          <p:cTn id="166" fill="hold">
                            <p:stCondLst>
                              <p:cond delay="1000"/>
                            </p:stCondLst>
                            <p:childTnLst>
                              <p:par>
                                <p:cTn id="167" presetID="22" presetClass="entr" presetSubtype="8" fill="hold"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left)">
                                      <p:cBhvr>
                                        <p:cTn id="169" dur="500"/>
                                        <p:tgtEl>
                                          <p:spTgt spid="117"/>
                                        </p:tgtEl>
                                      </p:cBhvr>
                                    </p:animEffect>
                                  </p:childTnLst>
                                </p:cTn>
                              </p:par>
                            </p:childTnLst>
                          </p:cTn>
                        </p:par>
                        <p:par>
                          <p:cTn id="170" fill="hold">
                            <p:stCondLst>
                              <p:cond delay="1500"/>
                            </p:stCondLst>
                            <p:childTnLst>
                              <p:par>
                                <p:cTn id="171" presetID="53" presetClass="entr" presetSubtype="16" fill="hold" grpId="1" nodeType="afterEffect">
                                  <p:stCondLst>
                                    <p:cond delay="0"/>
                                  </p:stCondLst>
                                  <p:childTnLst>
                                    <p:set>
                                      <p:cBhvr>
                                        <p:cTn id="172" dur="1" fill="hold">
                                          <p:stCondLst>
                                            <p:cond delay="0"/>
                                          </p:stCondLst>
                                        </p:cTn>
                                        <p:tgtEl>
                                          <p:spTgt spid="122"/>
                                        </p:tgtEl>
                                        <p:attrNameLst>
                                          <p:attrName>style.visibility</p:attrName>
                                        </p:attrNameLst>
                                      </p:cBhvr>
                                      <p:to>
                                        <p:strVal val="visible"/>
                                      </p:to>
                                    </p:set>
                                    <p:anim calcmode="lin" valueType="num">
                                      <p:cBhvr>
                                        <p:cTn id="173" dur="500" fill="hold"/>
                                        <p:tgtEl>
                                          <p:spTgt spid="122"/>
                                        </p:tgtEl>
                                        <p:attrNameLst>
                                          <p:attrName>ppt_w</p:attrName>
                                        </p:attrNameLst>
                                      </p:cBhvr>
                                      <p:tavLst>
                                        <p:tav tm="0">
                                          <p:val>
                                            <p:fltVal val="0"/>
                                          </p:val>
                                        </p:tav>
                                        <p:tav tm="100000">
                                          <p:val>
                                            <p:strVal val="#ppt_w"/>
                                          </p:val>
                                        </p:tav>
                                      </p:tavLst>
                                    </p:anim>
                                    <p:anim calcmode="lin" valueType="num">
                                      <p:cBhvr>
                                        <p:cTn id="174" dur="500" fill="hold"/>
                                        <p:tgtEl>
                                          <p:spTgt spid="122"/>
                                        </p:tgtEl>
                                        <p:attrNameLst>
                                          <p:attrName>ppt_h</p:attrName>
                                        </p:attrNameLst>
                                      </p:cBhvr>
                                      <p:tavLst>
                                        <p:tav tm="0">
                                          <p:val>
                                            <p:fltVal val="0"/>
                                          </p:val>
                                        </p:tav>
                                        <p:tav tm="100000">
                                          <p:val>
                                            <p:strVal val="#ppt_h"/>
                                          </p:val>
                                        </p:tav>
                                      </p:tavLst>
                                    </p:anim>
                                    <p:animEffect transition="in" filter="fade">
                                      <p:cBhvr>
                                        <p:cTn id="175" dur="500"/>
                                        <p:tgtEl>
                                          <p:spTgt spid="122"/>
                                        </p:tgtEl>
                                      </p:cBhvr>
                                    </p:animEffect>
                                  </p:childTnLst>
                                </p:cTn>
                              </p:par>
                            </p:childTnLst>
                          </p:cTn>
                        </p:par>
                        <p:par>
                          <p:cTn id="176" fill="hold">
                            <p:stCondLst>
                              <p:cond delay="2000"/>
                            </p:stCondLst>
                            <p:childTnLst>
                              <p:par>
                                <p:cTn id="177" presetID="53" presetClass="entr" presetSubtype="16" fill="hold" grpId="2" nodeType="afterEffect">
                                  <p:stCondLst>
                                    <p:cond delay="0"/>
                                  </p:stCondLst>
                                  <p:childTnLst>
                                    <p:set>
                                      <p:cBhvr>
                                        <p:cTn id="178" dur="1" fill="hold">
                                          <p:stCondLst>
                                            <p:cond delay="0"/>
                                          </p:stCondLst>
                                        </p:cTn>
                                        <p:tgtEl>
                                          <p:spTgt spid="124"/>
                                        </p:tgtEl>
                                        <p:attrNameLst>
                                          <p:attrName>style.visibility</p:attrName>
                                        </p:attrNameLst>
                                      </p:cBhvr>
                                      <p:to>
                                        <p:strVal val="visible"/>
                                      </p:to>
                                    </p:set>
                                    <p:anim calcmode="lin" valueType="num">
                                      <p:cBhvr>
                                        <p:cTn id="179" dur="500" fill="hold"/>
                                        <p:tgtEl>
                                          <p:spTgt spid="124"/>
                                        </p:tgtEl>
                                        <p:attrNameLst>
                                          <p:attrName>ppt_w</p:attrName>
                                        </p:attrNameLst>
                                      </p:cBhvr>
                                      <p:tavLst>
                                        <p:tav tm="0">
                                          <p:val>
                                            <p:fltVal val="0"/>
                                          </p:val>
                                        </p:tav>
                                        <p:tav tm="100000">
                                          <p:val>
                                            <p:strVal val="#ppt_w"/>
                                          </p:val>
                                        </p:tav>
                                      </p:tavLst>
                                    </p:anim>
                                    <p:anim calcmode="lin" valueType="num">
                                      <p:cBhvr>
                                        <p:cTn id="180" dur="500" fill="hold"/>
                                        <p:tgtEl>
                                          <p:spTgt spid="124"/>
                                        </p:tgtEl>
                                        <p:attrNameLst>
                                          <p:attrName>ppt_h</p:attrName>
                                        </p:attrNameLst>
                                      </p:cBhvr>
                                      <p:tavLst>
                                        <p:tav tm="0">
                                          <p:val>
                                            <p:fltVal val="0"/>
                                          </p:val>
                                        </p:tav>
                                        <p:tav tm="100000">
                                          <p:val>
                                            <p:strVal val="#ppt_h"/>
                                          </p:val>
                                        </p:tav>
                                      </p:tavLst>
                                    </p:anim>
                                    <p:animEffect transition="in" filter="fade">
                                      <p:cBhvr>
                                        <p:cTn id="181" dur="500"/>
                                        <p:tgtEl>
                                          <p:spTgt spid="124"/>
                                        </p:tgtEl>
                                      </p:cBhvr>
                                    </p:animEffect>
                                  </p:childTnLst>
                                </p:cTn>
                              </p:par>
                            </p:childTnLst>
                          </p:cTn>
                        </p:par>
                        <p:par>
                          <p:cTn id="182" fill="hold">
                            <p:stCondLst>
                              <p:cond delay="2500"/>
                            </p:stCondLst>
                            <p:childTnLst>
                              <p:par>
                                <p:cTn id="183" presetID="6" presetClass="emph" presetSubtype="0" fill="hold" grpId="0" nodeType="afterEffect">
                                  <p:stCondLst>
                                    <p:cond delay="0"/>
                                  </p:stCondLst>
                                  <p:childTnLst>
                                    <p:animScale>
                                      <p:cBhvr>
                                        <p:cTn id="184" dur="2000" fill="hold"/>
                                        <p:tgtEl>
                                          <p:spTgt spid="124"/>
                                        </p:tgtEl>
                                      </p:cBhvr>
                                      <p:by x="150000" y="150000"/>
                                    </p:animScale>
                                  </p:childTnLst>
                                </p:cTn>
                              </p:par>
                            </p:childTnLst>
                          </p:cTn>
                        </p:par>
                        <p:par>
                          <p:cTn id="185" fill="hold">
                            <p:stCondLst>
                              <p:cond delay="4500"/>
                            </p:stCondLst>
                            <p:childTnLst>
                              <p:par>
                                <p:cTn id="186" presetID="16" presetClass="exit" presetSubtype="21" fill="hold" grpId="1" nodeType="afterEffect">
                                  <p:stCondLst>
                                    <p:cond delay="1000"/>
                                  </p:stCondLst>
                                  <p:childTnLst>
                                    <p:animEffect transition="out" filter="barn(inVertical)">
                                      <p:cBhvr>
                                        <p:cTn id="187" dur="500"/>
                                        <p:tgtEl>
                                          <p:spTgt spid="124"/>
                                        </p:tgtEl>
                                      </p:cBhvr>
                                    </p:animEffect>
                                    <p:set>
                                      <p:cBhvr>
                                        <p:cTn id="188" dur="1" fill="hold">
                                          <p:stCondLst>
                                            <p:cond delay="499"/>
                                          </p:stCondLst>
                                        </p:cTn>
                                        <p:tgtEl>
                                          <p:spTgt spid="124"/>
                                        </p:tgtEl>
                                        <p:attrNameLst>
                                          <p:attrName>style.visibility</p:attrName>
                                        </p:attrNameLst>
                                      </p:cBhvr>
                                      <p:to>
                                        <p:strVal val="hidden"/>
                                      </p:to>
                                    </p:set>
                                  </p:childTnLst>
                                </p:cTn>
                              </p:par>
                            </p:childTnLst>
                          </p:cTn>
                        </p:par>
                        <p:par>
                          <p:cTn id="189" fill="hold">
                            <p:stCondLst>
                              <p:cond delay="6000"/>
                            </p:stCondLst>
                            <p:childTnLst>
                              <p:par>
                                <p:cTn id="190" presetID="21" presetClass="exit" presetSubtype="1" fill="hold" nodeType="afterEffect">
                                  <p:stCondLst>
                                    <p:cond delay="0"/>
                                  </p:stCondLst>
                                  <p:childTnLst>
                                    <p:animEffect transition="out" filter="wheel(1)">
                                      <p:cBhvr>
                                        <p:cTn id="191" dur="2000"/>
                                        <p:tgtEl>
                                          <p:spTgt spid="173"/>
                                        </p:tgtEl>
                                      </p:cBhvr>
                                    </p:animEffect>
                                    <p:set>
                                      <p:cBhvr>
                                        <p:cTn id="192" dur="1" fill="hold">
                                          <p:stCondLst>
                                            <p:cond delay="1999"/>
                                          </p:stCondLst>
                                        </p:cTn>
                                        <p:tgtEl>
                                          <p:spTgt spid="173"/>
                                        </p:tgtEl>
                                        <p:attrNameLst>
                                          <p:attrName>style.visibility</p:attrName>
                                        </p:attrNameLst>
                                      </p:cBhvr>
                                      <p:to>
                                        <p:strVal val="hidden"/>
                                      </p:to>
                                    </p:set>
                                  </p:childTnLst>
                                </p:cTn>
                              </p:par>
                              <p:par>
                                <p:cTn id="193" presetID="21" presetClass="exit" presetSubtype="1" fill="hold" nodeType="withEffect">
                                  <p:stCondLst>
                                    <p:cond delay="0"/>
                                  </p:stCondLst>
                                  <p:childTnLst>
                                    <p:animEffect transition="out" filter="wheel(1)">
                                      <p:cBhvr>
                                        <p:cTn id="194" dur="2000"/>
                                        <p:tgtEl>
                                          <p:spTgt spid="36"/>
                                        </p:tgtEl>
                                      </p:cBhvr>
                                    </p:animEffect>
                                    <p:set>
                                      <p:cBhvr>
                                        <p:cTn id="195" dur="1" fill="hold">
                                          <p:stCondLst>
                                            <p:cond delay="1999"/>
                                          </p:stCondLst>
                                        </p:cTn>
                                        <p:tgtEl>
                                          <p:spTgt spid="36"/>
                                        </p:tgtEl>
                                        <p:attrNameLst>
                                          <p:attrName>style.visibility</p:attrName>
                                        </p:attrNameLst>
                                      </p:cBhvr>
                                      <p:to>
                                        <p:strVal val="hidden"/>
                                      </p:to>
                                    </p:set>
                                  </p:childTnLst>
                                </p:cTn>
                              </p:par>
                              <p:par>
                                <p:cTn id="196" presetID="10" presetClass="exit" presetSubtype="0" fill="hold" grpId="0" nodeType="withEffect">
                                  <p:stCondLst>
                                    <p:cond delay="0"/>
                                  </p:stCondLst>
                                  <p:childTnLst>
                                    <p:animEffect transition="out" filter="fade">
                                      <p:cBhvr>
                                        <p:cTn id="197" dur="500"/>
                                        <p:tgtEl>
                                          <p:spTgt spid="121"/>
                                        </p:tgtEl>
                                      </p:cBhvr>
                                    </p:animEffect>
                                    <p:set>
                                      <p:cBhvr>
                                        <p:cTn id="198" dur="1" fill="hold">
                                          <p:stCondLst>
                                            <p:cond delay="499"/>
                                          </p:stCondLst>
                                        </p:cTn>
                                        <p:tgtEl>
                                          <p:spTgt spid="121"/>
                                        </p:tgtEl>
                                        <p:attrNameLst>
                                          <p:attrName>style.visibility</p:attrName>
                                        </p:attrNameLst>
                                      </p:cBhvr>
                                      <p:to>
                                        <p:strVal val="hidden"/>
                                      </p:to>
                                    </p:set>
                                  </p:childTnLst>
                                </p:cTn>
                              </p:par>
                              <p:par>
                                <p:cTn id="199" presetID="10" presetClass="exit" presetSubtype="0" fill="hold" grpId="0" nodeType="withEffect">
                                  <p:stCondLst>
                                    <p:cond delay="0"/>
                                  </p:stCondLst>
                                  <p:childTnLst>
                                    <p:animEffect transition="out" filter="fade">
                                      <p:cBhvr>
                                        <p:cTn id="200" dur="500"/>
                                        <p:tgtEl>
                                          <p:spTgt spid="122"/>
                                        </p:tgtEl>
                                      </p:cBhvr>
                                    </p:animEffect>
                                    <p:set>
                                      <p:cBhvr>
                                        <p:cTn id="201" dur="1" fill="hold">
                                          <p:stCondLst>
                                            <p:cond delay="499"/>
                                          </p:stCondLst>
                                        </p:cTn>
                                        <p:tgtEl>
                                          <p:spTgt spid="122"/>
                                        </p:tgtEl>
                                        <p:attrNameLst>
                                          <p:attrName>style.visibility</p:attrName>
                                        </p:attrNameLst>
                                      </p:cBhvr>
                                      <p:to>
                                        <p:strVal val="hidden"/>
                                      </p:to>
                                    </p:set>
                                  </p:childTnLst>
                                </p:cTn>
                              </p:par>
                              <p:par>
                                <p:cTn id="202" presetID="10" presetClass="exit" presetSubtype="0" fill="hold" nodeType="withEffect">
                                  <p:stCondLst>
                                    <p:cond delay="0"/>
                                  </p:stCondLst>
                                  <p:childTnLst>
                                    <p:animEffect transition="out" filter="fade">
                                      <p:cBhvr>
                                        <p:cTn id="203" dur="500"/>
                                        <p:tgtEl>
                                          <p:spTgt spid="117"/>
                                        </p:tgtEl>
                                      </p:cBhvr>
                                    </p:animEffect>
                                    <p:set>
                                      <p:cBhvr>
                                        <p:cTn id="204" dur="1" fill="hold">
                                          <p:stCondLst>
                                            <p:cond delay="499"/>
                                          </p:stCondLst>
                                        </p:cTn>
                                        <p:tgtEl>
                                          <p:spTgt spid="117"/>
                                        </p:tgtEl>
                                        <p:attrNameLst>
                                          <p:attrName>style.visibility</p:attrName>
                                        </p:attrNameLst>
                                      </p:cBhvr>
                                      <p:to>
                                        <p:strVal val="hidden"/>
                                      </p:to>
                                    </p:set>
                                  </p:childTnLst>
                                </p:cTn>
                              </p:par>
                              <p:par>
                                <p:cTn id="205" presetID="10" presetClass="exit" presetSubtype="0" fill="hold" nodeType="withEffect">
                                  <p:stCondLst>
                                    <p:cond delay="0"/>
                                  </p:stCondLst>
                                  <p:childTnLst>
                                    <p:animEffect transition="out" filter="fade">
                                      <p:cBhvr>
                                        <p:cTn id="206" dur="500"/>
                                        <p:tgtEl>
                                          <p:spTgt spid="115"/>
                                        </p:tgtEl>
                                      </p:cBhvr>
                                    </p:animEffect>
                                    <p:set>
                                      <p:cBhvr>
                                        <p:cTn id="207" dur="1" fill="hold">
                                          <p:stCondLst>
                                            <p:cond delay="499"/>
                                          </p:stCondLst>
                                        </p:cTn>
                                        <p:tgtEl>
                                          <p:spTgt spid="115"/>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208" restart="whenNotActive" fill="hold" evtFilter="cancelBubble" nodeType="interactiveSeq">
                <p:stCondLst>
                  <p:cond evt="onClick" delay="0">
                    <p:tgtEl>
                      <p:spTgt spid="50"/>
                    </p:tgtEl>
                  </p:cond>
                </p:stCondLst>
                <p:endSync evt="end" delay="0">
                  <p:rtn val="all"/>
                </p:endSync>
                <p:childTnLst>
                  <p:par>
                    <p:cTn id="209" fill="hold">
                      <p:stCondLst>
                        <p:cond delay="0"/>
                      </p:stCondLst>
                      <p:childTnLst>
                        <p:par>
                          <p:cTn id="210" fill="hold">
                            <p:stCondLst>
                              <p:cond delay="0"/>
                            </p:stCondLst>
                            <p:childTnLst>
                              <p:par>
                                <p:cTn id="211" presetID="26" presetClass="emph" presetSubtype="0" repeatCount="4000" fill="hold" nodeType="clickEffect">
                                  <p:stCondLst>
                                    <p:cond delay="0"/>
                                  </p:stCondLst>
                                  <p:childTnLst>
                                    <p:animEffect transition="out" filter="fade">
                                      <p:cBhvr>
                                        <p:cTn id="212" dur="500" tmFilter="0, 0; .2, .5; .8, .5; 1, 0"/>
                                        <p:tgtEl>
                                          <p:spTgt spid="50"/>
                                        </p:tgtEl>
                                      </p:cBhvr>
                                    </p:animEffect>
                                    <p:animScale>
                                      <p:cBhvr>
                                        <p:cTn id="213" dur="250" autoRev="1" fill="hold"/>
                                        <p:tgtEl>
                                          <p:spTgt spid="50"/>
                                        </p:tgtEl>
                                      </p:cBhvr>
                                      <p:by x="105000" y="105000"/>
                                    </p:animScale>
                                  </p:childTnLst>
                                </p:cTn>
                              </p:par>
                            </p:childTnLst>
                          </p:cTn>
                        </p:par>
                      </p:childTnLst>
                    </p:cTn>
                  </p:par>
                  <p:par>
                    <p:cTn id="214" fill="hold">
                      <p:stCondLst>
                        <p:cond delay="indefinite"/>
                      </p:stCondLst>
                      <p:childTnLst>
                        <p:par>
                          <p:cTn id="215" fill="hold">
                            <p:stCondLst>
                              <p:cond delay="0"/>
                            </p:stCondLst>
                            <p:childTnLst>
                              <p:par>
                                <p:cTn id="216" presetID="22" presetClass="entr" presetSubtype="4" fill="hold" nodeType="clickEffect">
                                  <p:stCondLst>
                                    <p:cond delay="0"/>
                                  </p:stCondLst>
                                  <p:childTnLst>
                                    <p:set>
                                      <p:cBhvr>
                                        <p:cTn id="217" dur="1" fill="hold">
                                          <p:stCondLst>
                                            <p:cond delay="0"/>
                                          </p:stCondLst>
                                        </p:cTn>
                                        <p:tgtEl>
                                          <p:spTgt spid="126"/>
                                        </p:tgtEl>
                                        <p:attrNameLst>
                                          <p:attrName>style.visibility</p:attrName>
                                        </p:attrNameLst>
                                      </p:cBhvr>
                                      <p:to>
                                        <p:strVal val="visible"/>
                                      </p:to>
                                    </p:set>
                                    <p:animEffect transition="in" filter="wipe(down)">
                                      <p:cBhvr>
                                        <p:cTn id="218" dur="500"/>
                                        <p:tgtEl>
                                          <p:spTgt spid="126"/>
                                        </p:tgtEl>
                                      </p:cBhvr>
                                    </p:animEffect>
                                  </p:childTnLst>
                                </p:cTn>
                              </p:par>
                            </p:childTnLst>
                          </p:cTn>
                        </p:par>
                        <p:par>
                          <p:cTn id="219" fill="hold">
                            <p:stCondLst>
                              <p:cond delay="500"/>
                            </p:stCondLst>
                            <p:childTnLst>
                              <p:par>
                                <p:cTn id="220" presetID="53" presetClass="entr" presetSubtype="16" fill="hold" grpId="1" nodeType="afterEffect">
                                  <p:stCondLst>
                                    <p:cond delay="0"/>
                                  </p:stCondLst>
                                  <p:childTnLst>
                                    <p:set>
                                      <p:cBhvr>
                                        <p:cTn id="221" dur="1" fill="hold">
                                          <p:stCondLst>
                                            <p:cond delay="0"/>
                                          </p:stCondLst>
                                        </p:cTn>
                                        <p:tgtEl>
                                          <p:spTgt spid="131"/>
                                        </p:tgtEl>
                                        <p:attrNameLst>
                                          <p:attrName>style.visibility</p:attrName>
                                        </p:attrNameLst>
                                      </p:cBhvr>
                                      <p:to>
                                        <p:strVal val="visible"/>
                                      </p:to>
                                    </p:set>
                                    <p:anim calcmode="lin" valueType="num">
                                      <p:cBhvr>
                                        <p:cTn id="222" dur="500" fill="hold"/>
                                        <p:tgtEl>
                                          <p:spTgt spid="131"/>
                                        </p:tgtEl>
                                        <p:attrNameLst>
                                          <p:attrName>ppt_w</p:attrName>
                                        </p:attrNameLst>
                                      </p:cBhvr>
                                      <p:tavLst>
                                        <p:tav tm="0">
                                          <p:val>
                                            <p:fltVal val="0"/>
                                          </p:val>
                                        </p:tav>
                                        <p:tav tm="100000">
                                          <p:val>
                                            <p:strVal val="#ppt_w"/>
                                          </p:val>
                                        </p:tav>
                                      </p:tavLst>
                                    </p:anim>
                                    <p:anim calcmode="lin" valueType="num">
                                      <p:cBhvr>
                                        <p:cTn id="223" dur="500" fill="hold"/>
                                        <p:tgtEl>
                                          <p:spTgt spid="131"/>
                                        </p:tgtEl>
                                        <p:attrNameLst>
                                          <p:attrName>ppt_h</p:attrName>
                                        </p:attrNameLst>
                                      </p:cBhvr>
                                      <p:tavLst>
                                        <p:tav tm="0">
                                          <p:val>
                                            <p:fltVal val="0"/>
                                          </p:val>
                                        </p:tav>
                                        <p:tav tm="100000">
                                          <p:val>
                                            <p:strVal val="#ppt_h"/>
                                          </p:val>
                                        </p:tav>
                                      </p:tavLst>
                                    </p:anim>
                                    <p:animEffect transition="in" filter="fade">
                                      <p:cBhvr>
                                        <p:cTn id="224" dur="500"/>
                                        <p:tgtEl>
                                          <p:spTgt spid="131"/>
                                        </p:tgtEl>
                                      </p:cBhvr>
                                    </p:animEffect>
                                  </p:childTnLst>
                                </p:cTn>
                              </p:par>
                            </p:childTnLst>
                          </p:cTn>
                        </p:par>
                        <p:par>
                          <p:cTn id="225" fill="hold">
                            <p:stCondLst>
                              <p:cond delay="1000"/>
                            </p:stCondLst>
                            <p:childTnLst>
                              <p:par>
                                <p:cTn id="226" presetID="22" presetClass="entr" presetSubtype="2" fill="hold" nodeType="afterEffect">
                                  <p:stCondLst>
                                    <p:cond delay="0"/>
                                  </p:stCondLst>
                                  <p:childTnLst>
                                    <p:set>
                                      <p:cBhvr>
                                        <p:cTn id="227" dur="1" fill="hold">
                                          <p:stCondLst>
                                            <p:cond delay="0"/>
                                          </p:stCondLst>
                                        </p:cTn>
                                        <p:tgtEl>
                                          <p:spTgt spid="128"/>
                                        </p:tgtEl>
                                        <p:attrNameLst>
                                          <p:attrName>style.visibility</p:attrName>
                                        </p:attrNameLst>
                                      </p:cBhvr>
                                      <p:to>
                                        <p:strVal val="visible"/>
                                      </p:to>
                                    </p:set>
                                    <p:animEffect transition="in" filter="wipe(right)">
                                      <p:cBhvr>
                                        <p:cTn id="228" dur="500"/>
                                        <p:tgtEl>
                                          <p:spTgt spid="128"/>
                                        </p:tgtEl>
                                      </p:cBhvr>
                                    </p:animEffect>
                                  </p:childTnLst>
                                </p:cTn>
                              </p:par>
                            </p:childTnLst>
                          </p:cTn>
                        </p:par>
                        <p:par>
                          <p:cTn id="229" fill="hold">
                            <p:stCondLst>
                              <p:cond delay="1500"/>
                            </p:stCondLst>
                            <p:childTnLst>
                              <p:par>
                                <p:cTn id="230" presetID="53" presetClass="entr" presetSubtype="16" fill="hold" grpId="1" nodeType="afterEffect">
                                  <p:stCondLst>
                                    <p:cond delay="0"/>
                                  </p:stCondLst>
                                  <p:childTnLst>
                                    <p:set>
                                      <p:cBhvr>
                                        <p:cTn id="231" dur="1" fill="hold">
                                          <p:stCondLst>
                                            <p:cond delay="0"/>
                                          </p:stCondLst>
                                        </p:cTn>
                                        <p:tgtEl>
                                          <p:spTgt spid="132"/>
                                        </p:tgtEl>
                                        <p:attrNameLst>
                                          <p:attrName>style.visibility</p:attrName>
                                        </p:attrNameLst>
                                      </p:cBhvr>
                                      <p:to>
                                        <p:strVal val="visible"/>
                                      </p:to>
                                    </p:set>
                                    <p:anim calcmode="lin" valueType="num">
                                      <p:cBhvr>
                                        <p:cTn id="232" dur="500" fill="hold"/>
                                        <p:tgtEl>
                                          <p:spTgt spid="132"/>
                                        </p:tgtEl>
                                        <p:attrNameLst>
                                          <p:attrName>ppt_w</p:attrName>
                                        </p:attrNameLst>
                                      </p:cBhvr>
                                      <p:tavLst>
                                        <p:tav tm="0">
                                          <p:val>
                                            <p:fltVal val="0"/>
                                          </p:val>
                                        </p:tav>
                                        <p:tav tm="100000">
                                          <p:val>
                                            <p:strVal val="#ppt_w"/>
                                          </p:val>
                                        </p:tav>
                                      </p:tavLst>
                                    </p:anim>
                                    <p:anim calcmode="lin" valueType="num">
                                      <p:cBhvr>
                                        <p:cTn id="233" dur="500" fill="hold"/>
                                        <p:tgtEl>
                                          <p:spTgt spid="132"/>
                                        </p:tgtEl>
                                        <p:attrNameLst>
                                          <p:attrName>ppt_h</p:attrName>
                                        </p:attrNameLst>
                                      </p:cBhvr>
                                      <p:tavLst>
                                        <p:tav tm="0">
                                          <p:val>
                                            <p:fltVal val="0"/>
                                          </p:val>
                                        </p:tav>
                                        <p:tav tm="100000">
                                          <p:val>
                                            <p:strVal val="#ppt_h"/>
                                          </p:val>
                                        </p:tav>
                                      </p:tavLst>
                                    </p:anim>
                                    <p:animEffect transition="in" filter="fade">
                                      <p:cBhvr>
                                        <p:cTn id="234" dur="500"/>
                                        <p:tgtEl>
                                          <p:spTgt spid="132"/>
                                        </p:tgtEl>
                                      </p:cBhvr>
                                    </p:animEffect>
                                  </p:childTnLst>
                                </p:cTn>
                              </p:par>
                            </p:childTnLst>
                          </p:cTn>
                        </p:par>
                        <p:par>
                          <p:cTn id="235" fill="hold">
                            <p:stCondLst>
                              <p:cond delay="2000"/>
                            </p:stCondLst>
                            <p:childTnLst>
                              <p:par>
                                <p:cTn id="236" presetID="53" presetClass="entr" presetSubtype="16" fill="hold" grpId="2" nodeType="afterEffect">
                                  <p:stCondLst>
                                    <p:cond delay="0"/>
                                  </p:stCondLst>
                                  <p:childTnLst>
                                    <p:set>
                                      <p:cBhvr>
                                        <p:cTn id="237" dur="1" fill="hold">
                                          <p:stCondLst>
                                            <p:cond delay="0"/>
                                          </p:stCondLst>
                                        </p:cTn>
                                        <p:tgtEl>
                                          <p:spTgt spid="133"/>
                                        </p:tgtEl>
                                        <p:attrNameLst>
                                          <p:attrName>style.visibility</p:attrName>
                                        </p:attrNameLst>
                                      </p:cBhvr>
                                      <p:to>
                                        <p:strVal val="visible"/>
                                      </p:to>
                                    </p:set>
                                    <p:anim calcmode="lin" valueType="num">
                                      <p:cBhvr>
                                        <p:cTn id="238" dur="500" fill="hold"/>
                                        <p:tgtEl>
                                          <p:spTgt spid="133"/>
                                        </p:tgtEl>
                                        <p:attrNameLst>
                                          <p:attrName>ppt_w</p:attrName>
                                        </p:attrNameLst>
                                      </p:cBhvr>
                                      <p:tavLst>
                                        <p:tav tm="0">
                                          <p:val>
                                            <p:fltVal val="0"/>
                                          </p:val>
                                        </p:tav>
                                        <p:tav tm="100000">
                                          <p:val>
                                            <p:strVal val="#ppt_w"/>
                                          </p:val>
                                        </p:tav>
                                      </p:tavLst>
                                    </p:anim>
                                    <p:anim calcmode="lin" valueType="num">
                                      <p:cBhvr>
                                        <p:cTn id="239" dur="500" fill="hold"/>
                                        <p:tgtEl>
                                          <p:spTgt spid="133"/>
                                        </p:tgtEl>
                                        <p:attrNameLst>
                                          <p:attrName>ppt_h</p:attrName>
                                        </p:attrNameLst>
                                      </p:cBhvr>
                                      <p:tavLst>
                                        <p:tav tm="0">
                                          <p:val>
                                            <p:fltVal val="0"/>
                                          </p:val>
                                        </p:tav>
                                        <p:tav tm="100000">
                                          <p:val>
                                            <p:strVal val="#ppt_h"/>
                                          </p:val>
                                        </p:tav>
                                      </p:tavLst>
                                    </p:anim>
                                    <p:animEffect transition="in" filter="fade">
                                      <p:cBhvr>
                                        <p:cTn id="240" dur="500"/>
                                        <p:tgtEl>
                                          <p:spTgt spid="133"/>
                                        </p:tgtEl>
                                      </p:cBhvr>
                                    </p:animEffect>
                                  </p:childTnLst>
                                </p:cTn>
                              </p:par>
                            </p:childTnLst>
                          </p:cTn>
                        </p:par>
                        <p:par>
                          <p:cTn id="241" fill="hold">
                            <p:stCondLst>
                              <p:cond delay="2500"/>
                            </p:stCondLst>
                            <p:childTnLst>
                              <p:par>
                                <p:cTn id="242" presetID="6" presetClass="emph" presetSubtype="0" fill="hold" grpId="0" nodeType="afterEffect">
                                  <p:stCondLst>
                                    <p:cond delay="0"/>
                                  </p:stCondLst>
                                  <p:childTnLst>
                                    <p:animScale>
                                      <p:cBhvr>
                                        <p:cTn id="243" dur="2000" fill="hold"/>
                                        <p:tgtEl>
                                          <p:spTgt spid="133"/>
                                        </p:tgtEl>
                                      </p:cBhvr>
                                      <p:by x="150000" y="150000"/>
                                    </p:animScale>
                                  </p:childTnLst>
                                </p:cTn>
                              </p:par>
                            </p:childTnLst>
                          </p:cTn>
                        </p:par>
                        <p:par>
                          <p:cTn id="244" fill="hold">
                            <p:stCondLst>
                              <p:cond delay="4500"/>
                            </p:stCondLst>
                            <p:childTnLst>
                              <p:par>
                                <p:cTn id="245" presetID="16" presetClass="exit" presetSubtype="21" fill="hold" grpId="1" nodeType="afterEffect">
                                  <p:stCondLst>
                                    <p:cond delay="1000"/>
                                  </p:stCondLst>
                                  <p:childTnLst>
                                    <p:animEffect transition="out" filter="barn(inVertical)">
                                      <p:cBhvr>
                                        <p:cTn id="246" dur="500"/>
                                        <p:tgtEl>
                                          <p:spTgt spid="133"/>
                                        </p:tgtEl>
                                      </p:cBhvr>
                                    </p:animEffect>
                                    <p:set>
                                      <p:cBhvr>
                                        <p:cTn id="247" dur="1" fill="hold">
                                          <p:stCondLst>
                                            <p:cond delay="499"/>
                                          </p:stCondLst>
                                        </p:cTn>
                                        <p:tgtEl>
                                          <p:spTgt spid="133"/>
                                        </p:tgtEl>
                                        <p:attrNameLst>
                                          <p:attrName>style.visibility</p:attrName>
                                        </p:attrNameLst>
                                      </p:cBhvr>
                                      <p:to>
                                        <p:strVal val="hidden"/>
                                      </p:to>
                                    </p:set>
                                  </p:childTnLst>
                                </p:cTn>
                              </p:par>
                            </p:childTnLst>
                          </p:cTn>
                        </p:par>
                        <p:par>
                          <p:cTn id="248" fill="hold">
                            <p:stCondLst>
                              <p:cond delay="6000"/>
                            </p:stCondLst>
                            <p:childTnLst>
                              <p:par>
                                <p:cTn id="249" presetID="10" presetClass="exit" presetSubtype="0" fill="hold" nodeType="afterEffect">
                                  <p:stCondLst>
                                    <p:cond delay="0"/>
                                  </p:stCondLst>
                                  <p:childTnLst>
                                    <p:animEffect transition="out" filter="fade">
                                      <p:cBhvr>
                                        <p:cTn id="250" dur="500"/>
                                        <p:tgtEl>
                                          <p:spTgt spid="184"/>
                                        </p:tgtEl>
                                      </p:cBhvr>
                                    </p:animEffect>
                                    <p:set>
                                      <p:cBhvr>
                                        <p:cTn id="251" dur="1" fill="hold">
                                          <p:stCondLst>
                                            <p:cond delay="499"/>
                                          </p:stCondLst>
                                        </p:cTn>
                                        <p:tgtEl>
                                          <p:spTgt spid="184"/>
                                        </p:tgtEl>
                                        <p:attrNameLst>
                                          <p:attrName>style.visibility</p:attrName>
                                        </p:attrNameLst>
                                      </p:cBhvr>
                                      <p:to>
                                        <p:strVal val="hidden"/>
                                      </p:to>
                                    </p:set>
                                  </p:childTnLst>
                                </p:cTn>
                              </p:par>
                              <p:par>
                                <p:cTn id="252" presetID="10" presetClass="exit" presetSubtype="0" fill="hold" nodeType="withEffect">
                                  <p:stCondLst>
                                    <p:cond delay="0"/>
                                  </p:stCondLst>
                                  <p:childTnLst>
                                    <p:animEffect transition="out" filter="fade">
                                      <p:cBhvr>
                                        <p:cTn id="253" dur="500"/>
                                        <p:tgtEl>
                                          <p:spTgt spid="50"/>
                                        </p:tgtEl>
                                      </p:cBhvr>
                                    </p:animEffect>
                                    <p:set>
                                      <p:cBhvr>
                                        <p:cTn id="254" dur="1" fill="hold">
                                          <p:stCondLst>
                                            <p:cond delay="499"/>
                                          </p:stCondLst>
                                        </p:cTn>
                                        <p:tgtEl>
                                          <p:spTgt spid="50"/>
                                        </p:tgtEl>
                                        <p:attrNameLst>
                                          <p:attrName>style.visibility</p:attrName>
                                        </p:attrNameLst>
                                      </p:cBhvr>
                                      <p:to>
                                        <p:strVal val="hidden"/>
                                      </p:to>
                                    </p:set>
                                  </p:childTnLst>
                                </p:cTn>
                              </p:par>
                              <p:par>
                                <p:cTn id="255" presetID="10" presetClass="exit" presetSubtype="0" fill="hold" nodeType="withEffect">
                                  <p:stCondLst>
                                    <p:cond delay="0"/>
                                  </p:stCondLst>
                                  <p:childTnLst>
                                    <p:animEffect transition="out" filter="fade">
                                      <p:cBhvr>
                                        <p:cTn id="256" dur="500"/>
                                        <p:tgtEl>
                                          <p:spTgt spid="126"/>
                                        </p:tgtEl>
                                      </p:cBhvr>
                                    </p:animEffect>
                                    <p:set>
                                      <p:cBhvr>
                                        <p:cTn id="257" dur="1" fill="hold">
                                          <p:stCondLst>
                                            <p:cond delay="499"/>
                                          </p:stCondLst>
                                        </p:cTn>
                                        <p:tgtEl>
                                          <p:spTgt spid="126"/>
                                        </p:tgtEl>
                                        <p:attrNameLst>
                                          <p:attrName>style.visibility</p:attrName>
                                        </p:attrNameLst>
                                      </p:cBhvr>
                                      <p:to>
                                        <p:strVal val="hidden"/>
                                      </p:to>
                                    </p:set>
                                  </p:childTnLst>
                                </p:cTn>
                              </p:par>
                              <p:par>
                                <p:cTn id="258" presetID="10" presetClass="exit" presetSubtype="0" fill="hold" nodeType="withEffect">
                                  <p:stCondLst>
                                    <p:cond delay="0"/>
                                  </p:stCondLst>
                                  <p:childTnLst>
                                    <p:animEffect transition="out" filter="fade">
                                      <p:cBhvr>
                                        <p:cTn id="259" dur="500"/>
                                        <p:tgtEl>
                                          <p:spTgt spid="128"/>
                                        </p:tgtEl>
                                      </p:cBhvr>
                                    </p:animEffect>
                                    <p:set>
                                      <p:cBhvr>
                                        <p:cTn id="260" dur="1" fill="hold">
                                          <p:stCondLst>
                                            <p:cond delay="499"/>
                                          </p:stCondLst>
                                        </p:cTn>
                                        <p:tgtEl>
                                          <p:spTgt spid="128"/>
                                        </p:tgtEl>
                                        <p:attrNameLst>
                                          <p:attrName>style.visibility</p:attrName>
                                        </p:attrNameLst>
                                      </p:cBhvr>
                                      <p:to>
                                        <p:strVal val="hidden"/>
                                      </p:to>
                                    </p:set>
                                  </p:childTnLst>
                                </p:cTn>
                              </p:par>
                              <p:par>
                                <p:cTn id="261" presetID="10" presetClass="exit" presetSubtype="0" fill="hold" grpId="0" nodeType="withEffect">
                                  <p:stCondLst>
                                    <p:cond delay="0"/>
                                  </p:stCondLst>
                                  <p:childTnLst>
                                    <p:animEffect transition="out" filter="fade">
                                      <p:cBhvr>
                                        <p:cTn id="262" dur="500"/>
                                        <p:tgtEl>
                                          <p:spTgt spid="132"/>
                                        </p:tgtEl>
                                      </p:cBhvr>
                                    </p:animEffect>
                                    <p:set>
                                      <p:cBhvr>
                                        <p:cTn id="263" dur="1" fill="hold">
                                          <p:stCondLst>
                                            <p:cond delay="499"/>
                                          </p:stCondLst>
                                        </p:cTn>
                                        <p:tgtEl>
                                          <p:spTgt spid="132"/>
                                        </p:tgtEl>
                                        <p:attrNameLst>
                                          <p:attrName>style.visibility</p:attrName>
                                        </p:attrNameLst>
                                      </p:cBhvr>
                                      <p:to>
                                        <p:strVal val="hidden"/>
                                      </p:to>
                                    </p:set>
                                  </p:childTnLst>
                                </p:cTn>
                              </p:par>
                              <p:par>
                                <p:cTn id="264" presetID="10" presetClass="exit" presetSubtype="0" fill="hold" grpId="0" nodeType="withEffect">
                                  <p:stCondLst>
                                    <p:cond delay="0"/>
                                  </p:stCondLst>
                                  <p:childTnLst>
                                    <p:animEffect transition="out" filter="fade">
                                      <p:cBhvr>
                                        <p:cTn id="265" dur="500"/>
                                        <p:tgtEl>
                                          <p:spTgt spid="131"/>
                                        </p:tgtEl>
                                      </p:cBhvr>
                                    </p:animEffect>
                                    <p:set>
                                      <p:cBhvr>
                                        <p:cTn id="266" dur="1" fill="hold">
                                          <p:stCondLst>
                                            <p:cond delay="499"/>
                                          </p:stCondLst>
                                        </p:cTn>
                                        <p:tgtEl>
                                          <p:spTgt spid="131"/>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267" restart="whenNotActive" fill="hold" evtFilter="cancelBubble" nodeType="interactiveSeq">
                <p:stCondLst>
                  <p:cond evt="onClick" delay="0">
                    <p:tgtEl>
                      <p:spTgt spid="35"/>
                    </p:tgtEl>
                  </p:cond>
                </p:stCondLst>
                <p:endSync evt="end" delay="0">
                  <p:rtn val="all"/>
                </p:endSync>
                <p:childTnLst>
                  <p:par>
                    <p:cTn id="268" fill="hold">
                      <p:stCondLst>
                        <p:cond delay="0"/>
                      </p:stCondLst>
                      <p:childTnLst>
                        <p:par>
                          <p:cTn id="269" fill="hold">
                            <p:stCondLst>
                              <p:cond delay="0"/>
                            </p:stCondLst>
                            <p:childTnLst>
                              <p:par>
                                <p:cTn id="270" presetID="26" presetClass="emph" presetSubtype="0" repeatCount="4000" fill="hold" nodeType="clickEffect">
                                  <p:stCondLst>
                                    <p:cond delay="0"/>
                                  </p:stCondLst>
                                  <p:childTnLst>
                                    <p:animEffect transition="out" filter="fade">
                                      <p:cBhvr>
                                        <p:cTn id="271" dur="500" tmFilter="0, 0; .2, .5; .8, .5; 1, 0"/>
                                        <p:tgtEl>
                                          <p:spTgt spid="35"/>
                                        </p:tgtEl>
                                      </p:cBhvr>
                                    </p:animEffect>
                                    <p:animScale>
                                      <p:cBhvr>
                                        <p:cTn id="272" dur="250" autoRev="1" fill="hold"/>
                                        <p:tgtEl>
                                          <p:spTgt spid="35"/>
                                        </p:tgtEl>
                                      </p:cBhvr>
                                      <p:by x="105000" y="105000"/>
                                    </p:animScale>
                                  </p:childTnLst>
                                </p:cTn>
                              </p:par>
                            </p:childTnLst>
                          </p:cTn>
                        </p:par>
                      </p:childTnLst>
                    </p:cTn>
                  </p:par>
                  <p:par>
                    <p:cTn id="273" fill="hold">
                      <p:stCondLst>
                        <p:cond delay="indefinite"/>
                      </p:stCondLst>
                      <p:childTnLst>
                        <p:par>
                          <p:cTn id="274" fill="hold">
                            <p:stCondLst>
                              <p:cond delay="0"/>
                            </p:stCondLst>
                            <p:childTnLst>
                              <p:par>
                                <p:cTn id="275" presetID="22" presetClass="entr" presetSubtype="4" fill="hold" nodeType="clickEffect">
                                  <p:stCondLst>
                                    <p:cond delay="0"/>
                                  </p:stCondLst>
                                  <p:childTnLst>
                                    <p:set>
                                      <p:cBhvr>
                                        <p:cTn id="276" dur="1" fill="hold">
                                          <p:stCondLst>
                                            <p:cond delay="0"/>
                                          </p:stCondLst>
                                        </p:cTn>
                                        <p:tgtEl>
                                          <p:spTgt spid="137"/>
                                        </p:tgtEl>
                                        <p:attrNameLst>
                                          <p:attrName>style.visibility</p:attrName>
                                        </p:attrNameLst>
                                      </p:cBhvr>
                                      <p:to>
                                        <p:strVal val="visible"/>
                                      </p:to>
                                    </p:set>
                                    <p:animEffect transition="in" filter="wipe(down)">
                                      <p:cBhvr>
                                        <p:cTn id="277" dur="500"/>
                                        <p:tgtEl>
                                          <p:spTgt spid="137"/>
                                        </p:tgtEl>
                                      </p:cBhvr>
                                    </p:animEffect>
                                  </p:childTnLst>
                                </p:cTn>
                              </p:par>
                            </p:childTnLst>
                          </p:cTn>
                        </p:par>
                        <p:par>
                          <p:cTn id="278" fill="hold">
                            <p:stCondLst>
                              <p:cond delay="500"/>
                            </p:stCondLst>
                            <p:childTnLst>
                              <p:par>
                                <p:cTn id="279" presetID="53" presetClass="entr" presetSubtype="16" fill="hold" grpId="1" nodeType="afterEffect">
                                  <p:stCondLst>
                                    <p:cond delay="0"/>
                                  </p:stCondLst>
                                  <p:childTnLst>
                                    <p:set>
                                      <p:cBhvr>
                                        <p:cTn id="280" dur="1" fill="hold">
                                          <p:stCondLst>
                                            <p:cond delay="0"/>
                                          </p:stCondLst>
                                        </p:cTn>
                                        <p:tgtEl>
                                          <p:spTgt spid="140"/>
                                        </p:tgtEl>
                                        <p:attrNameLst>
                                          <p:attrName>style.visibility</p:attrName>
                                        </p:attrNameLst>
                                      </p:cBhvr>
                                      <p:to>
                                        <p:strVal val="visible"/>
                                      </p:to>
                                    </p:set>
                                    <p:anim calcmode="lin" valueType="num">
                                      <p:cBhvr>
                                        <p:cTn id="281" dur="500" fill="hold"/>
                                        <p:tgtEl>
                                          <p:spTgt spid="140"/>
                                        </p:tgtEl>
                                        <p:attrNameLst>
                                          <p:attrName>ppt_w</p:attrName>
                                        </p:attrNameLst>
                                      </p:cBhvr>
                                      <p:tavLst>
                                        <p:tav tm="0">
                                          <p:val>
                                            <p:fltVal val="0"/>
                                          </p:val>
                                        </p:tav>
                                        <p:tav tm="100000">
                                          <p:val>
                                            <p:strVal val="#ppt_w"/>
                                          </p:val>
                                        </p:tav>
                                      </p:tavLst>
                                    </p:anim>
                                    <p:anim calcmode="lin" valueType="num">
                                      <p:cBhvr>
                                        <p:cTn id="282" dur="500" fill="hold"/>
                                        <p:tgtEl>
                                          <p:spTgt spid="140"/>
                                        </p:tgtEl>
                                        <p:attrNameLst>
                                          <p:attrName>ppt_h</p:attrName>
                                        </p:attrNameLst>
                                      </p:cBhvr>
                                      <p:tavLst>
                                        <p:tav tm="0">
                                          <p:val>
                                            <p:fltVal val="0"/>
                                          </p:val>
                                        </p:tav>
                                        <p:tav tm="100000">
                                          <p:val>
                                            <p:strVal val="#ppt_h"/>
                                          </p:val>
                                        </p:tav>
                                      </p:tavLst>
                                    </p:anim>
                                    <p:animEffect transition="in" filter="fade">
                                      <p:cBhvr>
                                        <p:cTn id="283" dur="500"/>
                                        <p:tgtEl>
                                          <p:spTgt spid="140"/>
                                        </p:tgtEl>
                                      </p:cBhvr>
                                    </p:animEffect>
                                  </p:childTnLst>
                                </p:cTn>
                              </p:par>
                            </p:childTnLst>
                          </p:cTn>
                        </p:par>
                        <p:par>
                          <p:cTn id="284" fill="hold">
                            <p:stCondLst>
                              <p:cond delay="1000"/>
                            </p:stCondLst>
                            <p:childTnLst>
                              <p:par>
                                <p:cTn id="285" presetID="22" presetClass="entr" presetSubtype="2" fill="hold" nodeType="afterEffect">
                                  <p:stCondLst>
                                    <p:cond delay="0"/>
                                  </p:stCondLst>
                                  <p:childTnLst>
                                    <p:set>
                                      <p:cBhvr>
                                        <p:cTn id="286" dur="1" fill="hold">
                                          <p:stCondLst>
                                            <p:cond delay="0"/>
                                          </p:stCondLst>
                                        </p:cTn>
                                        <p:tgtEl>
                                          <p:spTgt spid="138"/>
                                        </p:tgtEl>
                                        <p:attrNameLst>
                                          <p:attrName>style.visibility</p:attrName>
                                        </p:attrNameLst>
                                      </p:cBhvr>
                                      <p:to>
                                        <p:strVal val="visible"/>
                                      </p:to>
                                    </p:set>
                                    <p:animEffect transition="in" filter="wipe(right)">
                                      <p:cBhvr>
                                        <p:cTn id="287" dur="500"/>
                                        <p:tgtEl>
                                          <p:spTgt spid="138"/>
                                        </p:tgtEl>
                                      </p:cBhvr>
                                    </p:animEffect>
                                  </p:childTnLst>
                                </p:cTn>
                              </p:par>
                            </p:childTnLst>
                          </p:cTn>
                        </p:par>
                        <p:par>
                          <p:cTn id="288" fill="hold">
                            <p:stCondLst>
                              <p:cond delay="1500"/>
                            </p:stCondLst>
                            <p:childTnLst>
                              <p:par>
                                <p:cTn id="289" presetID="53" presetClass="entr" presetSubtype="16" fill="hold" grpId="2" nodeType="afterEffect">
                                  <p:stCondLst>
                                    <p:cond delay="0"/>
                                  </p:stCondLst>
                                  <p:childTnLst>
                                    <p:set>
                                      <p:cBhvr>
                                        <p:cTn id="290" dur="1" fill="hold">
                                          <p:stCondLst>
                                            <p:cond delay="0"/>
                                          </p:stCondLst>
                                        </p:cTn>
                                        <p:tgtEl>
                                          <p:spTgt spid="132"/>
                                        </p:tgtEl>
                                        <p:attrNameLst>
                                          <p:attrName>style.visibility</p:attrName>
                                        </p:attrNameLst>
                                      </p:cBhvr>
                                      <p:to>
                                        <p:strVal val="visible"/>
                                      </p:to>
                                    </p:set>
                                    <p:anim calcmode="lin" valueType="num">
                                      <p:cBhvr>
                                        <p:cTn id="291" dur="500" fill="hold"/>
                                        <p:tgtEl>
                                          <p:spTgt spid="132"/>
                                        </p:tgtEl>
                                        <p:attrNameLst>
                                          <p:attrName>ppt_w</p:attrName>
                                        </p:attrNameLst>
                                      </p:cBhvr>
                                      <p:tavLst>
                                        <p:tav tm="0">
                                          <p:val>
                                            <p:fltVal val="0"/>
                                          </p:val>
                                        </p:tav>
                                        <p:tav tm="100000">
                                          <p:val>
                                            <p:strVal val="#ppt_w"/>
                                          </p:val>
                                        </p:tav>
                                      </p:tavLst>
                                    </p:anim>
                                    <p:anim calcmode="lin" valueType="num">
                                      <p:cBhvr>
                                        <p:cTn id="292" dur="500" fill="hold"/>
                                        <p:tgtEl>
                                          <p:spTgt spid="132"/>
                                        </p:tgtEl>
                                        <p:attrNameLst>
                                          <p:attrName>ppt_h</p:attrName>
                                        </p:attrNameLst>
                                      </p:cBhvr>
                                      <p:tavLst>
                                        <p:tav tm="0">
                                          <p:val>
                                            <p:fltVal val="0"/>
                                          </p:val>
                                        </p:tav>
                                        <p:tav tm="100000">
                                          <p:val>
                                            <p:strVal val="#ppt_h"/>
                                          </p:val>
                                        </p:tav>
                                      </p:tavLst>
                                    </p:anim>
                                    <p:animEffect transition="in" filter="fade">
                                      <p:cBhvr>
                                        <p:cTn id="293" dur="500"/>
                                        <p:tgtEl>
                                          <p:spTgt spid="132"/>
                                        </p:tgtEl>
                                      </p:cBhvr>
                                    </p:animEffect>
                                  </p:childTnLst>
                                </p:cTn>
                              </p:par>
                            </p:childTnLst>
                          </p:cTn>
                        </p:par>
                        <p:par>
                          <p:cTn id="294" fill="hold">
                            <p:stCondLst>
                              <p:cond delay="2000"/>
                            </p:stCondLst>
                            <p:childTnLst>
                              <p:par>
                                <p:cTn id="295" presetID="53" presetClass="entr" presetSubtype="16" fill="hold" grpId="2" nodeType="afterEffect">
                                  <p:stCondLst>
                                    <p:cond delay="0"/>
                                  </p:stCondLst>
                                  <p:childTnLst>
                                    <p:set>
                                      <p:cBhvr>
                                        <p:cTn id="296" dur="1" fill="hold">
                                          <p:stCondLst>
                                            <p:cond delay="0"/>
                                          </p:stCondLst>
                                        </p:cTn>
                                        <p:tgtEl>
                                          <p:spTgt spid="141"/>
                                        </p:tgtEl>
                                        <p:attrNameLst>
                                          <p:attrName>style.visibility</p:attrName>
                                        </p:attrNameLst>
                                      </p:cBhvr>
                                      <p:to>
                                        <p:strVal val="visible"/>
                                      </p:to>
                                    </p:set>
                                    <p:anim calcmode="lin" valueType="num">
                                      <p:cBhvr>
                                        <p:cTn id="297" dur="500" fill="hold"/>
                                        <p:tgtEl>
                                          <p:spTgt spid="141"/>
                                        </p:tgtEl>
                                        <p:attrNameLst>
                                          <p:attrName>ppt_w</p:attrName>
                                        </p:attrNameLst>
                                      </p:cBhvr>
                                      <p:tavLst>
                                        <p:tav tm="0">
                                          <p:val>
                                            <p:fltVal val="0"/>
                                          </p:val>
                                        </p:tav>
                                        <p:tav tm="100000">
                                          <p:val>
                                            <p:strVal val="#ppt_w"/>
                                          </p:val>
                                        </p:tav>
                                      </p:tavLst>
                                    </p:anim>
                                    <p:anim calcmode="lin" valueType="num">
                                      <p:cBhvr>
                                        <p:cTn id="298" dur="500" fill="hold"/>
                                        <p:tgtEl>
                                          <p:spTgt spid="141"/>
                                        </p:tgtEl>
                                        <p:attrNameLst>
                                          <p:attrName>ppt_h</p:attrName>
                                        </p:attrNameLst>
                                      </p:cBhvr>
                                      <p:tavLst>
                                        <p:tav tm="0">
                                          <p:val>
                                            <p:fltVal val="0"/>
                                          </p:val>
                                        </p:tav>
                                        <p:tav tm="100000">
                                          <p:val>
                                            <p:strVal val="#ppt_h"/>
                                          </p:val>
                                        </p:tav>
                                      </p:tavLst>
                                    </p:anim>
                                    <p:animEffect transition="in" filter="fade">
                                      <p:cBhvr>
                                        <p:cTn id="299" dur="500"/>
                                        <p:tgtEl>
                                          <p:spTgt spid="141"/>
                                        </p:tgtEl>
                                      </p:cBhvr>
                                    </p:animEffect>
                                  </p:childTnLst>
                                </p:cTn>
                              </p:par>
                            </p:childTnLst>
                          </p:cTn>
                        </p:par>
                        <p:par>
                          <p:cTn id="300" fill="hold">
                            <p:stCondLst>
                              <p:cond delay="2500"/>
                            </p:stCondLst>
                            <p:childTnLst>
                              <p:par>
                                <p:cTn id="301" presetID="6" presetClass="emph" presetSubtype="0" fill="hold" grpId="0" nodeType="afterEffect">
                                  <p:stCondLst>
                                    <p:cond delay="0"/>
                                  </p:stCondLst>
                                  <p:childTnLst>
                                    <p:animScale>
                                      <p:cBhvr>
                                        <p:cTn id="302" dur="2000" fill="hold"/>
                                        <p:tgtEl>
                                          <p:spTgt spid="141"/>
                                        </p:tgtEl>
                                      </p:cBhvr>
                                      <p:by x="150000" y="150000"/>
                                    </p:animScale>
                                  </p:childTnLst>
                                </p:cTn>
                              </p:par>
                            </p:childTnLst>
                          </p:cTn>
                        </p:par>
                        <p:par>
                          <p:cTn id="303" fill="hold">
                            <p:stCondLst>
                              <p:cond delay="4500"/>
                            </p:stCondLst>
                            <p:childTnLst>
                              <p:par>
                                <p:cTn id="304" presetID="16" presetClass="exit" presetSubtype="21" fill="hold" grpId="1" nodeType="afterEffect">
                                  <p:stCondLst>
                                    <p:cond delay="1000"/>
                                  </p:stCondLst>
                                  <p:childTnLst>
                                    <p:animEffect transition="out" filter="barn(inVertical)">
                                      <p:cBhvr>
                                        <p:cTn id="305" dur="500"/>
                                        <p:tgtEl>
                                          <p:spTgt spid="141"/>
                                        </p:tgtEl>
                                      </p:cBhvr>
                                    </p:animEffect>
                                    <p:set>
                                      <p:cBhvr>
                                        <p:cTn id="306" dur="1" fill="hold">
                                          <p:stCondLst>
                                            <p:cond delay="499"/>
                                          </p:stCondLst>
                                        </p:cTn>
                                        <p:tgtEl>
                                          <p:spTgt spid="141"/>
                                        </p:tgtEl>
                                        <p:attrNameLst>
                                          <p:attrName>style.visibility</p:attrName>
                                        </p:attrNameLst>
                                      </p:cBhvr>
                                      <p:to>
                                        <p:strVal val="hidden"/>
                                      </p:to>
                                    </p:set>
                                  </p:childTnLst>
                                </p:cTn>
                              </p:par>
                            </p:childTnLst>
                          </p:cTn>
                        </p:par>
                        <p:par>
                          <p:cTn id="307" fill="hold">
                            <p:stCondLst>
                              <p:cond delay="6000"/>
                            </p:stCondLst>
                            <p:childTnLst>
                              <p:par>
                                <p:cTn id="308" presetID="42" presetClass="exit" presetSubtype="0" fill="hold" nodeType="afterEffect">
                                  <p:stCondLst>
                                    <p:cond delay="0"/>
                                  </p:stCondLst>
                                  <p:childTnLst>
                                    <p:animEffect transition="out" filter="fade">
                                      <p:cBhvr>
                                        <p:cTn id="309" dur="1000"/>
                                        <p:tgtEl>
                                          <p:spTgt spid="172"/>
                                        </p:tgtEl>
                                      </p:cBhvr>
                                    </p:animEffect>
                                    <p:anim calcmode="lin" valueType="num">
                                      <p:cBhvr>
                                        <p:cTn id="310" dur="1000"/>
                                        <p:tgtEl>
                                          <p:spTgt spid="172"/>
                                        </p:tgtEl>
                                        <p:attrNameLst>
                                          <p:attrName>ppt_x</p:attrName>
                                        </p:attrNameLst>
                                      </p:cBhvr>
                                      <p:tavLst>
                                        <p:tav tm="0">
                                          <p:val>
                                            <p:strVal val="ppt_x"/>
                                          </p:val>
                                        </p:tav>
                                        <p:tav tm="100000">
                                          <p:val>
                                            <p:strVal val="ppt_x"/>
                                          </p:val>
                                        </p:tav>
                                      </p:tavLst>
                                    </p:anim>
                                    <p:anim calcmode="lin" valueType="num">
                                      <p:cBhvr>
                                        <p:cTn id="311" dur="1000"/>
                                        <p:tgtEl>
                                          <p:spTgt spid="172"/>
                                        </p:tgtEl>
                                        <p:attrNameLst>
                                          <p:attrName>ppt_y</p:attrName>
                                        </p:attrNameLst>
                                      </p:cBhvr>
                                      <p:tavLst>
                                        <p:tav tm="0">
                                          <p:val>
                                            <p:strVal val="ppt_y"/>
                                          </p:val>
                                        </p:tav>
                                        <p:tav tm="100000">
                                          <p:val>
                                            <p:strVal val="ppt_y+.1"/>
                                          </p:val>
                                        </p:tav>
                                      </p:tavLst>
                                    </p:anim>
                                    <p:set>
                                      <p:cBhvr>
                                        <p:cTn id="312" dur="1" fill="hold">
                                          <p:stCondLst>
                                            <p:cond delay="999"/>
                                          </p:stCondLst>
                                        </p:cTn>
                                        <p:tgtEl>
                                          <p:spTgt spid="172"/>
                                        </p:tgtEl>
                                        <p:attrNameLst>
                                          <p:attrName>style.visibility</p:attrName>
                                        </p:attrNameLst>
                                      </p:cBhvr>
                                      <p:to>
                                        <p:strVal val="hidden"/>
                                      </p:to>
                                    </p:set>
                                  </p:childTnLst>
                                </p:cTn>
                              </p:par>
                              <p:par>
                                <p:cTn id="313" presetID="42" presetClass="exit" presetSubtype="0" fill="hold" nodeType="withEffect">
                                  <p:stCondLst>
                                    <p:cond delay="0"/>
                                  </p:stCondLst>
                                  <p:childTnLst>
                                    <p:animEffect transition="out" filter="fade">
                                      <p:cBhvr>
                                        <p:cTn id="314" dur="1000"/>
                                        <p:tgtEl>
                                          <p:spTgt spid="35"/>
                                        </p:tgtEl>
                                      </p:cBhvr>
                                    </p:animEffect>
                                    <p:anim calcmode="lin" valueType="num">
                                      <p:cBhvr>
                                        <p:cTn id="315" dur="1000"/>
                                        <p:tgtEl>
                                          <p:spTgt spid="35"/>
                                        </p:tgtEl>
                                        <p:attrNameLst>
                                          <p:attrName>ppt_x</p:attrName>
                                        </p:attrNameLst>
                                      </p:cBhvr>
                                      <p:tavLst>
                                        <p:tav tm="0">
                                          <p:val>
                                            <p:strVal val="ppt_x"/>
                                          </p:val>
                                        </p:tav>
                                        <p:tav tm="100000">
                                          <p:val>
                                            <p:strVal val="ppt_x"/>
                                          </p:val>
                                        </p:tav>
                                      </p:tavLst>
                                    </p:anim>
                                    <p:anim calcmode="lin" valueType="num">
                                      <p:cBhvr>
                                        <p:cTn id="316" dur="1000"/>
                                        <p:tgtEl>
                                          <p:spTgt spid="35"/>
                                        </p:tgtEl>
                                        <p:attrNameLst>
                                          <p:attrName>ppt_y</p:attrName>
                                        </p:attrNameLst>
                                      </p:cBhvr>
                                      <p:tavLst>
                                        <p:tav tm="0">
                                          <p:val>
                                            <p:strVal val="ppt_y"/>
                                          </p:val>
                                        </p:tav>
                                        <p:tav tm="100000">
                                          <p:val>
                                            <p:strVal val="ppt_y+.1"/>
                                          </p:val>
                                        </p:tav>
                                      </p:tavLst>
                                    </p:anim>
                                    <p:set>
                                      <p:cBhvr>
                                        <p:cTn id="317" dur="1" fill="hold">
                                          <p:stCondLst>
                                            <p:cond delay="999"/>
                                          </p:stCondLst>
                                        </p:cTn>
                                        <p:tgtEl>
                                          <p:spTgt spid="35"/>
                                        </p:tgtEl>
                                        <p:attrNameLst>
                                          <p:attrName>style.visibility</p:attrName>
                                        </p:attrNameLst>
                                      </p:cBhvr>
                                      <p:to>
                                        <p:strVal val="hidden"/>
                                      </p:to>
                                    </p:set>
                                  </p:childTnLst>
                                </p:cTn>
                              </p:par>
                              <p:par>
                                <p:cTn id="318" presetID="10" presetClass="exit" presetSubtype="0" fill="hold" nodeType="withEffect">
                                  <p:stCondLst>
                                    <p:cond delay="0"/>
                                  </p:stCondLst>
                                  <p:childTnLst>
                                    <p:animEffect transition="out" filter="fade">
                                      <p:cBhvr>
                                        <p:cTn id="319" dur="500"/>
                                        <p:tgtEl>
                                          <p:spTgt spid="137"/>
                                        </p:tgtEl>
                                      </p:cBhvr>
                                    </p:animEffect>
                                    <p:set>
                                      <p:cBhvr>
                                        <p:cTn id="320" dur="1" fill="hold">
                                          <p:stCondLst>
                                            <p:cond delay="499"/>
                                          </p:stCondLst>
                                        </p:cTn>
                                        <p:tgtEl>
                                          <p:spTgt spid="137"/>
                                        </p:tgtEl>
                                        <p:attrNameLst>
                                          <p:attrName>style.visibility</p:attrName>
                                        </p:attrNameLst>
                                      </p:cBhvr>
                                      <p:to>
                                        <p:strVal val="hidden"/>
                                      </p:to>
                                    </p:set>
                                  </p:childTnLst>
                                </p:cTn>
                              </p:par>
                              <p:par>
                                <p:cTn id="321" presetID="10" presetClass="exit" presetSubtype="0" fill="hold" nodeType="withEffect">
                                  <p:stCondLst>
                                    <p:cond delay="0"/>
                                  </p:stCondLst>
                                  <p:childTnLst>
                                    <p:animEffect transition="out" filter="fade">
                                      <p:cBhvr>
                                        <p:cTn id="322" dur="500"/>
                                        <p:tgtEl>
                                          <p:spTgt spid="138"/>
                                        </p:tgtEl>
                                      </p:cBhvr>
                                    </p:animEffect>
                                    <p:set>
                                      <p:cBhvr>
                                        <p:cTn id="323" dur="1" fill="hold">
                                          <p:stCondLst>
                                            <p:cond delay="499"/>
                                          </p:stCondLst>
                                        </p:cTn>
                                        <p:tgtEl>
                                          <p:spTgt spid="138"/>
                                        </p:tgtEl>
                                        <p:attrNameLst>
                                          <p:attrName>style.visibility</p:attrName>
                                        </p:attrNameLst>
                                      </p:cBhvr>
                                      <p:to>
                                        <p:strVal val="hidden"/>
                                      </p:to>
                                    </p:set>
                                  </p:childTnLst>
                                </p:cTn>
                              </p:par>
                              <p:par>
                                <p:cTn id="324" presetID="10" presetClass="exit" presetSubtype="0" fill="hold" grpId="0" nodeType="withEffect">
                                  <p:stCondLst>
                                    <p:cond delay="0"/>
                                  </p:stCondLst>
                                  <p:childTnLst>
                                    <p:animEffect transition="out" filter="fade">
                                      <p:cBhvr>
                                        <p:cTn id="325" dur="500"/>
                                        <p:tgtEl>
                                          <p:spTgt spid="140"/>
                                        </p:tgtEl>
                                      </p:cBhvr>
                                    </p:animEffect>
                                    <p:set>
                                      <p:cBhvr>
                                        <p:cTn id="326" dur="1" fill="hold">
                                          <p:stCondLst>
                                            <p:cond delay="499"/>
                                          </p:stCondLst>
                                        </p:cTn>
                                        <p:tgtEl>
                                          <p:spTgt spid="140"/>
                                        </p:tgtEl>
                                        <p:attrNameLst>
                                          <p:attrName>style.visibility</p:attrName>
                                        </p:attrNameLst>
                                      </p:cBhvr>
                                      <p:to>
                                        <p:strVal val="hidden"/>
                                      </p:to>
                                    </p:set>
                                  </p:childTnLst>
                                </p:cTn>
                              </p:par>
                              <p:par>
                                <p:cTn id="327" presetID="10" presetClass="exit" presetSubtype="0" fill="hold" grpId="3" nodeType="withEffect">
                                  <p:stCondLst>
                                    <p:cond delay="0"/>
                                  </p:stCondLst>
                                  <p:childTnLst>
                                    <p:animEffect transition="out" filter="fade">
                                      <p:cBhvr>
                                        <p:cTn id="328" dur="500"/>
                                        <p:tgtEl>
                                          <p:spTgt spid="132"/>
                                        </p:tgtEl>
                                      </p:cBhvr>
                                    </p:animEffect>
                                    <p:set>
                                      <p:cBhvr>
                                        <p:cTn id="329" dur="1" fill="hold">
                                          <p:stCondLst>
                                            <p:cond delay="499"/>
                                          </p:stCondLst>
                                        </p:cTn>
                                        <p:tgtEl>
                                          <p:spTgt spid="132"/>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330" restart="whenNotActive" fill="hold" evtFilter="cancelBubble" nodeType="interactiveSeq">
                <p:stCondLst>
                  <p:cond evt="onClick" delay="0">
                    <p:tgtEl>
                      <p:spTgt spid="1067"/>
                    </p:tgtEl>
                  </p:cond>
                </p:stCondLst>
                <p:endSync evt="end" delay="0">
                  <p:rtn val="all"/>
                </p:endSync>
                <p:childTnLst>
                  <p:par>
                    <p:cTn id="331" fill="hold">
                      <p:stCondLst>
                        <p:cond delay="0"/>
                      </p:stCondLst>
                      <p:childTnLst>
                        <p:par>
                          <p:cTn id="332" fill="hold">
                            <p:stCondLst>
                              <p:cond delay="0"/>
                            </p:stCondLst>
                            <p:childTnLst>
                              <p:par>
                                <p:cTn id="333" presetID="26" presetClass="emph" presetSubtype="0" repeatCount="4000" fill="hold" nodeType="clickEffect">
                                  <p:stCondLst>
                                    <p:cond delay="0"/>
                                  </p:stCondLst>
                                  <p:childTnLst>
                                    <p:animEffect transition="out" filter="fade">
                                      <p:cBhvr>
                                        <p:cTn id="334" dur="500" tmFilter="0, 0; .2, .5; .8, .5; 1, 0"/>
                                        <p:tgtEl>
                                          <p:spTgt spid="1067"/>
                                        </p:tgtEl>
                                      </p:cBhvr>
                                    </p:animEffect>
                                    <p:animScale>
                                      <p:cBhvr>
                                        <p:cTn id="335" dur="250" autoRev="1" fill="hold"/>
                                        <p:tgtEl>
                                          <p:spTgt spid="1067"/>
                                        </p:tgtEl>
                                      </p:cBhvr>
                                      <p:by x="105000" y="105000"/>
                                    </p:animScale>
                                  </p:childTnLst>
                                </p:cTn>
                              </p:par>
                            </p:childTnLst>
                          </p:cTn>
                        </p:par>
                      </p:childTnLst>
                    </p:cTn>
                  </p:par>
                  <p:par>
                    <p:cTn id="336" fill="hold">
                      <p:stCondLst>
                        <p:cond delay="indefinite"/>
                      </p:stCondLst>
                      <p:childTnLst>
                        <p:par>
                          <p:cTn id="337" fill="hold">
                            <p:stCondLst>
                              <p:cond delay="0"/>
                            </p:stCondLst>
                            <p:childTnLst>
                              <p:par>
                                <p:cTn id="338" presetID="22" presetClass="entr" presetSubtype="4" fill="hold" nodeType="click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wipe(down)">
                                      <p:cBhvr>
                                        <p:cTn id="340" dur="500"/>
                                        <p:tgtEl>
                                          <p:spTgt spid="152"/>
                                        </p:tgtEl>
                                      </p:cBhvr>
                                    </p:animEffect>
                                  </p:childTnLst>
                                </p:cTn>
                              </p:par>
                            </p:childTnLst>
                          </p:cTn>
                        </p:par>
                        <p:par>
                          <p:cTn id="341" fill="hold">
                            <p:stCondLst>
                              <p:cond delay="500"/>
                            </p:stCondLst>
                            <p:childTnLst>
                              <p:par>
                                <p:cTn id="342" presetID="53" presetClass="entr" presetSubtype="16" fill="hold" grpId="0" nodeType="afterEffect">
                                  <p:stCondLst>
                                    <p:cond delay="0"/>
                                  </p:stCondLst>
                                  <p:childTnLst>
                                    <p:set>
                                      <p:cBhvr>
                                        <p:cTn id="343" dur="1" fill="hold">
                                          <p:stCondLst>
                                            <p:cond delay="0"/>
                                          </p:stCondLst>
                                        </p:cTn>
                                        <p:tgtEl>
                                          <p:spTgt spid="100"/>
                                        </p:tgtEl>
                                        <p:attrNameLst>
                                          <p:attrName>style.visibility</p:attrName>
                                        </p:attrNameLst>
                                      </p:cBhvr>
                                      <p:to>
                                        <p:strVal val="visible"/>
                                      </p:to>
                                    </p:set>
                                    <p:anim calcmode="lin" valueType="num">
                                      <p:cBhvr>
                                        <p:cTn id="344" dur="500" fill="hold"/>
                                        <p:tgtEl>
                                          <p:spTgt spid="100"/>
                                        </p:tgtEl>
                                        <p:attrNameLst>
                                          <p:attrName>ppt_w</p:attrName>
                                        </p:attrNameLst>
                                      </p:cBhvr>
                                      <p:tavLst>
                                        <p:tav tm="0">
                                          <p:val>
                                            <p:fltVal val="0"/>
                                          </p:val>
                                        </p:tav>
                                        <p:tav tm="100000">
                                          <p:val>
                                            <p:strVal val="#ppt_w"/>
                                          </p:val>
                                        </p:tav>
                                      </p:tavLst>
                                    </p:anim>
                                    <p:anim calcmode="lin" valueType="num">
                                      <p:cBhvr>
                                        <p:cTn id="345" dur="500" fill="hold"/>
                                        <p:tgtEl>
                                          <p:spTgt spid="100"/>
                                        </p:tgtEl>
                                        <p:attrNameLst>
                                          <p:attrName>ppt_h</p:attrName>
                                        </p:attrNameLst>
                                      </p:cBhvr>
                                      <p:tavLst>
                                        <p:tav tm="0">
                                          <p:val>
                                            <p:fltVal val="0"/>
                                          </p:val>
                                        </p:tav>
                                        <p:tav tm="100000">
                                          <p:val>
                                            <p:strVal val="#ppt_h"/>
                                          </p:val>
                                        </p:tav>
                                      </p:tavLst>
                                    </p:anim>
                                    <p:animEffect transition="in" filter="fade">
                                      <p:cBhvr>
                                        <p:cTn id="346" dur="500"/>
                                        <p:tgtEl>
                                          <p:spTgt spid="100"/>
                                        </p:tgtEl>
                                      </p:cBhvr>
                                    </p:animEffect>
                                  </p:childTnLst>
                                </p:cTn>
                              </p:par>
                            </p:childTnLst>
                          </p:cTn>
                        </p:par>
                        <p:par>
                          <p:cTn id="347" fill="hold">
                            <p:stCondLst>
                              <p:cond delay="1000"/>
                            </p:stCondLst>
                            <p:childTnLst>
                              <p:par>
                                <p:cTn id="348" presetID="22" presetClass="entr" presetSubtype="2" fill="hold" nodeType="afterEffect">
                                  <p:stCondLst>
                                    <p:cond delay="0"/>
                                  </p:stCondLst>
                                  <p:childTnLst>
                                    <p:set>
                                      <p:cBhvr>
                                        <p:cTn id="349" dur="1" fill="hold">
                                          <p:stCondLst>
                                            <p:cond delay="0"/>
                                          </p:stCondLst>
                                        </p:cTn>
                                        <p:tgtEl>
                                          <p:spTgt spid="99"/>
                                        </p:tgtEl>
                                        <p:attrNameLst>
                                          <p:attrName>style.visibility</p:attrName>
                                        </p:attrNameLst>
                                      </p:cBhvr>
                                      <p:to>
                                        <p:strVal val="visible"/>
                                      </p:to>
                                    </p:set>
                                    <p:animEffect transition="in" filter="wipe(right)">
                                      <p:cBhvr>
                                        <p:cTn id="350" dur="500"/>
                                        <p:tgtEl>
                                          <p:spTgt spid="99"/>
                                        </p:tgtEl>
                                      </p:cBhvr>
                                    </p:animEffect>
                                  </p:childTnLst>
                                </p:cTn>
                              </p:par>
                            </p:childTnLst>
                          </p:cTn>
                        </p:par>
                        <p:par>
                          <p:cTn id="351" fill="hold">
                            <p:stCondLst>
                              <p:cond delay="1500"/>
                            </p:stCondLst>
                            <p:childTnLst>
                              <p:par>
                                <p:cTn id="352" presetID="53" presetClass="entr" presetSubtype="16" fill="hold" grpId="0" nodeType="afterEffect">
                                  <p:stCondLst>
                                    <p:cond delay="0"/>
                                  </p:stCondLst>
                                  <p:childTnLst>
                                    <p:set>
                                      <p:cBhvr>
                                        <p:cTn id="353" dur="1" fill="hold">
                                          <p:stCondLst>
                                            <p:cond delay="0"/>
                                          </p:stCondLst>
                                        </p:cTn>
                                        <p:tgtEl>
                                          <p:spTgt spid="1086"/>
                                        </p:tgtEl>
                                        <p:attrNameLst>
                                          <p:attrName>style.visibility</p:attrName>
                                        </p:attrNameLst>
                                      </p:cBhvr>
                                      <p:to>
                                        <p:strVal val="visible"/>
                                      </p:to>
                                    </p:set>
                                    <p:anim calcmode="lin" valueType="num">
                                      <p:cBhvr>
                                        <p:cTn id="354" dur="500" fill="hold"/>
                                        <p:tgtEl>
                                          <p:spTgt spid="1086"/>
                                        </p:tgtEl>
                                        <p:attrNameLst>
                                          <p:attrName>ppt_w</p:attrName>
                                        </p:attrNameLst>
                                      </p:cBhvr>
                                      <p:tavLst>
                                        <p:tav tm="0">
                                          <p:val>
                                            <p:fltVal val="0"/>
                                          </p:val>
                                        </p:tav>
                                        <p:tav tm="100000">
                                          <p:val>
                                            <p:strVal val="#ppt_w"/>
                                          </p:val>
                                        </p:tav>
                                      </p:tavLst>
                                    </p:anim>
                                    <p:anim calcmode="lin" valueType="num">
                                      <p:cBhvr>
                                        <p:cTn id="355" dur="500" fill="hold"/>
                                        <p:tgtEl>
                                          <p:spTgt spid="1086"/>
                                        </p:tgtEl>
                                        <p:attrNameLst>
                                          <p:attrName>ppt_h</p:attrName>
                                        </p:attrNameLst>
                                      </p:cBhvr>
                                      <p:tavLst>
                                        <p:tav tm="0">
                                          <p:val>
                                            <p:fltVal val="0"/>
                                          </p:val>
                                        </p:tav>
                                        <p:tav tm="100000">
                                          <p:val>
                                            <p:strVal val="#ppt_h"/>
                                          </p:val>
                                        </p:tav>
                                      </p:tavLst>
                                    </p:anim>
                                    <p:animEffect transition="in" filter="fade">
                                      <p:cBhvr>
                                        <p:cTn id="356" dur="500"/>
                                        <p:tgtEl>
                                          <p:spTgt spid="1086"/>
                                        </p:tgtEl>
                                      </p:cBhvr>
                                    </p:animEffect>
                                  </p:childTnLst>
                                </p:cTn>
                              </p:par>
                            </p:childTnLst>
                          </p:cTn>
                        </p:par>
                        <p:par>
                          <p:cTn id="357" fill="hold">
                            <p:stCondLst>
                              <p:cond delay="2000"/>
                            </p:stCondLst>
                            <p:childTnLst>
                              <p:par>
                                <p:cTn id="358" presetID="53" presetClass="entr" presetSubtype="16" fill="hold" grpId="0" nodeType="afterEffect">
                                  <p:stCondLst>
                                    <p:cond delay="0"/>
                                  </p:stCondLst>
                                  <p:childTnLst>
                                    <p:set>
                                      <p:cBhvr>
                                        <p:cTn id="359" dur="1" fill="hold">
                                          <p:stCondLst>
                                            <p:cond delay="0"/>
                                          </p:stCondLst>
                                        </p:cTn>
                                        <p:tgtEl>
                                          <p:spTgt spid="101"/>
                                        </p:tgtEl>
                                        <p:attrNameLst>
                                          <p:attrName>style.visibility</p:attrName>
                                        </p:attrNameLst>
                                      </p:cBhvr>
                                      <p:to>
                                        <p:strVal val="visible"/>
                                      </p:to>
                                    </p:set>
                                    <p:anim calcmode="lin" valueType="num">
                                      <p:cBhvr>
                                        <p:cTn id="360" dur="500" fill="hold"/>
                                        <p:tgtEl>
                                          <p:spTgt spid="101"/>
                                        </p:tgtEl>
                                        <p:attrNameLst>
                                          <p:attrName>ppt_w</p:attrName>
                                        </p:attrNameLst>
                                      </p:cBhvr>
                                      <p:tavLst>
                                        <p:tav tm="0">
                                          <p:val>
                                            <p:fltVal val="0"/>
                                          </p:val>
                                        </p:tav>
                                        <p:tav tm="100000">
                                          <p:val>
                                            <p:strVal val="#ppt_w"/>
                                          </p:val>
                                        </p:tav>
                                      </p:tavLst>
                                    </p:anim>
                                    <p:anim calcmode="lin" valueType="num">
                                      <p:cBhvr>
                                        <p:cTn id="361" dur="500" fill="hold"/>
                                        <p:tgtEl>
                                          <p:spTgt spid="101"/>
                                        </p:tgtEl>
                                        <p:attrNameLst>
                                          <p:attrName>ppt_h</p:attrName>
                                        </p:attrNameLst>
                                      </p:cBhvr>
                                      <p:tavLst>
                                        <p:tav tm="0">
                                          <p:val>
                                            <p:fltVal val="0"/>
                                          </p:val>
                                        </p:tav>
                                        <p:tav tm="100000">
                                          <p:val>
                                            <p:strVal val="#ppt_h"/>
                                          </p:val>
                                        </p:tav>
                                      </p:tavLst>
                                    </p:anim>
                                    <p:animEffect transition="in" filter="fade">
                                      <p:cBhvr>
                                        <p:cTn id="362" dur="500"/>
                                        <p:tgtEl>
                                          <p:spTgt spid="101"/>
                                        </p:tgtEl>
                                      </p:cBhvr>
                                    </p:animEffect>
                                  </p:childTnLst>
                                </p:cTn>
                              </p:par>
                            </p:childTnLst>
                          </p:cTn>
                        </p:par>
                        <p:par>
                          <p:cTn id="363" fill="hold">
                            <p:stCondLst>
                              <p:cond delay="2500"/>
                            </p:stCondLst>
                            <p:childTnLst>
                              <p:par>
                                <p:cTn id="364" presetID="6" presetClass="emph" presetSubtype="0" fill="hold" grpId="1" nodeType="afterEffect">
                                  <p:stCondLst>
                                    <p:cond delay="0"/>
                                  </p:stCondLst>
                                  <p:childTnLst>
                                    <p:animScale>
                                      <p:cBhvr>
                                        <p:cTn id="365" dur="2000" fill="hold"/>
                                        <p:tgtEl>
                                          <p:spTgt spid="101"/>
                                        </p:tgtEl>
                                      </p:cBhvr>
                                      <p:by x="150000" y="150000"/>
                                    </p:animScale>
                                  </p:childTnLst>
                                </p:cTn>
                              </p:par>
                            </p:childTnLst>
                          </p:cTn>
                        </p:par>
                        <p:par>
                          <p:cTn id="366" fill="hold">
                            <p:stCondLst>
                              <p:cond delay="4500"/>
                            </p:stCondLst>
                            <p:childTnLst>
                              <p:par>
                                <p:cTn id="367" presetID="10" presetClass="exit" presetSubtype="0" fill="hold" grpId="2" nodeType="afterEffect">
                                  <p:stCondLst>
                                    <p:cond delay="0"/>
                                  </p:stCondLst>
                                  <p:childTnLst>
                                    <p:animEffect transition="out" filter="fade">
                                      <p:cBhvr>
                                        <p:cTn id="368" dur="500"/>
                                        <p:tgtEl>
                                          <p:spTgt spid="101"/>
                                        </p:tgtEl>
                                      </p:cBhvr>
                                    </p:animEffect>
                                    <p:set>
                                      <p:cBhvr>
                                        <p:cTn id="369" dur="1" fill="hold">
                                          <p:stCondLst>
                                            <p:cond delay="499"/>
                                          </p:stCondLst>
                                        </p:cTn>
                                        <p:tgtEl>
                                          <p:spTgt spid="101"/>
                                        </p:tgtEl>
                                        <p:attrNameLst>
                                          <p:attrName>style.visibility</p:attrName>
                                        </p:attrNameLst>
                                      </p:cBhvr>
                                      <p:to>
                                        <p:strVal val="hidden"/>
                                      </p:to>
                                    </p:set>
                                  </p:childTnLst>
                                </p:cTn>
                              </p:par>
                            </p:childTnLst>
                          </p:cTn>
                        </p:par>
                        <p:par>
                          <p:cTn id="370" fill="hold">
                            <p:stCondLst>
                              <p:cond delay="5000"/>
                            </p:stCondLst>
                            <p:childTnLst>
                              <p:par>
                                <p:cTn id="371" presetID="22" presetClass="exit" presetSubtype="4" fill="hold" nodeType="afterEffect">
                                  <p:stCondLst>
                                    <p:cond delay="0"/>
                                  </p:stCondLst>
                                  <p:childTnLst>
                                    <p:animEffect transition="out" filter="wipe(down)">
                                      <p:cBhvr>
                                        <p:cTn id="372" dur="500"/>
                                        <p:tgtEl>
                                          <p:spTgt spid="175"/>
                                        </p:tgtEl>
                                      </p:cBhvr>
                                    </p:animEffect>
                                    <p:set>
                                      <p:cBhvr>
                                        <p:cTn id="373" dur="1" fill="hold">
                                          <p:stCondLst>
                                            <p:cond delay="499"/>
                                          </p:stCondLst>
                                        </p:cTn>
                                        <p:tgtEl>
                                          <p:spTgt spid="175"/>
                                        </p:tgtEl>
                                        <p:attrNameLst>
                                          <p:attrName>style.visibility</p:attrName>
                                        </p:attrNameLst>
                                      </p:cBhvr>
                                      <p:to>
                                        <p:strVal val="hidden"/>
                                      </p:to>
                                    </p:set>
                                  </p:childTnLst>
                                </p:cTn>
                              </p:par>
                              <p:par>
                                <p:cTn id="374" presetID="22" presetClass="exit" presetSubtype="4" fill="hold" nodeType="withEffect">
                                  <p:stCondLst>
                                    <p:cond delay="0"/>
                                  </p:stCondLst>
                                  <p:childTnLst>
                                    <p:animEffect transition="out" filter="wipe(down)">
                                      <p:cBhvr>
                                        <p:cTn id="375" dur="500"/>
                                        <p:tgtEl>
                                          <p:spTgt spid="1067"/>
                                        </p:tgtEl>
                                      </p:cBhvr>
                                    </p:animEffect>
                                    <p:set>
                                      <p:cBhvr>
                                        <p:cTn id="376" dur="1" fill="hold">
                                          <p:stCondLst>
                                            <p:cond delay="499"/>
                                          </p:stCondLst>
                                        </p:cTn>
                                        <p:tgtEl>
                                          <p:spTgt spid="1067"/>
                                        </p:tgtEl>
                                        <p:attrNameLst>
                                          <p:attrName>style.visibility</p:attrName>
                                        </p:attrNameLst>
                                      </p:cBhvr>
                                      <p:to>
                                        <p:strVal val="hidden"/>
                                      </p:to>
                                    </p:set>
                                  </p:childTnLst>
                                </p:cTn>
                              </p:par>
                              <p:par>
                                <p:cTn id="377" presetID="10" presetClass="exit" presetSubtype="0" fill="hold" grpId="1" nodeType="withEffect">
                                  <p:stCondLst>
                                    <p:cond delay="0"/>
                                  </p:stCondLst>
                                  <p:childTnLst>
                                    <p:animEffect transition="out" filter="fade">
                                      <p:cBhvr>
                                        <p:cTn id="378" dur="500"/>
                                        <p:tgtEl>
                                          <p:spTgt spid="1086"/>
                                        </p:tgtEl>
                                      </p:cBhvr>
                                    </p:animEffect>
                                    <p:set>
                                      <p:cBhvr>
                                        <p:cTn id="379" dur="1" fill="hold">
                                          <p:stCondLst>
                                            <p:cond delay="499"/>
                                          </p:stCondLst>
                                        </p:cTn>
                                        <p:tgtEl>
                                          <p:spTgt spid="1086"/>
                                        </p:tgtEl>
                                        <p:attrNameLst>
                                          <p:attrName>style.visibility</p:attrName>
                                        </p:attrNameLst>
                                      </p:cBhvr>
                                      <p:to>
                                        <p:strVal val="hidden"/>
                                      </p:to>
                                    </p:set>
                                  </p:childTnLst>
                                </p:cTn>
                              </p:par>
                              <p:par>
                                <p:cTn id="380" presetID="10" presetClass="exit" presetSubtype="0" fill="hold" grpId="1" nodeType="withEffect">
                                  <p:stCondLst>
                                    <p:cond delay="0"/>
                                  </p:stCondLst>
                                  <p:childTnLst>
                                    <p:animEffect transition="out" filter="fade">
                                      <p:cBhvr>
                                        <p:cTn id="381" dur="500"/>
                                        <p:tgtEl>
                                          <p:spTgt spid="100"/>
                                        </p:tgtEl>
                                      </p:cBhvr>
                                    </p:animEffect>
                                    <p:set>
                                      <p:cBhvr>
                                        <p:cTn id="382" dur="1" fill="hold">
                                          <p:stCondLst>
                                            <p:cond delay="499"/>
                                          </p:stCondLst>
                                        </p:cTn>
                                        <p:tgtEl>
                                          <p:spTgt spid="100"/>
                                        </p:tgtEl>
                                        <p:attrNameLst>
                                          <p:attrName>style.visibility</p:attrName>
                                        </p:attrNameLst>
                                      </p:cBhvr>
                                      <p:to>
                                        <p:strVal val="hidden"/>
                                      </p:to>
                                    </p:set>
                                  </p:childTnLst>
                                </p:cTn>
                              </p:par>
                              <p:par>
                                <p:cTn id="383" presetID="10" presetClass="exit" presetSubtype="0" fill="hold" nodeType="withEffect">
                                  <p:stCondLst>
                                    <p:cond delay="0"/>
                                  </p:stCondLst>
                                  <p:childTnLst>
                                    <p:animEffect transition="out" filter="fade">
                                      <p:cBhvr>
                                        <p:cTn id="384" dur="500"/>
                                        <p:tgtEl>
                                          <p:spTgt spid="152"/>
                                        </p:tgtEl>
                                      </p:cBhvr>
                                    </p:animEffect>
                                    <p:set>
                                      <p:cBhvr>
                                        <p:cTn id="385" dur="1" fill="hold">
                                          <p:stCondLst>
                                            <p:cond delay="499"/>
                                          </p:stCondLst>
                                        </p:cTn>
                                        <p:tgtEl>
                                          <p:spTgt spid="152"/>
                                        </p:tgtEl>
                                        <p:attrNameLst>
                                          <p:attrName>style.visibility</p:attrName>
                                        </p:attrNameLst>
                                      </p:cBhvr>
                                      <p:to>
                                        <p:strVal val="hidden"/>
                                      </p:to>
                                    </p:set>
                                  </p:childTnLst>
                                </p:cTn>
                              </p:par>
                              <p:par>
                                <p:cTn id="386" presetID="10" presetClass="exit" presetSubtype="0" fill="hold" nodeType="withEffect">
                                  <p:stCondLst>
                                    <p:cond delay="0"/>
                                  </p:stCondLst>
                                  <p:childTnLst>
                                    <p:animEffect transition="out" filter="fade">
                                      <p:cBhvr>
                                        <p:cTn id="387" dur="500"/>
                                        <p:tgtEl>
                                          <p:spTgt spid="99"/>
                                        </p:tgtEl>
                                      </p:cBhvr>
                                    </p:animEffect>
                                    <p:set>
                                      <p:cBhvr>
                                        <p:cTn id="388" dur="1" fill="hold">
                                          <p:stCondLst>
                                            <p:cond delay="499"/>
                                          </p:stCondLst>
                                        </p:cTn>
                                        <p:tgtEl>
                                          <p:spTgt spid="99"/>
                                        </p:tgtEl>
                                        <p:attrNameLst>
                                          <p:attrName>style.visibility</p:attrName>
                                        </p:attrNameLst>
                                      </p:cBhvr>
                                      <p:to>
                                        <p:strVal val="hidden"/>
                                      </p:to>
                                    </p:set>
                                  </p:childTnLst>
                                </p:cTn>
                              </p:par>
                            </p:childTnLst>
                          </p:cTn>
                        </p:par>
                      </p:childTnLst>
                    </p:cTn>
                  </p:par>
                </p:childTnLst>
              </p:cTn>
              <p:nextCondLst>
                <p:cond evt="onClick" delay="0">
                  <p:tgtEl>
                    <p:spTgt spid="1067"/>
                  </p:tgtEl>
                </p:cond>
              </p:nextCondLst>
            </p:seq>
            <p:seq concurrent="1" nextAc="seek">
              <p:cTn id="389" restart="whenNotActive" fill="hold" evtFilter="cancelBubble" nodeType="interactiveSeq">
                <p:stCondLst>
                  <p:cond evt="onClick" delay="0">
                    <p:tgtEl>
                      <p:spTgt spid="49"/>
                    </p:tgtEl>
                  </p:cond>
                </p:stCondLst>
                <p:endSync evt="end" delay="0">
                  <p:rtn val="all"/>
                </p:endSync>
                <p:childTnLst>
                  <p:par>
                    <p:cTn id="390" fill="hold">
                      <p:stCondLst>
                        <p:cond delay="0"/>
                      </p:stCondLst>
                      <p:childTnLst>
                        <p:par>
                          <p:cTn id="391" fill="hold">
                            <p:stCondLst>
                              <p:cond delay="0"/>
                            </p:stCondLst>
                            <p:childTnLst>
                              <p:par>
                                <p:cTn id="392" presetID="26" presetClass="emph" presetSubtype="0" repeatCount="4000" fill="hold" nodeType="clickEffect">
                                  <p:stCondLst>
                                    <p:cond delay="0"/>
                                  </p:stCondLst>
                                  <p:childTnLst>
                                    <p:animEffect transition="out" filter="fade">
                                      <p:cBhvr>
                                        <p:cTn id="393" dur="500" tmFilter="0, 0; .2, .5; .8, .5; 1, 0"/>
                                        <p:tgtEl>
                                          <p:spTgt spid="49"/>
                                        </p:tgtEl>
                                      </p:cBhvr>
                                    </p:animEffect>
                                    <p:animScale>
                                      <p:cBhvr>
                                        <p:cTn id="394" dur="250" autoRev="1" fill="hold"/>
                                        <p:tgtEl>
                                          <p:spTgt spid="49"/>
                                        </p:tgtEl>
                                      </p:cBhvr>
                                      <p:by x="105000" y="105000"/>
                                    </p:animScale>
                                  </p:childTnLst>
                                </p:cTn>
                              </p:par>
                            </p:childTnLst>
                          </p:cTn>
                        </p:par>
                      </p:childTnLst>
                    </p:cTn>
                  </p:par>
                  <p:par>
                    <p:cTn id="395" fill="hold">
                      <p:stCondLst>
                        <p:cond delay="indefinite"/>
                      </p:stCondLst>
                      <p:childTnLst>
                        <p:par>
                          <p:cTn id="396" fill="hold">
                            <p:stCondLst>
                              <p:cond delay="0"/>
                            </p:stCondLst>
                            <p:childTnLst>
                              <p:par>
                                <p:cTn id="397" presetID="22" presetClass="entr" presetSubtype="4" fill="hold" nodeType="clickEffect">
                                  <p:stCondLst>
                                    <p:cond delay="0"/>
                                  </p:stCondLst>
                                  <p:childTnLst>
                                    <p:set>
                                      <p:cBhvr>
                                        <p:cTn id="398" dur="1" fill="hold">
                                          <p:stCondLst>
                                            <p:cond delay="0"/>
                                          </p:stCondLst>
                                        </p:cTn>
                                        <p:tgtEl>
                                          <p:spTgt spid="106"/>
                                        </p:tgtEl>
                                        <p:attrNameLst>
                                          <p:attrName>style.visibility</p:attrName>
                                        </p:attrNameLst>
                                      </p:cBhvr>
                                      <p:to>
                                        <p:strVal val="visible"/>
                                      </p:to>
                                    </p:set>
                                    <p:animEffect transition="in" filter="wipe(down)">
                                      <p:cBhvr>
                                        <p:cTn id="399" dur="500"/>
                                        <p:tgtEl>
                                          <p:spTgt spid="106"/>
                                        </p:tgtEl>
                                      </p:cBhvr>
                                    </p:animEffect>
                                  </p:childTnLst>
                                </p:cTn>
                              </p:par>
                            </p:childTnLst>
                          </p:cTn>
                        </p:par>
                        <p:par>
                          <p:cTn id="400" fill="hold">
                            <p:stCondLst>
                              <p:cond delay="500"/>
                            </p:stCondLst>
                            <p:childTnLst>
                              <p:par>
                                <p:cTn id="401" presetID="53" presetClass="entr" presetSubtype="16" fill="hold" grpId="2" nodeType="afterEffect">
                                  <p:stCondLst>
                                    <p:cond delay="0"/>
                                  </p:stCondLst>
                                  <p:childTnLst>
                                    <p:set>
                                      <p:cBhvr>
                                        <p:cTn id="402" dur="1" fill="hold">
                                          <p:stCondLst>
                                            <p:cond delay="0"/>
                                          </p:stCondLst>
                                        </p:cTn>
                                        <p:tgtEl>
                                          <p:spTgt spid="107"/>
                                        </p:tgtEl>
                                        <p:attrNameLst>
                                          <p:attrName>style.visibility</p:attrName>
                                        </p:attrNameLst>
                                      </p:cBhvr>
                                      <p:to>
                                        <p:strVal val="visible"/>
                                      </p:to>
                                    </p:set>
                                    <p:anim calcmode="lin" valueType="num">
                                      <p:cBhvr>
                                        <p:cTn id="403" dur="500" fill="hold"/>
                                        <p:tgtEl>
                                          <p:spTgt spid="107"/>
                                        </p:tgtEl>
                                        <p:attrNameLst>
                                          <p:attrName>ppt_w</p:attrName>
                                        </p:attrNameLst>
                                      </p:cBhvr>
                                      <p:tavLst>
                                        <p:tav tm="0">
                                          <p:val>
                                            <p:fltVal val="0"/>
                                          </p:val>
                                        </p:tav>
                                        <p:tav tm="100000">
                                          <p:val>
                                            <p:strVal val="#ppt_w"/>
                                          </p:val>
                                        </p:tav>
                                      </p:tavLst>
                                    </p:anim>
                                    <p:anim calcmode="lin" valueType="num">
                                      <p:cBhvr>
                                        <p:cTn id="404" dur="500" fill="hold"/>
                                        <p:tgtEl>
                                          <p:spTgt spid="107"/>
                                        </p:tgtEl>
                                        <p:attrNameLst>
                                          <p:attrName>ppt_h</p:attrName>
                                        </p:attrNameLst>
                                      </p:cBhvr>
                                      <p:tavLst>
                                        <p:tav tm="0">
                                          <p:val>
                                            <p:fltVal val="0"/>
                                          </p:val>
                                        </p:tav>
                                        <p:tav tm="100000">
                                          <p:val>
                                            <p:strVal val="#ppt_h"/>
                                          </p:val>
                                        </p:tav>
                                      </p:tavLst>
                                    </p:anim>
                                    <p:animEffect transition="in" filter="fade">
                                      <p:cBhvr>
                                        <p:cTn id="405" dur="500"/>
                                        <p:tgtEl>
                                          <p:spTgt spid="107"/>
                                        </p:tgtEl>
                                      </p:cBhvr>
                                    </p:animEffect>
                                  </p:childTnLst>
                                </p:cTn>
                              </p:par>
                            </p:childTnLst>
                          </p:cTn>
                        </p:par>
                        <p:par>
                          <p:cTn id="406" fill="hold">
                            <p:stCondLst>
                              <p:cond delay="1000"/>
                            </p:stCondLst>
                            <p:childTnLst>
                              <p:par>
                                <p:cTn id="407" presetID="22" presetClass="entr" presetSubtype="8" fill="hold" nodeType="afterEffect">
                                  <p:stCondLst>
                                    <p:cond delay="0"/>
                                  </p:stCondLst>
                                  <p:childTnLst>
                                    <p:set>
                                      <p:cBhvr>
                                        <p:cTn id="408" dur="1" fill="hold">
                                          <p:stCondLst>
                                            <p:cond delay="0"/>
                                          </p:stCondLst>
                                        </p:cTn>
                                        <p:tgtEl>
                                          <p:spTgt spid="112"/>
                                        </p:tgtEl>
                                        <p:attrNameLst>
                                          <p:attrName>style.visibility</p:attrName>
                                        </p:attrNameLst>
                                      </p:cBhvr>
                                      <p:to>
                                        <p:strVal val="visible"/>
                                      </p:to>
                                    </p:set>
                                    <p:animEffect transition="in" filter="wipe(left)">
                                      <p:cBhvr>
                                        <p:cTn id="409" dur="500"/>
                                        <p:tgtEl>
                                          <p:spTgt spid="112"/>
                                        </p:tgtEl>
                                      </p:cBhvr>
                                    </p:animEffect>
                                  </p:childTnLst>
                                </p:cTn>
                              </p:par>
                            </p:childTnLst>
                          </p:cTn>
                        </p:par>
                        <p:par>
                          <p:cTn id="410" fill="hold">
                            <p:stCondLst>
                              <p:cond delay="1500"/>
                            </p:stCondLst>
                            <p:childTnLst>
                              <p:par>
                                <p:cTn id="411" presetID="53" presetClass="entr" presetSubtype="16" fill="hold" grpId="2" nodeType="afterEffect">
                                  <p:stCondLst>
                                    <p:cond delay="0"/>
                                  </p:stCondLst>
                                  <p:childTnLst>
                                    <p:set>
                                      <p:cBhvr>
                                        <p:cTn id="412" dur="1" fill="hold">
                                          <p:stCondLst>
                                            <p:cond delay="0"/>
                                          </p:stCondLst>
                                        </p:cTn>
                                        <p:tgtEl>
                                          <p:spTgt spid="1086"/>
                                        </p:tgtEl>
                                        <p:attrNameLst>
                                          <p:attrName>style.visibility</p:attrName>
                                        </p:attrNameLst>
                                      </p:cBhvr>
                                      <p:to>
                                        <p:strVal val="visible"/>
                                      </p:to>
                                    </p:set>
                                    <p:anim calcmode="lin" valueType="num">
                                      <p:cBhvr>
                                        <p:cTn id="413" dur="500" fill="hold"/>
                                        <p:tgtEl>
                                          <p:spTgt spid="1086"/>
                                        </p:tgtEl>
                                        <p:attrNameLst>
                                          <p:attrName>ppt_w</p:attrName>
                                        </p:attrNameLst>
                                      </p:cBhvr>
                                      <p:tavLst>
                                        <p:tav tm="0">
                                          <p:val>
                                            <p:fltVal val="0"/>
                                          </p:val>
                                        </p:tav>
                                        <p:tav tm="100000">
                                          <p:val>
                                            <p:strVal val="#ppt_w"/>
                                          </p:val>
                                        </p:tav>
                                      </p:tavLst>
                                    </p:anim>
                                    <p:anim calcmode="lin" valueType="num">
                                      <p:cBhvr>
                                        <p:cTn id="414" dur="500" fill="hold"/>
                                        <p:tgtEl>
                                          <p:spTgt spid="1086"/>
                                        </p:tgtEl>
                                        <p:attrNameLst>
                                          <p:attrName>ppt_h</p:attrName>
                                        </p:attrNameLst>
                                      </p:cBhvr>
                                      <p:tavLst>
                                        <p:tav tm="0">
                                          <p:val>
                                            <p:fltVal val="0"/>
                                          </p:val>
                                        </p:tav>
                                        <p:tav tm="100000">
                                          <p:val>
                                            <p:strVal val="#ppt_h"/>
                                          </p:val>
                                        </p:tav>
                                      </p:tavLst>
                                    </p:anim>
                                    <p:animEffect transition="in" filter="fade">
                                      <p:cBhvr>
                                        <p:cTn id="415" dur="500"/>
                                        <p:tgtEl>
                                          <p:spTgt spid="1086"/>
                                        </p:tgtEl>
                                      </p:cBhvr>
                                    </p:animEffect>
                                  </p:childTnLst>
                                </p:cTn>
                              </p:par>
                            </p:childTnLst>
                          </p:cTn>
                        </p:par>
                        <p:par>
                          <p:cTn id="416" fill="hold">
                            <p:stCondLst>
                              <p:cond delay="2000"/>
                            </p:stCondLst>
                            <p:childTnLst>
                              <p:par>
                                <p:cTn id="417" presetID="53" presetClass="entr" presetSubtype="16" fill="hold" grpId="0" nodeType="afterEffect">
                                  <p:stCondLst>
                                    <p:cond delay="0"/>
                                  </p:stCondLst>
                                  <p:childTnLst>
                                    <p:set>
                                      <p:cBhvr>
                                        <p:cTn id="418" dur="1" fill="hold">
                                          <p:stCondLst>
                                            <p:cond delay="0"/>
                                          </p:stCondLst>
                                        </p:cTn>
                                        <p:tgtEl>
                                          <p:spTgt spid="102"/>
                                        </p:tgtEl>
                                        <p:attrNameLst>
                                          <p:attrName>style.visibility</p:attrName>
                                        </p:attrNameLst>
                                      </p:cBhvr>
                                      <p:to>
                                        <p:strVal val="visible"/>
                                      </p:to>
                                    </p:set>
                                    <p:anim calcmode="lin" valueType="num">
                                      <p:cBhvr>
                                        <p:cTn id="419" dur="500" fill="hold"/>
                                        <p:tgtEl>
                                          <p:spTgt spid="102"/>
                                        </p:tgtEl>
                                        <p:attrNameLst>
                                          <p:attrName>ppt_w</p:attrName>
                                        </p:attrNameLst>
                                      </p:cBhvr>
                                      <p:tavLst>
                                        <p:tav tm="0">
                                          <p:val>
                                            <p:fltVal val="0"/>
                                          </p:val>
                                        </p:tav>
                                        <p:tav tm="100000">
                                          <p:val>
                                            <p:strVal val="#ppt_w"/>
                                          </p:val>
                                        </p:tav>
                                      </p:tavLst>
                                    </p:anim>
                                    <p:anim calcmode="lin" valueType="num">
                                      <p:cBhvr>
                                        <p:cTn id="420" dur="500" fill="hold"/>
                                        <p:tgtEl>
                                          <p:spTgt spid="102"/>
                                        </p:tgtEl>
                                        <p:attrNameLst>
                                          <p:attrName>ppt_h</p:attrName>
                                        </p:attrNameLst>
                                      </p:cBhvr>
                                      <p:tavLst>
                                        <p:tav tm="0">
                                          <p:val>
                                            <p:fltVal val="0"/>
                                          </p:val>
                                        </p:tav>
                                        <p:tav tm="100000">
                                          <p:val>
                                            <p:strVal val="#ppt_h"/>
                                          </p:val>
                                        </p:tav>
                                      </p:tavLst>
                                    </p:anim>
                                    <p:animEffect transition="in" filter="fade">
                                      <p:cBhvr>
                                        <p:cTn id="421" dur="500"/>
                                        <p:tgtEl>
                                          <p:spTgt spid="102"/>
                                        </p:tgtEl>
                                      </p:cBhvr>
                                    </p:animEffect>
                                  </p:childTnLst>
                                </p:cTn>
                              </p:par>
                            </p:childTnLst>
                          </p:cTn>
                        </p:par>
                        <p:par>
                          <p:cTn id="422" fill="hold">
                            <p:stCondLst>
                              <p:cond delay="2500"/>
                            </p:stCondLst>
                            <p:childTnLst>
                              <p:par>
                                <p:cTn id="423" presetID="6" presetClass="emph" presetSubtype="0" fill="hold" grpId="1" nodeType="afterEffect">
                                  <p:stCondLst>
                                    <p:cond delay="0"/>
                                  </p:stCondLst>
                                  <p:childTnLst>
                                    <p:animScale>
                                      <p:cBhvr>
                                        <p:cTn id="424" dur="2000" fill="hold"/>
                                        <p:tgtEl>
                                          <p:spTgt spid="102"/>
                                        </p:tgtEl>
                                      </p:cBhvr>
                                      <p:by x="150000" y="150000"/>
                                    </p:animScale>
                                  </p:childTnLst>
                                </p:cTn>
                              </p:par>
                            </p:childTnLst>
                          </p:cTn>
                        </p:par>
                        <p:par>
                          <p:cTn id="425" fill="hold">
                            <p:stCondLst>
                              <p:cond delay="4500"/>
                            </p:stCondLst>
                            <p:childTnLst>
                              <p:par>
                                <p:cTn id="426" presetID="6" presetClass="exit" presetSubtype="32" fill="hold" nodeType="afterEffect">
                                  <p:stCondLst>
                                    <p:cond delay="0"/>
                                  </p:stCondLst>
                                  <p:childTnLst>
                                    <p:animEffect transition="out" filter="circle(out)">
                                      <p:cBhvr>
                                        <p:cTn id="427" dur="2000"/>
                                        <p:tgtEl>
                                          <p:spTgt spid="169"/>
                                        </p:tgtEl>
                                      </p:cBhvr>
                                    </p:animEffect>
                                    <p:set>
                                      <p:cBhvr>
                                        <p:cTn id="428" dur="1" fill="hold">
                                          <p:stCondLst>
                                            <p:cond delay="1999"/>
                                          </p:stCondLst>
                                        </p:cTn>
                                        <p:tgtEl>
                                          <p:spTgt spid="169"/>
                                        </p:tgtEl>
                                        <p:attrNameLst>
                                          <p:attrName>style.visibility</p:attrName>
                                        </p:attrNameLst>
                                      </p:cBhvr>
                                      <p:to>
                                        <p:strVal val="hidden"/>
                                      </p:to>
                                    </p:set>
                                  </p:childTnLst>
                                </p:cTn>
                              </p:par>
                              <p:par>
                                <p:cTn id="429" presetID="6" presetClass="exit" presetSubtype="32" fill="hold" nodeType="withEffect">
                                  <p:stCondLst>
                                    <p:cond delay="0"/>
                                  </p:stCondLst>
                                  <p:childTnLst>
                                    <p:animEffect transition="out" filter="circle(out)">
                                      <p:cBhvr>
                                        <p:cTn id="430" dur="2000"/>
                                        <p:tgtEl>
                                          <p:spTgt spid="49"/>
                                        </p:tgtEl>
                                      </p:cBhvr>
                                    </p:animEffect>
                                    <p:set>
                                      <p:cBhvr>
                                        <p:cTn id="431" dur="1" fill="hold">
                                          <p:stCondLst>
                                            <p:cond delay="1999"/>
                                          </p:stCondLst>
                                        </p:cTn>
                                        <p:tgtEl>
                                          <p:spTgt spid="49"/>
                                        </p:tgtEl>
                                        <p:attrNameLst>
                                          <p:attrName>style.visibility</p:attrName>
                                        </p:attrNameLst>
                                      </p:cBhvr>
                                      <p:to>
                                        <p:strVal val="hidden"/>
                                      </p:to>
                                    </p:set>
                                  </p:childTnLst>
                                </p:cTn>
                              </p:par>
                              <p:par>
                                <p:cTn id="432" presetID="10" presetClass="exit" presetSubtype="0" fill="hold" nodeType="withEffect">
                                  <p:stCondLst>
                                    <p:cond delay="0"/>
                                  </p:stCondLst>
                                  <p:childTnLst>
                                    <p:animEffect transition="out" filter="fade">
                                      <p:cBhvr>
                                        <p:cTn id="433" dur="500"/>
                                        <p:tgtEl>
                                          <p:spTgt spid="112"/>
                                        </p:tgtEl>
                                      </p:cBhvr>
                                    </p:animEffect>
                                    <p:set>
                                      <p:cBhvr>
                                        <p:cTn id="434" dur="1" fill="hold">
                                          <p:stCondLst>
                                            <p:cond delay="499"/>
                                          </p:stCondLst>
                                        </p:cTn>
                                        <p:tgtEl>
                                          <p:spTgt spid="112"/>
                                        </p:tgtEl>
                                        <p:attrNameLst>
                                          <p:attrName>style.visibility</p:attrName>
                                        </p:attrNameLst>
                                      </p:cBhvr>
                                      <p:to>
                                        <p:strVal val="hidden"/>
                                      </p:to>
                                    </p:set>
                                  </p:childTnLst>
                                </p:cTn>
                              </p:par>
                              <p:par>
                                <p:cTn id="435" presetID="10" presetClass="exit" presetSubtype="0" fill="hold" nodeType="withEffect">
                                  <p:stCondLst>
                                    <p:cond delay="0"/>
                                  </p:stCondLst>
                                  <p:childTnLst>
                                    <p:animEffect transition="out" filter="fade">
                                      <p:cBhvr>
                                        <p:cTn id="436" dur="500"/>
                                        <p:tgtEl>
                                          <p:spTgt spid="106"/>
                                        </p:tgtEl>
                                      </p:cBhvr>
                                    </p:animEffect>
                                    <p:set>
                                      <p:cBhvr>
                                        <p:cTn id="437" dur="1" fill="hold">
                                          <p:stCondLst>
                                            <p:cond delay="499"/>
                                          </p:stCondLst>
                                        </p:cTn>
                                        <p:tgtEl>
                                          <p:spTgt spid="106"/>
                                        </p:tgtEl>
                                        <p:attrNameLst>
                                          <p:attrName>style.visibility</p:attrName>
                                        </p:attrNameLst>
                                      </p:cBhvr>
                                      <p:to>
                                        <p:strVal val="hidden"/>
                                      </p:to>
                                    </p:set>
                                  </p:childTnLst>
                                </p:cTn>
                              </p:par>
                              <p:par>
                                <p:cTn id="438" presetID="10" presetClass="exit" presetSubtype="0" fill="hold" grpId="3" nodeType="withEffect">
                                  <p:stCondLst>
                                    <p:cond delay="0"/>
                                  </p:stCondLst>
                                  <p:childTnLst>
                                    <p:animEffect transition="out" filter="fade">
                                      <p:cBhvr>
                                        <p:cTn id="439" dur="500"/>
                                        <p:tgtEl>
                                          <p:spTgt spid="1086"/>
                                        </p:tgtEl>
                                      </p:cBhvr>
                                    </p:animEffect>
                                    <p:set>
                                      <p:cBhvr>
                                        <p:cTn id="440" dur="1" fill="hold">
                                          <p:stCondLst>
                                            <p:cond delay="499"/>
                                          </p:stCondLst>
                                        </p:cTn>
                                        <p:tgtEl>
                                          <p:spTgt spid="1086"/>
                                        </p:tgtEl>
                                        <p:attrNameLst>
                                          <p:attrName>style.visibility</p:attrName>
                                        </p:attrNameLst>
                                      </p:cBhvr>
                                      <p:to>
                                        <p:strVal val="hidden"/>
                                      </p:to>
                                    </p:set>
                                  </p:childTnLst>
                                </p:cTn>
                              </p:par>
                              <p:par>
                                <p:cTn id="441" presetID="10" presetClass="exit" presetSubtype="0" fill="hold" grpId="3" nodeType="withEffect">
                                  <p:stCondLst>
                                    <p:cond delay="0"/>
                                  </p:stCondLst>
                                  <p:childTnLst>
                                    <p:animEffect transition="out" filter="fade">
                                      <p:cBhvr>
                                        <p:cTn id="442" dur="500"/>
                                        <p:tgtEl>
                                          <p:spTgt spid="107"/>
                                        </p:tgtEl>
                                      </p:cBhvr>
                                    </p:animEffect>
                                    <p:set>
                                      <p:cBhvr>
                                        <p:cTn id="443" dur="1" fill="hold">
                                          <p:stCondLst>
                                            <p:cond delay="499"/>
                                          </p:stCondLst>
                                        </p:cTn>
                                        <p:tgtEl>
                                          <p:spTgt spid="107"/>
                                        </p:tgtEl>
                                        <p:attrNameLst>
                                          <p:attrName>style.visibility</p:attrName>
                                        </p:attrNameLst>
                                      </p:cBhvr>
                                      <p:to>
                                        <p:strVal val="hidden"/>
                                      </p:to>
                                    </p:set>
                                  </p:childTnLst>
                                </p:cTn>
                              </p:par>
                              <p:par>
                                <p:cTn id="444" presetID="10" presetClass="exit" presetSubtype="0" fill="hold" grpId="2" nodeType="withEffect">
                                  <p:stCondLst>
                                    <p:cond delay="0"/>
                                  </p:stCondLst>
                                  <p:childTnLst>
                                    <p:animEffect transition="out" filter="fade">
                                      <p:cBhvr>
                                        <p:cTn id="445" dur="500"/>
                                        <p:tgtEl>
                                          <p:spTgt spid="102"/>
                                        </p:tgtEl>
                                      </p:cBhvr>
                                    </p:animEffect>
                                    <p:set>
                                      <p:cBhvr>
                                        <p:cTn id="446" dur="1" fill="hold">
                                          <p:stCondLst>
                                            <p:cond delay="499"/>
                                          </p:stCondLst>
                                        </p:cTn>
                                        <p:tgtEl>
                                          <p:spTgt spid="102"/>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447" restart="whenNotActive" fill="hold" evtFilter="cancelBubble" nodeType="interactiveSeq">
                <p:stCondLst>
                  <p:cond evt="onClick" delay="0">
                    <p:tgtEl>
                      <p:spTgt spid="1054"/>
                    </p:tgtEl>
                  </p:cond>
                </p:stCondLst>
                <p:endSync evt="end" delay="0">
                  <p:rtn val="all"/>
                </p:endSync>
                <p:childTnLst>
                  <p:par>
                    <p:cTn id="448" fill="hold">
                      <p:stCondLst>
                        <p:cond delay="0"/>
                      </p:stCondLst>
                      <p:childTnLst>
                        <p:par>
                          <p:cTn id="449" fill="hold">
                            <p:stCondLst>
                              <p:cond delay="0"/>
                            </p:stCondLst>
                            <p:childTnLst>
                              <p:par>
                                <p:cTn id="450" presetID="26" presetClass="emph" presetSubtype="0" repeatCount="4000" fill="hold" nodeType="clickEffect">
                                  <p:stCondLst>
                                    <p:cond delay="0"/>
                                  </p:stCondLst>
                                  <p:childTnLst>
                                    <p:animEffect transition="out" filter="fade">
                                      <p:cBhvr>
                                        <p:cTn id="451" dur="500" tmFilter="0, 0; .2, .5; .8, .5; 1, 0"/>
                                        <p:tgtEl>
                                          <p:spTgt spid="1054"/>
                                        </p:tgtEl>
                                      </p:cBhvr>
                                    </p:animEffect>
                                    <p:animScale>
                                      <p:cBhvr>
                                        <p:cTn id="452" dur="250" autoRev="1" fill="hold"/>
                                        <p:tgtEl>
                                          <p:spTgt spid="1054"/>
                                        </p:tgtEl>
                                      </p:cBhvr>
                                      <p:by x="105000" y="105000"/>
                                    </p:animScale>
                                  </p:childTnLst>
                                </p:cTn>
                              </p:par>
                            </p:childTnLst>
                          </p:cTn>
                        </p:par>
                      </p:childTnLst>
                    </p:cTn>
                  </p:par>
                  <p:par>
                    <p:cTn id="453" fill="hold">
                      <p:stCondLst>
                        <p:cond delay="indefinite"/>
                      </p:stCondLst>
                      <p:childTnLst>
                        <p:par>
                          <p:cTn id="454" fill="hold">
                            <p:stCondLst>
                              <p:cond delay="0"/>
                            </p:stCondLst>
                            <p:childTnLst>
                              <p:par>
                                <p:cTn id="455" presetID="22" presetClass="entr" presetSubtype="4" fill="hold" nodeType="clickEffect">
                                  <p:stCondLst>
                                    <p:cond delay="0"/>
                                  </p:stCondLst>
                                  <p:childTnLst>
                                    <p:set>
                                      <p:cBhvr>
                                        <p:cTn id="456" dur="1" fill="hold">
                                          <p:stCondLst>
                                            <p:cond delay="0"/>
                                          </p:stCondLst>
                                        </p:cTn>
                                        <p:tgtEl>
                                          <p:spTgt spid="120"/>
                                        </p:tgtEl>
                                        <p:attrNameLst>
                                          <p:attrName>style.visibility</p:attrName>
                                        </p:attrNameLst>
                                      </p:cBhvr>
                                      <p:to>
                                        <p:strVal val="visible"/>
                                      </p:to>
                                    </p:set>
                                    <p:animEffect transition="in" filter="wipe(down)">
                                      <p:cBhvr>
                                        <p:cTn id="457" dur="500"/>
                                        <p:tgtEl>
                                          <p:spTgt spid="120"/>
                                        </p:tgtEl>
                                      </p:cBhvr>
                                    </p:animEffect>
                                  </p:childTnLst>
                                </p:cTn>
                              </p:par>
                            </p:childTnLst>
                          </p:cTn>
                        </p:par>
                        <p:par>
                          <p:cTn id="458" fill="hold">
                            <p:stCondLst>
                              <p:cond delay="500"/>
                            </p:stCondLst>
                            <p:childTnLst>
                              <p:par>
                                <p:cTn id="459" presetID="53" presetClass="entr" presetSubtype="16" fill="hold" grpId="0" nodeType="afterEffect">
                                  <p:stCondLst>
                                    <p:cond delay="0"/>
                                  </p:stCondLst>
                                  <p:childTnLst>
                                    <p:set>
                                      <p:cBhvr>
                                        <p:cTn id="460" dur="1" fill="hold">
                                          <p:stCondLst>
                                            <p:cond delay="0"/>
                                          </p:stCondLst>
                                        </p:cTn>
                                        <p:tgtEl>
                                          <p:spTgt spid="123"/>
                                        </p:tgtEl>
                                        <p:attrNameLst>
                                          <p:attrName>style.visibility</p:attrName>
                                        </p:attrNameLst>
                                      </p:cBhvr>
                                      <p:to>
                                        <p:strVal val="visible"/>
                                      </p:to>
                                    </p:set>
                                    <p:anim calcmode="lin" valueType="num">
                                      <p:cBhvr>
                                        <p:cTn id="461" dur="500" fill="hold"/>
                                        <p:tgtEl>
                                          <p:spTgt spid="123"/>
                                        </p:tgtEl>
                                        <p:attrNameLst>
                                          <p:attrName>ppt_w</p:attrName>
                                        </p:attrNameLst>
                                      </p:cBhvr>
                                      <p:tavLst>
                                        <p:tav tm="0">
                                          <p:val>
                                            <p:fltVal val="0"/>
                                          </p:val>
                                        </p:tav>
                                        <p:tav tm="100000">
                                          <p:val>
                                            <p:strVal val="#ppt_w"/>
                                          </p:val>
                                        </p:tav>
                                      </p:tavLst>
                                    </p:anim>
                                    <p:anim calcmode="lin" valueType="num">
                                      <p:cBhvr>
                                        <p:cTn id="462" dur="500" fill="hold"/>
                                        <p:tgtEl>
                                          <p:spTgt spid="123"/>
                                        </p:tgtEl>
                                        <p:attrNameLst>
                                          <p:attrName>ppt_h</p:attrName>
                                        </p:attrNameLst>
                                      </p:cBhvr>
                                      <p:tavLst>
                                        <p:tav tm="0">
                                          <p:val>
                                            <p:fltVal val="0"/>
                                          </p:val>
                                        </p:tav>
                                        <p:tav tm="100000">
                                          <p:val>
                                            <p:strVal val="#ppt_h"/>
                                          </p:val>
                                        </p:tav>
                                      </p:tavLst>
                                    </p:anim>
                                    <p:animEffect transition="in" filter="fade">
                                      <p:cBhvr>
                                        <p:cTn id="463" dur="500"/>
                                        <p:tgtEl>
                                          <p:spTgt spid="123"/>
                                        </p:tgtEl>
                                      </p:cBhvr>
                                    </p:animEffect>
                                  </p:childTnLst>
                                </p:cTn>
                              </p:par>
                            </p:childTnLst>
                          </p:cTn>
                        </p:par>
                        <p:par>
                          <p:cTn id="464" fill="hold">
                            <p:stCondLst>
                              <p:cond delay="1000"/>
                            </p:stCondLst>
                            <p:childTnLst>
                              <p:par>
                                <p:cTn id="465" presetID="22" presetClass="entr" presetSubtype="8" fill="hold" nodeType="afterEffect">
                                  <p:stCondLst>
                                    <p:cond delay="1000"/>
                                  </p:stCondLst>
                                  <p:childTnLst>
                                    <p:set>
                                      <p:cBhvr>
                                        <p:cTn id="466" dur="1" fill="hold">
                                          <p:stCondLst>
                                            <p:cond delay="0"/>
                                          </p:stCondLst>
                                        </p:cTn>
                                        <p:tgtEl>
                                          <p:spTgt spid="116"/>
                                        </p:tgtEl>
                                        <p:attrNameLst>
                                          <p:attrName>style.visibility</p:attrName>
                                        </p:attrNameLst>
                                      </p:cBhvr>
                                      <p:to>
                                        <p:strVal val="visible"/>
                                      </p:to>
                                    </p:set>
                                    <p:animEffect transition="in" filter="wipe(left)">
                                      <p:cBhvr>
                                        <p:cTn id="467" dur="500"/>
                                        <p:tgtEl>
                                          <p:spTgt spid="116"/>
                                        </p:tgtEl>
                                      </p:cBhvr>
                                    </p:animEffect>
                                  </p:childTnLst>
                                </p:cTn>
                              </p:par>
                            </p:childTnLst>
                          </p:cTn>
                        </p:par>
                        <p:par>
                          <p:cTn id="468" fill="hold">
                            <p:stCondLst>
                              <p:cond delay="2500"/>
                            </p:stCondLst>
                            <p:childTnLst>
                              <p:par>
                                <p:cTn id="469" presetID="53" presetClass="entr" presetSubtype="16" fill="hold" grpId="6" nodeType="afterEffect">
                                  <p:stCondLst>
                                    <p:cond delay="0"/>
                                  </p:stCondLst>
                                  <p:childTnLst>
                                    <p:set>
                                      <p:cBhvr>
                                        <p:cTn id="470" dur="1" fill="hold">
                                          <p:stCondLst>
                                            <p:cond delay="0"/>
                                          </p:stCondLst>
                                        </p:cTn>
                                        <p:tgtEl>
                                          <p:spTgt spid="107"/>
                                        </p:tgtEl>
                                        <p:attrNameLst>
                                          <p:attrName>style.visibility</p:attrName>
                                        </p:attrNameLst>
                                      </p:cBhvr>
                                      <p:to>
                                        <p:strVal val="visible"/>
                                      </p:to>
                                    </p:set>
                                    <p:anim calcmode="lin" valueType="num">
                                      <p:cBhvr>
                                        <p:cTn id="471" dur="500" fill="hold"/>
                                        <p:tgtEl>
                                          <p:spTgt spid="107"/>
                                        </p:tgtEl>
                                        <p:attrNameLst>
                                          <p:attrName>ppt_w</p:attrName>
                                        </p:attrNameLst>
                                      </p:cBhvr>
                                      <p:tavLst>
                                        <p:tav tm="0">
                                          <p:val>
                                            <p:fltVal val="0"/>
                                          </p:val>
                                        </p:tav>
                                        <p:tav tm="100000">
                                          <p:val>
                                            <p:strVal val="#ppt_w"/>
                                          </p:val>
                                        </p:tav>
                                      </p:tavLst>
                                    </p:anim>
                                    <p:anim calcmode="lin" valueType="num">
                                      <p:cBhvr>
                                        <p:cTn id="472" dur="500" fill="hold"/>
                                        <p:tgtEl>
                                          <p:spTgt spid="107"/>
                                        </p:tgtEl>
                                        <p:attrNameLst>
                                          <p:attrName>ppt_h</p:attrName>
                                        </p:attrNameLst>
                                      </p:cBhvr>
                                      <p:tavLst>
                                        <p:tav tm="0">
                                          <p:val>
                                            <p:fltVal val="0"/>
                                          </p:val>
                                        </p:tav>
                                        <p:tav tm="100000">
                                          <p:val>
                                            <p:strVal val="#ppt_h"/>
                                          </p:val>
                                        </p:tav>
                                      </p:tavLst>
                                    </p:anim>
                                    <p:animEffect transition="in" filter="fade">
                                      <p:cBhvr>
                                        <p:cTn id="473" dur="500"/>
                                        <p:tgtEl>
                                          <p:spTgt spid="107"/>
                                        </p:tgtEl>
                                      </p:cBhvr>
                                    </p:animEffect>
                                  </p:childTnLst>
                                </p:cTn>
                              </p:par>
                            </p:childTnLst>
                          </p:cTn>
                        </p:par>
                        <p:par>
                          <p:cTn id="474" fill="hold">
                            <p:stCondLst>
                              <p:cond delay="3000"/>
                            </p:stCondLst>
                            <p:childTnLst>
                              <p:par>
                                <p:cTn id="475" presetID="53" presetClass="entr" presetSubtype="16" fill="hold" grpId="0" nodeType="afterEffect">
                                  <p:stCondLst>
                                    <p:cond delay="0"/>
                                  </p:stCondLst>
                                  <p:childTnLst>
                                    <p:set>
                                      <p:cBhvr>
                                        <p:cTn id="476" dur="1" fill="hold">
                                          <p:stCondLst>
                                            <p:cond delay="0"/>
                                          </p:stCondLst>
                                        </p:cTn>
                                        <p:tgtEl>
                                          <p:spTgt spid="125"/>
                                        </p:tgtEl>
                                        <p:attrNameLst>
                                          <p:attrName>style.visibility</p:attrName>
                                        </p:attrNameLst>
                                      </p:cBhvr>
                                      <p:to>
                                        <p:strVal val="visible"/>
                                      </p:to>
                                    </p:set>
                                    <p:anim calcmode="lin" valueType="num">
                                      <p:cBhvr>
                                        <p:cTn id="477" dur="500" fill="hold"/>
                                        <p:tgtEl>
                                          <p:spTgt spid="125"/>
                                        </p:tgtEl>
                                        <p:attrNameLst>
                                          <p:attrName>ppt_w</p:attrName>
                                        </p:attrNameLst>
                                      </p:cBhvr>
                                      <p:tavLst>
                                        <p:tav tm="0">
                                          <p:val>
                                            <p:fltVal val="0"/>
                                          </p:val>
                                        </p:tav>
                                        <p:tav tm="100000">
                                          <p:val>
                                            <p:strVal val="#ppt_w"/>
                                          </p:val>
                                        </p:tav>
                                      </p:tavLst>
                                    </p:anim>
                                    <p:anim calcmode="lin" valueType="num">
                                      <p:cBhvr>
                                        <p:cTn id="478" dur="500" fill="hold"/>
                                        <p:tgtEl>
                                          <p:spTgt spid="125"/>
                                        </p:tgtEl>
                                        <p:attrNameLst>
                                          <p:attrName>ppt_h</p:attrName>
                                        </p:attrNameLst>
                                      </p:cBhvr>
                                      <p:tavLst>
                                        <p:tav tm="0">
                                          <p:val>
                                            <p:fltVal val="0"/>
                                          </p:val>
                                        </p:tav>
                                        <p:tav tm="100000">
                                          <p:val>
                                            <p:strVal val="#ppt_h"/>
                                          </p:val>
                                        </p:tav>
                                      </p:tavLst>
                                    </p:anim>
                                    <p:animEffect transition="in" filter="fade">
                                      <p:cBhvr>
                                        <p:cTn id="479" dur="500"/>
                                        <p:tgtEl>
                                          <p:spTgt spid="125"/>
                                        </p:tgtEl>
                                      </p:cBhvr>
                                    </p:animEffect>
                                  </p:childTnLst>
                                </p:cTn>
                              </p:par>
                            </p:childTnLst>
                          </p:cTn>
                        </p:par>
                        <p:par>
                          <p:cTn id="480" fill="hold">
                            <p:stCondLst>
                              <p:cond delay="3500"/>
                            </p:stCondLst>
                            <p:childTnLst>
                              <p:par>
                                <p:cTn id="481" presetID="6" presetClass="emph" presetSubtype="0" fill="hold" grpId="1" nodeType="afterEffect">
                                  <p:stCondLst>
                                    <p:cond delay="0"/>
                                  </p:stCondLst>
                                  <p:childTnLst>
                                    <p:animScale>
                                      <p:cBhvr>
                                        <p:cTn id="482" dur="2000" fill="hold"/>
                                        <p:tgtEl>
                                          <p:spTgt spid="125"/>
                                        </p:tgtEl>
                                      </p:cBhvr>
                                      <p:by x="150000" y="150000"/>
                                    </p:animScale>
                                  </p:childTnLst>
                                </p:cTn>
                              </p:par>
                            </p:childTnLst>
                          </p:cTn>
                        </p:par>
                        <p:par>
                          <p:cTn id="483" fill="hold">
                            <p:stCondLst>
                              <p:cond delay="5500"/>
                            </p:stCondLst>
                            <p:childTnLst>
                              <p:par>
                                <p:cTn id="484" presetID="10" presetClass="exit" presetSubtype="0" fill="hold" grpId="2" nodeType="afterEffect">
                                  <p:stCondLst>
                                    <p:cond delay="0"/>
                                  </p:stCondLst>
                                  <p:childTnLst>
                                    <p:animEffect transition="out" filter="fade">
                                      <p:cBhvr>
                                        <p:cTn id="485" dur="500"/>
                                        <p:tgtEl>
                                          <p:spTgt spid="125"/>
                                        </p:tgtEl>
                                      </p:cBhvr>
                                    </p:animEffect>
                                    <p:set>
                                      <p:cBhvr>
                                        <p:cTn id="486" dur="1" fill="hold">
                                          <p:stCondLst>
                                            <p:cond delay="499"/>
                                          </p:stCondLst>
                                        </p:cTn>
                                        <p:tgtEl>
                                          <p:spTgt spid="125"/>
                                        </p:tgtEl>
                                        <p:attrNameLst>
                                          <p:attrName>style.visibility</p:attrName>
                                        </p:attrNameLst>
                                      </p:cBhvr>
                                      <p:to>
                                        <p:strVal val="hidden"/>
                                      </p:to>
                                    </p:set>
                                  </p:childTnLst>
                                </p:cTn>
                              </p:par>
                            </p:childTnLst>
                          </p:cTn>
                        </p:par>
                        <p:par>
                          <p:cTn id="487" fill="hold">
                            <p:stCondLst>
                              <p:cond delay="6000"/>
                            </p:stCondLst>
                            <p:childTnLst>
                              <p:par>
                                <p:cTn id="488" presetID="14" presetClass="exit" presetSubtype="10" fill="hold" nodeType="afterEffect">
                                  <p:stCondLst>
                                    <p:cond delay="0"/>
                                  </p:stCondLst>
                                  <p:childTnLst>
                                    <p:animEffect transition="out" filter="randombar(horizontal)">
                                      <p:cBhvr>
                                        <p:cTn id="489" dur="500"/>
                                        <p:tgtEl>
                                          <p:spTgt spid="2"/>
                                        </p:tgtEl>
                                      </p:cBhvr>
                                    </p:animEffect>
                                    <p:set>
                                      <p:cBhvr>
                                        <p:cTn id="490" dur="1" fill="hold">
                                          <p:stCondLst>
                                            <p:cond delay="499"/>
                                          </p:stCondLst>
                                        </p:cTn>
                                        <p:tgtEl>
                                          <p:spTgt spid="2"/>
                                        </p:tgtEl>
                                        <p:attrNameLst>
                                          <p:attrName>style.visibility</p:attrName>
                                        </p:attrNameLst>
                                      </p:cBhvr>
                                      <p:to>
                                        <p:strVal val="hidden"/>
                                      </p:to>
                                    </p:set>
                                  </p:childTnLst>
                                </p:cTn>
                              </p:par>
                              <p:par>
                                <p:cTn id="491" presetID="14" presetClass="exit" presetSubtype="10" fill="hold" nodeType="withEffect">
                                  <p:stCondLst>
                                    <p:cond delay="0"/>
                                  </p:stCondLst>
                                  <p:childTnLst>
                                    <p:animEffect transition="out" filter="randombar(horizontal)">
                                      <p:cBhvr>
                                        <p:cTn id="492" dur="500"/>
                                        <p:tgtEl>
                                          <p:spTgt spid="1054"/>
                                        </p:tgtEl>
                                      </p:cBhvr>
                                    </p:animEffect>
                                    <p:set>
                                      <p:cBhvr>
                                        <p:cTn id="493" dur="1" fill="hold">
                                          <p:stCondLst>
                                            <p:cond delay="499"/>
                                          </p:stCondLst>
                                        </p:cTn>
                                        <p:tgtEl>
                                          <p:spTgt spid="1054"/>
                                        </p:tgtEl>
                                        <p:attrNameLst>
                                          <p:attrName>style.visibility</p:attrName>
                                        </p:attrNameLst>
                                      </p:cBhvr>
                                      <p:to>
                                        <p:strVal val="hidden"/>
                                      </p:to>
                                    </p:set>
                                  </p:childTnLst>
                                </p:cTn>
                              </p:par>
                              <p:par>
                                <p:cTn id="494" presetID="10" presetClass="exit" presetSubtype="0" fill="hold" nodeType="withEffect">
                                  <p:stCondLst>
                                    <p:cond delay="0"/>
                                  </p:stCondLst>
                                  <p:childTnLst>
                                    <p:animEffect transition="out" filter="fade">
                                      <p:cBhvr>
                                        <p:cTn id="495" dur="500"/>
                                        <p:tgtEl>
                                          <p:spTgt spid="120"/>
                                        </p:tgtEl>
                                      </p:cBhvr>
                                    </p:animEffect>
                                    <p:set>
                                      <p:cBhvr>
                                        <p:cTn id="496" dur="1" fill="hold">
                                          <p:stCondLst>
                                            <p:cond delay="499"/>
                                          </p:stCondLst>
                                        </p:cTn>
                                        <p:tgtEl>
                                          <p:spTgt spid="120"/>
                                        </p:tgtEl>
                                        <p:attrNameLst>
                                          <p:attrName>style.visibility</p:attrName>
                                        </p:attrNameLst>
                                      </p:cBhvr>
                                      <p:to>
                                        <p:strVal val="hidden"/>
                                      </p:to>
                                    </p:set>
                                  </p:childTnLst>
                                </p:cTn>
                              </p:par>
                              <p:par>
                                <p:cTn id="497" presetID="10" presetClass="exit" presetSubtype="0" fill="hold" nodeType="withEffect">
                                  <p:stCondLst>
                                    <p:cond delay="0"/>
                                  </p:stCondLst>
                                  <p:childTnLst>
                                    <p:animEffect transition="out" filter="fade">
                                      <p:cBhvr>
                                        <p:cTn id="498" dur="500"/>
                                        <p:tgtEl>
                                          <p:spTgt spid="116"/>
                                        </p:tgtEl>
                                      </p:cBhvr>
                                    </p:animEffect>
                                    <p:set>
                                      <p:cBhvr>
                                        <p:cTn id="499" dur="1" fill="hold">
                                          <p:stCondLst>
                                            <p:cond delay="499"/>
                                          </p:stCondLst>
                                        </p:cTn>
                                        <p:tgtEl>
                                          <p:spTgt spid="116"/>
                                        </p:tgtEl>
                                        <p:attrNameLst>
                                          <p:attrName>style.visibility</p:attrName>
                                        </p:attrNameLst>
                                      </p:cBhvr>
                                      <p:to>
                                        <p:strVal val="hidden"/>
                                      </p:to>
                                    </p:set>
                                  </p:childTnLst>
                                </p:cTn>
                              </p:par>
                              <p:par>
                                <p:cTn id="500" presetID="10" presetClass="exit" presetSubtype="0" fill="hold" grpId="7" nodeType="withEffect">
                                  <p:stCondLst>
                                    <p:cond delay="0"/>
                                  </p:stCondLst>
                                  <p:childTnLst>
                                    <p:animEffect transition="out" filter="fade">
                                      <p:cBhvr>
                                        <p:cTn id="501" dur="500"/>
                                        <p:tgtEl>
                                          <p:spTgt spid="107"/>
                                        </p:tgtEl>
                                      </p:cBhvr>
                                    </p:animEffect>
                                    <p:set>
                                      <p:cBhvr>
                                        <p:cTn id="502" dur="1" fill="hold">
                                          <p:stCondLst>
                                            <p:cond delay="499"/>
                                          </p:stCondLst>
                                        </p:cTn>
                                        <p:tgtEl>
                                          <p:spTgt spid="107"/>
                                        </p:tgtEl>
                                        <p:attrNameLst>
                                          <p:attrName>style.visibility</p:attrName>
                                        </p:attrNameLst>
                                      </p:cBhvr>
                                      <p:to>
                                        <p:strVal val="hidden"/>
                                      </p:to>
                                    </p:set>
                                  </p:childTnLst>
                                </p:cTn>
                              </p:par>
                              <p:par>
                                <p:cTn id="503" presetID="10" presetClass="exit" presetSubtype="0" fill="hold" grpId="1" nodeType="withEffect">
                                  <p:stCondLst>
                                    <p:cond delay="0"/>
                                  </p:stCondLst>
                                  <p:childTnLst>
                                    <p:animEffect transition="out" filter="fade">
                                      <p:cBhvr>
                                        <p:cTn id="504" dur="500"/>
                                        <p:tgtEl>
                                          <p:spTgt spid="123"/>
                                        </p:tgtEl>
                                      </p:cBhvr>
                                    </p:animEffect>
                                    <p:set>
                                      <p:cBhvr>
                                        <p:cTn id="505" dur="1" fill="hold">
                                          <p:stCondLst>
                                            <p:cond delay="499"/>
                                          </p:stCondLst>
                                        </p:cTn>
                                        <p:tgtEl>
                                          <p:spTgt spid="123"/>
                                        </p:tgtEl>
                                        <p:attrNameLst>
                                          <p:attrName>style.visibility</p:attrName>
                                        </p:attrNameLst>
                                      </p:cBhvr>
                                      <p:to>
                                        <p:strVal val="hidden"/>
                                      </p:to>
                                    </p:set>
                                  </p:childTnLst>
                                </p:cTn>
                              </p:par>
                            </p:childTnLst>
                          </p:cTn>
                        </p:par>
                      </p:childTnLst>
                    </p:cTn>
                  </p:par>
                </p:childTnLst>
              </p:cTn>
              <p:nextCondLst>
                <p:cond evt="onClick" delay="0">
                  <p:tgtEl>
                    <p:spTgt spid="1054"/>
                  </p:tgtEl>
                </p:cond>
              </p:nextCondLst>
            </p:seq>
            <p:seq concurrent="1" nextAc="seek">
              <p:cTn id="506" restart="whenNotActive" fill="hold" evtFilter="cancelBubble" nodeType="interactiveSeq">
                <p:stCondLst>
                  <p:cond evt="onClick" delay="0">
                    <p:tgtEl>
                      <p:spTgt spid="1048"/>
                    </p:tgtEl>
                  </p:cond>
                </p:stCondLst>
                <p:endSync evt="end" delay="0">
                  <p:rtn val="all"/>
                </p:endSync>
                <p:childTnLst>
                  <p:par>
                    <p:cTn id="507" fill="hold">
                      <p:stCondLst>
                        <p:cond delay="0"/>
                      </p:stCondLst>
                      <p:childTnLst>
                        <p:par>
                          <p:cTn id="508" fill="hold">
                            <p:stCondLst>
                              <p:cond delay="0"/>
                            </p:stCondLst>
                            <p:childTnLst>
                              <p:par>
                                <p:cTn id="509" presetID="26" presetClass="emph" presetSubtype="0" repeatCount="4000" fill="hold" nodeType="clickEffect">
                                  <p:stCondLst>
                                    <p:cond delay="0"/>
                                  </p:stCondLst>
                                  <p:childTnLst>
                                    <p:animEffect transition="out" filter="fade">
                                      <p:cBhvr>
                                        <p:cTn id="510" dur="500" tmFilter="0, 0; .2, .5; .8, .5; 1, 0"/>
                                        <p:tgtEl>
                                          <p:spTgt spid="1048"/>
                                        </p:tgtEl>
                                      </p:cBhvr>
                                    </p:animEffect>
                                    <p:animScale>
                                      <p:cBhvr>
                                        <p:cTn id="511" dur="250" autoRev="1" fill="hold"/>
                                        <p:tgtEl>
                                          <p:spTgt spid="1048"/>
                                        </p:tgtEl>
                                      </p:cBhvr>
                                      <p:by x="105000" y="105000"/>
                                    </p:animScale>
                                  </p:childTnLst>
                                </p:cTn>
                              </p:par>
                            </p:childTnLst>
                          </p:cTn>
                        </p:par>
                      </p:childTnLst>
                    </p:cTn>
                  </p:par>
                  <p:par>
                    <p:cTn id="512" fill="hold">
                      <p:stCondLst>
                        <p:cond delay="indefinite"/>
                      </p:stCondLst>
                      <p:childTnLst>
                        <p:par>
                          <p:cTn id="513" fill="hold">
                            <p:stCondLst>
                              <p:cond delay="0"/>
                            </p:stCondLst>
                            <p:childTnLst>
                              <p:par>
                                <p:cTn id="514" presetID="22" presetClass="entr" presetSubtype="1" fill="hold" nodeType="clickEffect">
                                  <p:stCondLst>
                                    <p:cond delay="0"/>
                                  </p:stCondLst>
                                  <p:childTnLst>
                                    <p:set>
                                      <p:cBhvr>
                                        <p:cTn id="515" dur="1" fill="hold">
                                          <p:stCondLst>
                                            <p:cond delay="0"/>
                                          </p:stCondLst>
                                        </p:cTn>
                                        <p:tgtEl>
                                          <p:spTgt spid="183"/>
                                        </p:tgtEl>
                                        <p:attrNameLst>
                                          <p:attrName>style.visibility</p:attrName>
                                        </p:attrNameLst>
                                      </p:cBhvr>
                                      <p:to>
                                        <p:strVal val="visible"/>
                                      </p:to>
                                    </p:set>
                                    <p:animEffect transition="in" filter="wipe(up)">
                                      <p:cBhvr>
                                        <p:cTn id="516" dur="500"/>
                                        <p:tgtEl>
                                          <p:spTgt spid="183"/>
                                        </p:tgtEl>
                                      </p:cBhvr>
                                    </p:animEffect>
                                  </p:childTnLst>
                                </p:cTn>
                              </p:par>
                            </p:childTnLst>
                          </p:cTn>
                        </p:par>
                        <p:par>
                          <p:cTn id="517" fill="hold">
                            <p:stCondLst>
                              <p:cond delay="500"/>
                            </p:stCondLst>
                            <p:childTnLst>
                              <p:par>
                                <p:cTn id="518" presetID="53" presetClass="entr" presetSubtype="16" fill="hold" grpId="0" nodeType="afterEffect">
                                  <p:stCondLst>
                                    <p:cond delay="0"/>
                                  </p:stCondLst>
                                  <p:childTnLst>
                                    <p:set>
                                      <p:cBhvr>
                                        <p:cTn id="519" dur="1" fill="hold">
                                          <p:stCondLst>
                                            <p:cond delay="0"/>
                                          </p:stCondLst>
                                        </p:cTn>
                                        <p:tgtEl>
                                          <p:spTgt spid="180"/>
                                        </p:tgtEl>
                                        <p:attrNameLst>
                                          <p:attrName>style.visibility</p:attrName>
                                        </p:attrNameLst>
                                      </p:cBhvr>
                                      <p:to>
                                        <p:strVal val="visible"/>
                                      </p:to>
                                    </p:set>
                                    <p:anim calcmode="lin" valueType="num">
                                      <p:cBhvr>
                                        <p:cTn id="520" dur="500" fill="hold"/>
                                        <p:tgtEl>
                                          <p:spTgt spid="180"/>
                                        </p:tgtEl>
                                        <p:attrNameLst>
                                          <p:attrName>ppt_w</p:attrName>
                                        </p:attrNameLst>
                                      </p:cBhvr>
                                      <p:tavLst>
                                        <p:tav tm="0">
                                          <p:val>
                                            <p:fltVal val="0"/>
                                          </p:val>
                                        </p:tav>
                                        <p:tav tm="100000">
                                          <p:val>
                                            <p:strVal val="#ppt_w"/>
                                          </p:val>
                                        </p:tav>
                                      </p:tavLst>
                                    </p:anim>
                                    <p:anim calcmode="lin" valueType="num">
                                      <p:cBhvr>
                                        <p:cTn id="521" dur="500" fill="hold"/>
                                        <p:tgtEl>
                                          <p:spTgt spid="180"/>
                                        </p:tgtEl>
                                        <p:attrNameLst>
                                          <p:attrName>ppt_h</p:attrName>
                                        </p:attrNameLst>
                                      </p:cBhvr>
                                      <p:tavLst>
                                        <p:tav tm="0">
                                          <p:val>
                                            <p:fltVal val="0"/>
                                          </p:val>
                                        </p:tav>
                                        <p:tav tm="100000">
                                          <p:val>
                                            <p:strVal val="#ppt_h"/>
                                          </p:val>
                                        </p:tav>
                                      </p:tavLst>
                                    </p:anim>
                                    <p:animEffect transition="in" filter="fade">
                                      <p:cBhvr>
                                        <p:cTn id="522" dur="500"/>
                                        <p:tgtEl>
                                          <p:spTgt spid="180"/>
                                        </p:tgtEl>
                                      </p:cBhvr>
                                    </p:animEffect>
                                  </p:childTnLst>
                                </p:cTn>
                              </p:par>
                            </p:childTnLst>
                          </p:cTn>
                        </p:par>
                        <p:par>
                          <p:cTn id="523" fill="hold">
                            <p:stCondLst>
                              <p:cond delay="1000"/>
                            </p:stCondLst>
                            <p:childTnLst>
                              <p:par>
                                <p:cTn id="524" presetID="22" presetClass="entr" presetSubtype="8" fill="hold" nodeType="afterEffect">
                                  <p:stCondLst>
                                    <p:cond delay="0"/>
                                  </p:stCondLst>
                                  <p:childTnLst>
                                    <p:set>
                                      <p:cBhvr>
                                        <p:cTn id="525" dur="1" fill="hold">
                                          <p:stCondLst>
                                            <p:cond delay="0"/>
                                          </p:stCondLst>
                                        </p:cTn>
                                        <p:tgtEl>
                                          <p:spTgt spid="182"/>
                                        </p:tgtEl>
                                        <p:attrNameLst>
                                          <p:attrName>style.visibility</p:attrName>
                                        </p:attrNameLst>
                                      </p:cBhvr>
                                      <p:to>
                                        <p:strVal val="visible"/>
                                      </p:to>
                                    </p:set>
                                    <p:animEffect transition="in" filter="wipe(left)">
                                      <p:cBhvr>
                                        <p:cTn id="526" dur="500"/>
                                        <p:tgtEl>
                                          <p:spTgt spid="182"/>
                                        </p:tgtEl>
                                      </p:cBhvr>
                                    </p:animEffect>
                                  </p:childTnLst>
                                </p:cTn>
                              </p:par>
                            </p:childTnLst>
                          </p:cTn>
                        </p:par>
                        <p:par>
                          <p:cTn id="527" fill="hold">
                            <p:stCondLst>
                              <p:cond delay="1500"/>
                            </p:stCondLst>
                            <p:childTnLst>
                              <p:par>
                                <p:cTn id="528" presetID="53" presetClass="entr" presetSubtype="16" fill="hold" grpId="0" nodeType="afterEffect">
                                  <p:stCondLst>
                                    <p:cond delay="0"/>
                                  </p:stCondLst>
                                  <p:childTnLst>
                                    <p:set>
                                      <p:cBhvr>
                                        <p:cTn id="529" dur="1" fill="hold">
                                          <p:stCondLst>
                                            <p:cond delay="0"/>
                                          </p:stCondLst>
                                        </p:cTn>
                                        <p:tgtEl>
                                          <p:spTgt spid="186"/>
                                        </p:tgtEl>
                                        <p:attrNameLst>
                                          <p:attrName>style.visibility</p:attrName>
                                        </p:attrNameLst>
                                      </p:cBhvr>
                                      <p:to>
                                        <p:strVal val="visible"/>
                                      </p:to>
                                    </p:set>
                                    <p:anim calcmode="lin" valueType="num">
                                      <p:cBhvr>
                                        <p:cTn id="530" dur="500" fill="hold"/>
                                        <p:tgtEl>
                                          <p:spTgt spid="186"/>
                                        </p:tgtEl>
                                        <p:attrNameLst>
                                          <p:attrName>ppt_w</p:attrName>
                                        </p:attrNameLst>
                                      </p:cBhvr>
                                      <p:tavLst>
                                        <p:tav tm="0">
                                          <p:val>
                                            <p:fltVal val="0"/>
                                          </p:val>
                                        </p:tav>
                                        <p:tav tm="100000">
                                          <p:val>
                                            <p:strVal val="#ppt_w"/>
                                          </p:val>
                                        </p:tav>
                                      </p:tavLst>
                                    </p:anim>
                                    <p:anim calcmode="lin" valueType="num">
                                      <p:cBhvr>
                                        <p:cTn id="531" dur="500" fill="hold"/>
                                        <p:tgtEl>
                                          <p:spTgt spid="186"/>
                                        </p:tgtEl>
                                        <p:attrNameLst>
                                          <p:attrName>ppt_h</p:attrName>
                                        </p:attrNameLst>
                                      </p:cBhvr>
                                      <p:tavLst>
                                        <p:tav tm="0">
                                          <p:val>
                                            <p:fltVal val="0"/>
                                          </p:val>
                                        </p:tav>
                                        <p:tav tm="100000">
                                          <p:val>
                                            <p:strVal val="#ppt_h"/>
                                          </p:val>
                                        </p:tav>
                                      </p:tavLst>
                                    </p:anim>
                                    <p:animEffect transition="in" filter="fade">
                                      <p:cBhvr>
                                        <p:cTn id="532" dur="500"/>
                                        <p:tgtEl>
                                          <p:spTgt spid="186"/>
                                        </p:tgtEl>
                                      </p:cBhvr>
                                    </p:animEffect>
                                  </p:childTnLst>
                                </p:cTn>
                              </p:par>
                            </p:childTnLst>
                          </p:cTn>
                        </p:par>
                        <p:par>
                          <p:cTn id="533" fill="hold">
                            <p:stCondLst>
                              <p:cond delay="2000"/>
                            </p:stCondLst>
                            <p:childTnLst>
                              <p:par>
                                <p:cTn id="534" presetID="53" presetClass="entr" presetSubtype="16" fill="hold" grpId="2" nodeType="afterEffect">
                                  <p:stCondLst>
                                    <p:cond delay="0"/>
                                  </p:stCondLst>
                                  <p:childTnLst>
                                    <p:set>
                                      <p:cBhvr>
                                        <p:cTn id="535" dur="1" fill="hold">
                                          <p:stCondLst>
                                            <p:cond delay="0"/>
                                          </p:stCondLst>
                                        </p:cTn>
                                        <p:tgtEl>
                                          <p:spTgt spid="187"/>
                                        </p:tgtEl>
                                        <p:attrNameLst>
                                          <p:attrName>style.visibility</p:attrName>
                                        </p:attrNameLst>
                                      </p:cBhvr>
                                      <p:to>
                                        <p:strVal val="visible"/>
                                      </p:to>
                                    </p:set>
                                    <p:anim calcmode="lin" valueType="num">
                                      <p:cBhvr>
                                        <p:cTn id="536" dur="500" fill="hold"/>
                                        <p:tgtEl>
                                          <p:spTgt spid="187"/>
                                        </p:tgtEl>
                                        <p:attrNameLst>
                                          <p:attrName>ppt_w</p:attrName>
                                        </p:attrNameLst>
                                      </p:cBhvr>
                                      <p:tavLst>
                                        <p:tav tm="0">
                                          <p:val>
                                            <p:fltVal val="0"/>
                                          </p:val>
                                        </p:tav>
                                        <p:tav tm="100000">
                                          <p:val>
                                            <p:strVal val="#ppt_w"/>
                                          </p:val>
                                        </p:tav>
                                      </p:tavLst>
                                    </p:anim>
                                    <p:anim calcmode="lin" valueType="num">
                                      <p:cBhvr>
                                        <p:cTn id="537" dur="500" fill="hold"/>
                                        <p:tgtEl>
                                          <p:spTgt spid="187"/>
                                        </p:tgtEl>
                                        <p:attrNameLst>
                                          <p:attrName>ppt_h</p:attrName>
                                        </p:attrNameLst>
                                      </p:cBhvr>
                                      <p:tavLst>
                                        <p:tav tm="0">
                                          <p:val>
                                            <p:fltVal val="0"/>
                                          </p:val>
                                        </p:tav>
                                        <p:tav tm="100000">
                                          <p:val>
                                            <p:strVal val="#ppt_h"/>
                                          </p:val>
                                        </p:tav>
                                      </p:tavLst>
                                    </p:anim>
                                    <p:animEffect transition="in" filter="fade">
                                      <p:cBhvr>
                                        <p:cTn id="538" dur="500"/>
                                        <p:tgtEl>
                                          <p:spTgt spid="187"/>
                                        </p:tgtEl>
                                      </p:cBhvr>
                                    </p:animEffect>
                                  </p:childTnLst>
                                </p:cTn>
                              </p:par>
                            </p:childTnLst>
                          </p:cTn>
                        </p:par>
                        <p:par>
                          <p:cTn id="539" fill="hold">
                            <p:stCondLst>
                              <p:cond delay="2500"/>
                            </p:stCondLst>
                            <p:childTnLst>
                              <p:par>
                                <p:cTn id="540" presetID="6" presetClass="emph" presetSubtype="0" fill="hold" grpId="0" nodeType="afterEffect">
                                  <p:stCondLst>
                                    <p:cond delay="0"/>
                                  </p:stCondLst>
                                  <p:childTnLst>
                                    <p:animScale>
                                      <p:cBhvr>
                                        <p:cTn id="541" dur="2000" fill="hold"/>
                                        <p:tgtEl>
                                          <p:spTgt spid="187"/>
                                        </p:tgtEl>
                                      </p:cBhvr>
                                      <p:by x="150000" y="150000"/>
                                    </p:animScale>
                                  </p:childTnLst>
                                </p:cTn>
                              </p:par>
                            </p:childTnLst>
                          </p:cTn>
                        </p:par>
                        <p:par>
                          <p:cTn id="542" fill="hold">
                            <p:stCondLst>
                              <p:cond delay="4500"/>
                            </p:stCondLst>
                            <p:childTnLst>
                              <p:par>
                                <p:cTn id="543" presetID="16" presetClass="exit" presetSubtype="21" fill="hold" grpId="1" nodeType="afterEffect">
                                  <p:stCondLst>
                                    <p:cond delay="0"/>
                                  </p:stCondLst>
                                  <p:childTnLst>
                                    <p:animEffect transition="out" filter="barn(inVertical)">
                                      <p:cBhvr>
                                        <p:cTn id="544" dur="500"/>
                                        <p:tgtEl>
                                          <p:spTgt spid="187"/>
                                        </p:tgtEl>
                                      </p:cBhvr>
                                    </p:animEffect>
                                    <p:set>
                                      <p:cBhvr>
                                        <p:cTn id="545" dur="1" fill="hold">
                                          <p:stCondLst>
                                            <p:cond delay="499"/>
                                          </p:stCondLst>
                                        </p:cTn>
                                        <p:tgtEl>
                                          <p:spTgt spid="187"/>
                                        </p:tgtEl>
                                        <p:attrNameLst>
                                          <p:attrName>style.visibility</p:attrName>
                                        </p:attrNameLst>
                                      </p:cBhvr>
                                      <p:to>
                                        <p:strVal val="hidden"/>
                                      </p:to>
                                    </p:set>
                                  </p:childTnLst>
                                </p:cTn>
                              </p:par>
                            </p:childTnLst>
                          </p:cTn>
                        </p:par>
                        <p:par>
                          <p:cTn id="546" fill="hold">
                            <p:stCondLst>
                              <p:cond delay="5000"/>
                            </p:stCondLst>
                            <p:childTnLst>
                              <p:par>
                                <p:cTn id="547" presetID="53" presetClass="exit" presetSubtype="32" fill="hold" nodeType="afterEffect">
                                  <p:stCondLst>
                                    <p:cond delay="0"/>
                                  </p:stCondLst>
                                  <p:childTnLst>
                                    <p:anim calcmode="lin" valueType="num">
                                      <p:cBhvr>
                                        <p:cTn id="548" dur="500"/>
                                        <p:tgtEl>
                                          <p:spTgt spid="177"/>
                                        </p:tgtEl>
                                        <p:attrNameLst>
                                          <p:attrName>ppt_w</p:attrName>
                                        </p:attrNameLst>
                                      </p:cBhvr>
                                      <p:tavLst>
                                        <p:tav tm="0">
                                          <p:val>
                                            <p:strVal val="ppt_w"/>
                                          </p:val>
                                        </p:tav>
                                        <p:tav tm="100000">
                                          <p:val>
                                            <p:fltVal val="0"/>
                                          </p:val>
                                        </p:tav>
                                      </p:tavLst>
                                    </p:anim>
                                    <p:anim calcmode="lin" valueType="num">
                                      <p:cBhvr>
                                        <p:cTn id="549" dur="500"/>
                                        <p:tgtEl>
                                          <p:spTgt spid="177"/>
                                        </p:tgtEl>
                                        <p:attrNameLst>
                                          <p:attrName>ppt_h</p:attrName>
                                        </p:attrNameLst>
                                      </p:cBhvr>
                                      <p:tavLst>
                                        <p:tav tm="0">
                                          <p:val>
                                            <p:strVal val="ppt_h"/>
                                          </p:val>
                                        </p:tav>
                                        <p:tav tm="100000">
                                          <p:val>
                                            <p:fltVal val="0"/>
                                          </p:val>
                                        </p:tav>
                                      </p:tavLst>
                                    </p:anim>
                                    <p:animEffect transition="out" filter="fade">
                                      <p:cBhvr>
                                        <p:cTn id="550" dur="500"/>
                                        <p:tgtEl>
                                          <p:spTgt spid="177"/>
                                        </p:tgtEl>
                                      </p:cBhvr>
                                    </p:animEffect>
                                    <p:set>
                                      <p:cBhvr>
                                        <p:cTn id="551" dur="1" fill="hold">
                                          <p:stCondLst>
                                            <p:cond delay="499"/>
                                          </p:stCondLst>
                                        </p:cTn>
                                        <p:tgtEl>
                                          <p:spTgt spid="177"/>
                                        </p:tgtEl>
                                        <p:attrNameLst>
                                          <p:attrName>style.visibility</p:attrName>
                                        </p:attrNameLst>
                                      </p:cBhvr>
                                      <p:to>
                                        <p:strVal val="hidden"/>
                                      </p:to>
                                    </p:set>
                                  </p:childTnLst>
                                </p:cTn>
                              </p:par>
                              <p:par>
                                <p:cTn id="552" presetID="53" presetClass="exit" presetSubtype="32" fill="hold" nodeType="withEffect">
                                  <p:stCondLst>
                                    <p:cond delay="0"/>
                                  </p:stCondLst>
                                  <p:childTnLst>
                                    <p:anim calcmode="lin" valueType="num">
                                      <p:cBhvr>
                                        <p:cTn id="553" dur="500"/>
                                        <p:tgtEl>
                                          <p:spTgt spid="1048"/>
                                        </p:tgtEl>
                                        <p:attrNameLst>
                                          <p:attrName>ppt_w</p:attrName>
                                        </p:attrNameLst>
                                      </p:cBhvr>
                                      <p:tavLst>
                                        <p:tav tm="0">
                                          <p:val>
                                            <p:strVal val="ppt_w"/>
                                          </p:val>
                                        </p:tav>
                                        <p:tav tm="100000">
                                          <p:val>
                                            <p:fltVal val="0"/>
                                          </p:val>
                                        </p:tav>
                                      </p:tavLst>
                                    </p:anim>
                                    <p:anim calcmode="lin" valueType="num">
                                      <p:cBhvr>
                                        <p:cTn id="554" dur="500"/>
                                        <p:tgtEl>
                                          <p:spTgt spid="1048"/>
                                        </p:tgtEl>
                                        <p:attrNameLst>
                                          <p:attrName>ppt_h</p:attrName>
                                        </p:attrNameLst>
                                      </p:cBhvr>
                                      <p:tavLst>
                                        <p:tav tm="0">
                                          <p:val>
                                            <p:strVal val="ppt_h"/>
                                          </p:val>
                                        </p:tav>
                                        <p:tav tm="100000">
                                          <p:val>
                                            <p:fltVal val="0"/>
                                          </p:val>
                                        </p:tav>
                                      </p:tavLst>
                                    </p:anim>
                                    <p:animEffect transition="out" filter="fade">
                                      <p:cBhvr>
                                        <p:cTn id="555" dur="500"/>
                                        <p:tgtEl>
                                          <p:spTgt spid="1048"/>
                                        </p:tgtEl>
                                      </p:cBhvr>
                                    </p:animEffect>
                                    <p:set>
                                      <p:cBhvr>
                                        <p:cTn id="556" dur="1" fill="hold">
                                          <p:stCondLst>
                                            <p:cond delay="499"/>
                                          </p:stCondLst>
                                        </p:cTn>
                                        <p:tgtEl>
                                          <p:spTgt spid="1048"/>
                                        </p:tgtEl>
                                        <p:attrNameLst>
                                          <p:attrName>style.visibility</p:attrName>
                                        </p:attrNameLst>
                                      </p:cBhvr>
                                      <p:to>
                                        <p:strVal val="hidden"/>
                                      </p:to>
                                    </p:set>
                                  </p:childTnLst>
                                </p:cTn>
                              </p:par>
                              <p:par>
                                <p:cTn id="557" presetID="10" presetClass="exit" presetSubtype="0" fill="hold" nodeType="withEffect">
                                  <p:stCondLst>
                                    <p:cond delay="0"/>
                                  </p:stCondLst>
                                  <p:childTnLst>
                                    <p:animEffect transition="out" filter="fade">
                                      <p:cBhvr>
                                        <p:cTn id="558" dur="500"/>
                                        <p:tgtEl>
                                          <p:spTgt spid="182"/>
                                        </p:tgtEl>
                                      </p:cBhvr>
                                    </p:animEffect>
                                    <p:set>
                                      <p:cBhvr>
                                        <p:cTn id="559" dur="1" fill="hold">
                                          <p:stCondLst>
                                            <p:cond delay="499"/>
                                          </p:stCondLst>
                                        </p:cTn>
                                        <p:tgtEl>
                                          <p:spTgt spid="182"/>
                                        </p:tgtEl>
                                        <p:attrNameLst>
                                          <p:attrName>style.visibility</p:attrName>
                                        </p:attrNameLst>
                                      </p:cBhvr>
                                      <p:to>
                                        <p:strVal val="hidden"/>
                                      </p:to>
                                    </p:set>
                                  </p:childTnLst>
                                </p:cTn>
                              </p:par>
                              <p:par>
                                <p:cTn id="560" presetID="10" presetClass="exit" presetSubtype="0" fill="hold" nodeType="withEffect">
                                  <p:stCondLst>
                                    <p:cond delay="0"/>
                                  </p:stCondLst>
                                  <p:childTnLst>
                                    <p:animEffect transition="out" filter="fade">
                                      <p:cBhvr>
                                        <p:cTn id="561" dur="500"/>
                                        <p:tgtEl>
                                          <p:spTgt spid="183"/>
                                        </p:tgtEl>
                                      </p:cBhvr>
                                    </p:animEffect>
                                    <p:set>
                                      <p:cBhvr>
                                        <p:cTn id="562" dur="1" fill="hold">
                                          <p:stCondLst>
                                            <p:cond delay="499"/>
                                          </p:stCondLst>
                                        </p:cTn>
                                        <p:tgtEl>
                                          <p:spTgt spid="183"/>
                                        </p:tgtEl>
                                        <p:attrNameLst>
                                          <p:attrName>style.visibility</p:attrName>
                                        </p:attrNameLst>
                                      </p:cBhvr>
                                      <p:to>
                                        <p:strVal val="hidden"/>
                                      </p:to>
                                    </p:set>
                                  </p:childTnLst>
                                </p:cTn>
                              </p:par>
                              <p:par>
                                <p:cTn id="563" presetID="10" presetClass="exit" presetSubtype="0" fill="hold" grpId="1" nodeType="withEffect">
                                  <p:stCondLst>
                                    <p:cond delay="0"/>
                                  </p:stCondLst>
                                  <p:childTnLst>
                                    <p:animEffect transition="out" filter="fade">
                                      <p:cBhvr>
                                        <p:cTn id="564" dur="500"/>
                                        <p:tgtEl>
                                          <p:spTgt spid="186"/>
                                        </p:tgtEl>
                                      </p:cBhvr>
                                    </p:animEffect>
                                    <p:set>
                                      <p:cBhvr>
                                        <p:cTn id="565" dur="1" fill="hold">
                                          <p:stCondLst>
                                            <p:cond delay="499"/>
                                          </p:stCondLst>
                                        </p:cTn>
                                        <p:tgtEl>
                                          <p:spTgt spid="186"/>
                                        </p:tgtEl>
                                        <p:attrNameLst>
                                          <p:attrName>style.visibility</p:attrName>
                                        </p:attrNameLst>
                                      </p:cBhvr>
                                      <p:to>
                                        <p:strVal val="hidden"/>
                                      </p:to>
                                    </p:set>
                                  </p:childTnLst>
                                </p:cTn>
                              </p:par>
                              <p:par>
                                <p:cTn id="566" presetID="10" presetClass="exit" presetSubtype="0" fill="hold" grpId="1" nodeType="withEffect">
                                  <p:stCondLst>
                                    <p:cond delay="0"/>
                                  </p:stCondLst>
                                  <p:childTnLst>
                                    <p:animEffect transition="out" filter="fade">
                                      <p:cBhvr>
                                        <p:cTn id="567" dur="500"/>
                                        <p:tgtEl>
                                          <p:spTgt spid="180"/>
                                        </p:tgtEl>
                                      </p:cBhvr>
                                    </p:animEffect>
                                    <p:set>
                                      <p:cBhvr>
                                        <p:cTn id="568" dur="1" fill="hold">
                                          <p:stCondLst>
                                            <p:cond delay="499"/>
                                          </p:stCondLst>
                                        </p:cTn>
                                        <p:tgtEl>
                                          <p:spTgt spid="180"/>
                                        </p:tgtEl>
                                        <p:attrNameLst>
                                          <p:attrName>style.visibility</p:attrName>
                                        </p:attrNameLst>
                                      </p:cBhvr>
                                      <p:to>
                                        <p:strVal val="hidden"/>
                                      </p:to>
                                    </p:set>
                                  </p:childTnLst>
                                </p:cTn>
                              </p:par>
                            </p:childTnLst>
                          </p:cTn>
                        </p:par>
                      </p:childTnLst>
                    </p:cTn>
                  </p:par>
                </p:childTnLst>
              </p:cTn>
              <p:nextCondLst>
                <p:cond evt="onClick" delay="0">
                  <p:tgtEl>
                    <p:spTgt spid="1048"/>
                  </p:tgtEl>
                </p:cond>
              </p:nextCondLst>
            </p:seq>
            <p:seq concurrent="1" nextAc="seek">
              <p:cTn id="569" restart="whenNotActive" fill="hold" evtFilter="cancelBubble" nodeType="interactiveSeq">
                <p:stCondLst>
                  <p:cond evt="onClick" delay="0">
                    <p:tgtEl>
                      <p:spTgt spid="1069"/>
                    </p:tgtEl>
                  </p:cond>
                </p:stCondLst>
                <p:endSync evt="end" delay="0">
                  <p:rtn val="all"/>
                </p:endSync>
                <p:childTnLst>
                  <p:par>
                    <p:cTn id="570" fill="hold">
                      <p:stCondLst>
                        <p:cond delay="0"/>
                      </p:stCondLst>
                      <p:childTnLst>
                        <p:par>
                          <p:cTn id="571" fill="hold">
                            <p:stCondLst>
                              <p:cond delay="0"/>
                            </p:stCondLst>
                            <p:childTnLst>
                              <p:par>
                                <p:cTn id="572" presetID="26" presetClass="emph" presetSubtype="0" repeatCount="4000" fill="hold" nodeType="clickEffect">
                                  <p:stCondLst>
                                    <p:cond delay="0"/>
                                  </p:stCondLst>
                                  <p:childTnLst>
                                    <p:animEffect transition="out" filter="fade">
                                      <p:cBhvr>
                                        <p:cTn id="573" dur="500" tmFilter="0, 0; .2, .5; .8, .5; 1, 0"/>
                                        <p:tgtEl>
                                          <p:spTgt spid="1069"/>
                                        </p:tgtEl>
                                      </p:cBhvr>
                                    </p:animEffect>
                                    <p:animScale>
                                      <p:cBhvr>
                                        <p:cTn id="574" dur="250" autoRev="1" fill="hold"/>
                                        <p:tgtEl>
                                          <p:spTgt spid="1069"/>
                                        </p:tgtEl>
                                      </p:cBhvr>
                                      <p:by x="105000" y="105000"/>
                                    </p:animScale>
                                  </p:childTnLst>
                                </p:cTn>
                              </p:par>
                            </p:childTnLst>
                          </p:cTn>
                        </p:par>
                      </p:childTnLst>
                    </p:cTn>
                  </p:par>
                  <p:par>
                    <p:cTn id="575" fill="hold">
                      <p:stCondLst>
                        <p:cond delay="indefinite"/>
                      </p:stCondLst>
                      <p:childTnLst>
                        <p:par>
                          <p:cTn id="576" fill="hold">
                            <p:stCondLst>
                              <p:cond delay="0"/>
                            </p:stCondLst>
                            <p:childTnLst>
                              <p:par>
                                <p:cTn id="577" presetID="22" presetClass="entr" presetSubtype="4" fill="hold" nodeType="clickEffect">
                                  <p:stCondLst>
                                    <p:cond delay="0"/>
                                  </p:stCondLst>
                                  <p:childTnLst>
                                    <p:set>
                                      <p:cBhvr>
                                        <p:cTn id="578" dur="1" fill="hold">
                                          <p:stCondLst>
                                            <p:cond delay="0"/>
                                          </p:stCondLst>
                                        </p:cTn>
                                        <p:tgtEl>
                                          <p:spTgt spid="193"/>
                                        </p:tgtEl>
                                        <p:attrNameLst>
                                          <p:attrName>style.visibility</p:attrName>
                                        </p:attrNameLst>
                                      </p:cBhvr>
                                      <p:to>
                                        <p:strVal val="visible"/>
                                      </p:to>
                                    </p:set>
                                    <p:animEffect transition="in" filter="wipe(down)">
                                      <p:cBhvr>
                                        <p:cTn id="579" dur="500"/>
                                        <p:tgtEl>
                                          <p:spTgt spid="193"/>
                                        </p:tgtEl>
                                      </p:cBhvr>
                                    </p:animEffect>
                                  </p:childTnLst>
                                </p:cTn>
                              </p:par>
                            </p:childTnLst>
                          </p:cTn>
                        </p:par>
                        <p:par>
                          <p:cTn id="580" fill="hold">
                            <p:stCondLst>
                              <p:cond delay="500"/>
                            </p:stCondLst>
                            <p:childTnLst>
                              <p:par>
                                <p:cTn id="581" presetID="53" presetClass="entr" presetSubtype="16" fill="hold" grpId="1" nodeType="afterEffect">
                                  <p:stCondLst>
                                    <p:cond delay="0"/>
                                  </p:stCondLst>
                                  <p:childTnLst>
                                    <p:set>
                                      <p:cBhvr>
                                        <p:cTn id="582" dur="1" fill="hold">
                                          <p:stCondLst>
                                            <p:cond delay="0"/>
                                          </p:stCondLst>
                                        </p:cTn>
                                        <p:tgtEl>
                                          <p:spTgt spid="196"/>
                                        </p:tgtEl>
                                        <p:attrNameLst>
                                          <p:attrName>style.visibility</p:attrName>
                                        </p:attrNameLst>
                                      </p:cBhvr>
                                      <p:to>
                                        <p:strVal val="visible"/>
                                      </p:to>
                                    </p:set>
                                    <p:anim calcmode="lin" valueType="num">
                                      <p:cBhvr>
                                        <p:cTn id="583" dur="500" fill="hold"/>
                                        <p:tgtEl>
                                          <p:spTgt spid="196"/>
                                        </p:tgtEl>
                                        <p:attrNameLst>
                                          <p:attrName>ppt_w</p:attrName>
                                        </p:attrNameLst>
                                      </p:cBhvr>
                                      <p:tavLst>
                                        <p:tav tm="0">
                                          <p:val>
                                            <p:fltVal val="0"/>
                                          </p:val>
                                        </p:tav>
                                        <p:tav tm="100000">
                                          <p:val>
                                            <p:strVal val="#ppt_w"/>
                                          </p:val>
                                        </p:tav>
                                      </p:tavLst>
                                    </p:anim>
                                    <p:anim calcmode="lin" valueType="num">
                                      <p:cBhvr>
                                        <p:cTn id="584" dur="500" fill="hold"/>
                                        <p:tgtEl>
                                          <p:spTgt spid="196"/>
                                        </p:tgtEl>
                                        <p:attrNameLst>
                                          <p:attrName>ppt_h</p:attrName>
                                        </p:attrNameLst>
                                      </p:cBhvr>
                                      <p:tavLst>
                                        <p:tav tm="0">
                                          <p:val>
                                            <p:fltVal val="0"/>
                                          </p:val>
                                        </p:tav>
                                        <p:tav tm="100000">
                                          <p:val>
                                            <p:strVal val="#ppt_h"/>
                                          </p:val>
                                        </p:tav>
                                      </p:tavLst>
                                    </p:anim>
                                    <p:animEffect transition="in" filter="fade">
                                      <p:cBhvr>
                                        <p:cTn id="585" dur="500"/>
                                        <p:tgtEl>
                                          <p:spTgt spid="196"/>
                                        </p:tgtEl>
                                      </p:cBhvr>
                                    </p:animEffect>
                                  </p:childTnLst>
                                </p:cTn>
                              </p:par>
                            </p:childTnLst>
                          </p:cTn>
                        </p:par>
                        <p:par>
                          <p:cTn id="586" fill="hold">
                            <p:stCondLst>
                              <p:cond delay="1000"/>
                            </p:stCondLst>
                            <p:childTnLst>
                              <p:par>
                                <p:cTn id="587" presetID="22" presetClass="entr" presetSubtype="8" fill="hold" nodeType="afterEffect">
                                  <p:stCondLst>
                                    <p:cond delay="0"/>
                                  </p:stCondLst>
                                  <p:childTnLst>
                                    <p:set>
                                      <p:cBhvr>
                                        <p:cTn id="588" dur="1" fill="hold">
                                          <p:stCondLst>
                                            <p:cond delay="0"/>
                                          </p:stCondLst>
                                        </p:cTn>
                                        <p:tgtEl>
                                          <p:spTgt spid="191"/>
                                        </p:tgtEl>
                                        <p:attrNameLst>
                                          <p:attrName>style.visibility</p:attrName>
                                        </p:attrNameLst>
                                      </p:cBhvr>
                                      <p:to>
                                        <p:strVal val="visible"/>
                                      </p:to>
                                    </p:set>
                                    <p:animEffect transition="in" filter="wipe(left)">
                                      <p:cBhvr>
                                        <p:cTn id="589" dur="500"/>
                                        <p:tgtEl>
                                          <p:spTgt spid="191"/>
                                        </p:tgtEl>
                                      </p:cBhvr>
                                    </p:animEffect>
                                  </p:childTnLst>
                                </p:cTn>
                              </p:par>
                            </p:childTnLst>
                          </p:cTn>
                        </p:par>
                        <p:par>
                          <p:cTn id="590" fill="hold">
                            <p:stCondLst>
                              <p:cond delay="1500"/>
                            </p:stCondLst>
                            <p:childTnLst>
                              <p:par>
                                <p:cTn id="591" presetID="53" presetClass="entr" presetSubtype="16" fill="hold" grpId="1" nodeType="afterEffect">
                                  <p:stCondLst>
                                    <p:cond delay="0"/>
                                  </p:stCondLst>
                                  <p:childTnLst>
                                    <p:set>
                                      <p:cBhvr>
                                        <p:cTn id="592" dur="1" fill="hold">
                                          <p:stCondLst>
                                            <p:cond delay="0"/>
                                          </p:stCondLst>
                                        </p:cTn>
                                        <p:tgtEl>
                                          <p:spTgt spid="197"/>
                                        </p:tgtEl>
                                        <p:attrNameLst>
                                          <p:attrName>style.visibility</p:attrName>
                                        </p:attrNameLst>
                                      </p:cBhvr>
                                      <p:to>
                                        <p:strVal val="visible"/>
                                      </p:to>
                                    </p:set>
                                    <p:anim calcmode="lin" valueType="num">
                                      <p:cBhvr>
                                        <p:cTn id="593" dur="500" fill="hold"/>
                                        <p:tgtEl>
                                          <p:spTgt spid="197"/>
                                        </p:tgtEl>
                                        <p:attrNameLst>
                                          <p:attrName>ppt_w</p:attrName>
                                        </p:attrNameLst>
                                      </p:cBhvr>
                                      <p:tavLst>
                                        <p:tav tm="0">
                                          <p:val>
                                            <p:fltVal val="0"/>
                                          </p:val>
                                        </p:tav>
                                        <p:tav tm="100000">
                                          <p:val>
                                            <p:strVal val="#ppt_w"/>
                                          </p:val>
                                        </p:tav>
                                      </p:tavLst>
                                    </p:anim>
                                    <p:anim calcmode="lin" valueType="num">
                                      <p:cBhvr>
                                        <p:cTn id="594" dur="500" fill="hold"/>
                                        <p:tgtEl>
                                          <p:spTgt spid="197"/>
                                        </p:tgtEl>
                                        <p:attrNameLst>
                                          <p:attrName>ppt_h</p:attrName>
                                        </p:attrNameLst>
                                      </p:cBhvr>
                                      <p:tavLst>
                                        <p:tav tm="0">
                                          <p:val>
                                            <p:fltVal val="0"/>
                                          </p:val>
                                        </p:tav>
                                        <p:tav tm="100000">
                                          <p:val>
                                            <p:strVal val="#ppt_h"/>
                                          </p:val>
                                        </p:tav>
                                      </p:tavLst>
                                    </p:anim>
                                    <p:animEffect transition="in" filter="fade">
                                      <p:cBhvr>
                                        <p:cTn id="595" dur="500"/>
                                        <p:tgtEl>
                                          <p:spTgt spid="197"/>
                                        </p:tgtEl>
                                      </p:cBhvr>
                                    </p:animEffect>
                                  </p:childTnLst>
                                </p:cTn>
                              </p:par>
                            </p:childTnLst>
                          </p:cTn>
                        </p:par>
                        <p:par>
                          <p:cTn id="596" fill="hold">
                            <p:stCondLst>
                              <p:cond delay="2000"/>
                            </p:stCondLst>
                            <p:childTnLst>
                              <p:par>
                                <p:cTn id="597" presetID="53" presetClass="entr" presetSubtype="16" fill="hold" grpId="2" nodeType="afterEffect">
                                  <p:stCondLst>
                                    <p:cond delay="0"/>
                                  </p:stCondLst>
                                  <p:childTnLst>
                                    <p:set>
                                      <p:cBhvr>
                                        <p:cTn id="598" dur="1" fill="hold">
                                          <p:stCondLst>
                                            <p:cond delay="0"/>
                                          </p:stCondLst>
                                        </p:cTn>
                                        <p:tgtEl>
                                          <p:spTgt spid="198"/>
                                        </p:tgtEl>
                                        <p:attrNameLst>
                                          <p:attrName>style.visibility</p:attrName>
                                        </p:attrNameLst>
                                      </p:cBhvr>
                                      <p:to>
                                        <p:strVal val="visible"/>
                                      </p:to>
                                    </p:set>
                                    <p:anim calcmode="lin" valueType="num">
                                      <p:cBhvr>
                                        <p:cTn id="599" dur="500" fill="hold"/>
                                        <p:tgtEl>
                                          <p:spTgt spid="198"/>
                                        </p:tgtEl>
                                        <p:attrNameLst>
                                          <p:attrName>ppt_w</p:attrName>
                                        </p:attrNameLst>
                                      </p:cBhvr>
                                      <p:tavLst>
                                        <p:tav tm="0">
                                          <p:val>
                                            <p:fltVal val="0"/>
                                          </p:val>
                                        </p:tav>
                                        <p:tav tm="100000">
                                          <p:val>
                                            <p:strVal val="#ppt_w"/>
                                          </p:val>
                                        </p:tav>
                                      </p:tavLst>
                                    </p:anim>
                                    <p:anim calcmode="lin" valueType="num">
                                      <p:cBhvr>
                                        <p:cTn id="600" dur="500" fill="hold"/>
                                        <p:tgtEl>
                                          <p:spTgt spid="198"/>
                                        </p:tgtEl>
                                        <p:attrNameLst>
                                          <p:attrName>ppt_h</p:attrName>
                                        </p:attrNameLst>
                                      </p:cBhvr>
                                      <p:tavLst>
                                        <p:tav tm="0">
                                          <p:val>
                                            <p:fltVal val="0"/>
                                          </p:val>
                                        </p:tav>
                                        <p:tav tm="100000">
                                          <p:val>
                                            <p:strVal val="#ppt_h"/>
                                          </p:val>
                                        </p:tav>
                                      </p:tavLst>
                                    </p:anim>
                                    <p:animEffect transition="in" filter="fade">
                                      <p:cBhvr>
                                        <p:cTn id="601" dur="500"/>
                                        <p:tgtEl>
                                          <p:spTgt spid="198"/>
                                        </p:tgtEl>
                                      </p:cBhvr>
                                    </p:animEffect>
                                  </p:childTnLst>
                                </p:cTn>
                              </p:par>
                            </p:childTnLst>
                          </p:cTn>
                        </p:par>
                        <p:par>
                          <p:cTn id="602" fill="hold">
                            <p:stCondLst>
                              <p:cond delay="2500"/>
                            </p:stCondLst>
                            <p:childTnLst>
                              <p:par>
                                <p:cTn id="603" presetID="6" presetClass="emph" presetSubtype="0" fill="hold" grpId="0" nodeType="afterEffect">
                                  <p:stCondLst>
                                    <p:cond delay="0"/>
                                  </p:stCondLst>
                                  <p:childTnLst>
                                    <p:animScale>
                                      <p:cBhvr>
                                        <p:cTn id="604" dur="2000" fill="hold"/>
                                        <p:tgtEl>
                                          <p:spTgt spid="198"/>
                                        </p:tgtEl>
                                      </p:cBhvr>
                                      <p:by x="150000" y="150000"/>
                                    </p:animScale>
                                  </p:childTnLst>
                                </p:cTn>
                              </p:par>
                            </p:childTnLst>
                          </p:cTn>
                        </p:par>
                        <p:par>
                          <p:cTn id="605" fill="hold">
                            <p:stCondLst>
                              <p:cond delay="4500"/>
                            </p:stCondLst>
                            <p:childTnLst>
                              <p:par>
                                <p:cTn id="606" presetID="16" presetClass="exit" presetSubtype="21" fill="hold" grpId="1" nodeType="afterEffect">
                                  <p:stCondLst>
                                    <p:cond delay="0"/>
                                  </p:stCondLst>
                                  <p:childTnLst>
                                    <p:animEffect transition="out" filter="barn(inVertical)">
                                      <p:cBhvr>
                                        <p:cTn id="607" dur="500"/>
                                        <p:tgtEl>
                                          <p:spTgt spid="198"/>
                                        </p:tgtEl>
                                      </p:cBhvr>
                                    </p:animEffect>
                                    <p:set>
                                      <p:cBhvr>
                                        <p:cTn id="608" dur="1" fill="hold">
                                          <p:stCondLst>
                                            <p:cond delay="499"/>
                                          </p:stCondLst>
                                        </p:cTn>
                                        <p:tgtEl>
                                          <p:spTgt spid="198"/>
                                        </p:tgtEl>
                                        <p:attrNameLst>
                                          <p:attrName>style.visibility</p:attrName>
                                        </p:attrNameLst>
                                      </p:cBhvr>
                                      <p:to>
                                        <p:strVal val="hidden"/>
                                      </p:to>
                                    </p:set>
                                  </p:childTnLst>
                                </p:cTn>
                              </p:par>
                            </p:childTnLst>
                          </p:cTn>
                        </p:par>
                        <p:par>
                          <p:cTn id="609" fill="hold">
                            <p:stCondLst>
                              <p:cond delay="5000"/>
                            </p:stCondLst>
                            <p:childTnLst>
                              <p:par>
                                <p:cTn id="610" presetID="45" presetClass="exit" presetSubtype="0" fill="hold" nodeType="afterEffect">
                                  <p:stCondLst>
                                    <p:cond delay="0"/>
                                  </p:stCondLst>
                                  <p:childTnLst>
                                    <p:animEffect transition="out" filter="fade">
                                      <p:cBhvr>
                                        <p:cTn id="611" dur="2000"/>
                                        <p:tgtEl>
                                          <p:spTgt spid="185"/>
                                        </p:tgtEl>
                                      </p:cBhvr>
                                    </p:animEffect>
                                    <p:anim calcmode="lin" valueType="num">
                                      <p:cBhvr>
                                        <p:cTn id="612" dur="2000"/>
                                        <p:tgtEl>
                                          <p:spTgt spid="18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13" dur="2000"/>
                                        <p:tgtEl>
                                          <p:spTgt spid="185"/>
                                        </p:tgtEl>
                                        <p:attrNameLst>
                                          <p:attrName>ppt_h</p:attrName>
                                        </p:attrNameLst>
                                      </p:cBhvr>
                                      <p:tavLst>
                                        <p:tav tm="0">
                                          <p:val>
                                            <p:strVal val="ppt_h"/>
                                          </p:val>
                                        </p:tav>
                                        <p:tav tm="100000">
                                          <p:val>
                                            <p:strVal val="ppt_h"/>
                                          </p:val>
                                        </p:tav>
                                      </p:tavLst>
                                    </p:anim>
                                    <p:set>
                                      <p:cBhvr>
                                        <p:cTn id="614" dur="1" fill="hold">
                                          <p:stCondLst>
                                            <p:cond delay="1999"/>
                                          </p:stCondLst>
                                        </p:cTn>
                                        <p:tgtEl>
                                          <p:spTgt spid="185"/>
                                        </p:tgtEl>
                                        <p:attrNameLst>
                                          <p:attrName>style.visibility</p:attrName>
                                        </p:attrNameLst>
                                      </p:cBhvr>
                                      <p:to>
                                        <p:strVal val="hidden"/>
                                      </p:to>
                                    </p:set>
                                  </p:childTnLst>
                                </p:cTn>
                              </p:par>
                              <p:par>
                                <p:cTn id="615" presetID="45" presetClass="exit" presetSubtype="0" fill="hold" nodeType="withEffect">
                                  <p:stCondLst>
                                    <p:cond delay="0"/>
                                  </p:stCondLst>
                                  <p:childTnLst>
                                    <p:animEffect transition="out" filter="fade">
                                      <p:cBhvr>
                                        <p:cTn id="616" dur="2000"/>
                                        <p:tgtEl>
                                          <p:spTgt spid="1069"/>
                                        </p:tgtEl>
                                      </p:cBhvr>
                                    </p:animEffect>
                                    <p:anim calcmode="lin" valueType="num">
                                      <p:cBhvr>
                                        <p:cTn id="617" dur="2000"/>
                                        <p:tgtEl>
                                          <p:spTgt spid="106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18" dur="2000"/>
                                        <p:tgtEl>
                                          <p:spTgt spid="1069"/>
                                        </p:tgtEl>
                                        <p:attrNameLst>
                                          <p:attrName>ppt_h</p:attrName>
                                        </p:attrNameLst>
                                      </p:cBhvr>
                                      <p:tavLst>
                                        <p:tav tm="0">
                                          <p:val>
                                            <p:strVal val="ppt_h"/>
                                          </p:val>
                                        </p:tav>
                                        <p:tav tm="100000">
                                          <p:val>
                                            <p:strVal val="ppt_h"/>
                                          </p:val>
                                        </p:tav>
                                      </p:tavLst>
                                    </p:anim>
                                    <p:set>
                                      <p:cBhvr>
                                        <p:cTn id="619" dur="1" fill="hold">
                                          <p:stCondLst>
                                            <p:cond delay="1999"/>
                                          </p:stCondLst>
                                        </p:cTn>
                                        <p:tgtEl>
                                          <p:spTgt spid="1069"/>
                                        </p:tgtEl>
                                        <p:attrNameLst>
                                          <p:attrName>style.visibility</p:attrName>
                                        </p:attrNameLst>
                                      </p:cBhvr>
                                      <p:to>
                                        <p:strVal val="hidden"/>
                                      </p:to>
                                    </p:set>
                                  </p:childTnLst>
                                </p:cTn>
                              </p:par>
                              <p:par>
                                <p:cTn id="620" presetID="10" presetClass="exit" presetSubtype="0" fill="hold" nodeType="withEffect">
                                  <p:stCondLst>
                                    <p:cond delay="0"/>
                                  </p:stCondLst>
                                  <p:childTnLst>
                                    <p:animEffect transition="out" filter="fade">
                                      <p:cBhvr>
                                        <p:cTn id="621" dur="500"/>
                                        <p:tgtEl>
                                          <p:spTgt spid="193"/>
                                        </p:tgtEl>
                                      </p:cBhvr>
                                    </p:animEffect>
                                    <p:set>
                                      <p:cBhvr>
                                        <p:cTn id="622" dur="1" fill="hold">
                                          <p:stCondLst>
                                            <p:cond delay="499"/>
                                          </p:stCondLst>
                                        </p:cTn>
                                        <p:tgtEl>
                                          <p:spTgt spid="193"/>
                                        </p:tgtEl>
                                        <p:attrNameLst>
                                          <p:attrName>style.visibility</p:attrName>
                                        </p:attrNameLst>
                                      </p:cBhvr>
                                      <p:to>
                                        <p:strVal val="hidden"/>
                                      </p:to>
                                    </p:set>
                                  </p:childTnLst>
                                </p:cTn>
                              </p:par>
                              <p:par>
                                <p:cTn id="623" presetID="10" presetClass="exit" presetSubtype="0" fill="hold" nodeType="withEffect">
                                  <p:stCondLst>
                                    <p:cond delay="0"/>
                                  </p:stCondLst>
                                  <p:childTnLst>
                                    <p:animEffect transition="out" filter="fade">
                                      <p:cBhvr>
                                        <p:cTn id="624" dur="500"/>
                                        <p:tgtEl>
                                          <p:spTgt spid="191"/>
                                        </p:tgtEl>
                                      </p:cBhvr>
                                    </p:animEffect>
                                    <p:set>
                                      <p:cBhvr>
                                        <p:cTn id="625" dur="1" fill="hold">
                                          <p:stCondLst>
                                            <p:cond delay="499"/>
                                          </p:stCondLst>
                                        </p:cTn>
                                        <p:tgtEl>
                                          <p:spTgt spid="191"/>
                                        </p:tgtEl>
                                        <p:attrNameLst>
                                          <p:attrName>style.visibility</p:attrName>
                                        </p:attrNameLst>
                                      </p:cBhvr>
                                      <p:to>
                                        <p:strVal val="hidden"/>
                                      </p:to>
                                    </p:set>
                                  </p:childTnLst>
                                </p:cTn>
                              </p:par>
                              <p:par>
                                <p:cTn id="626" presetID="10" presetClass="exit" presetSubtype="0" fill="hold" grpId="0" nodeType="withEffect">
                                  <p:stCondLst>
                                    <p:cond delay="0"/>
                                  </p:stCondLst>
                                  <p:childTnLst>
                                    <p:animEffect transition="out" filter="fade">
                                      <p:cBhvr>
                                        <p:cTn id="627" dur="500"/>
                                        <p:tgtEl>
                                          <p:spTgt spid="196"/>
                                        </p:tgtEl>
                                      </p:cBhvr>
                                    </p:animEffect>
                                    <p:set>
                                      <p:cBhvr>
                                        <p:cTn id="628" dur="1" fill="hold">
                                          <p:stCondLst>
                                            <p:cond delay="499"/>
                                          </p:stCondLst>
                                        </p:cTn>
                                        <p:tgtEl>
                                          <p:spTgt spid="196"/>
                                        </p:tgtEl>
                                        <p:attrNameLst>
                                          <p:attrName>style.visibility</p:attrName>
                                        </p:attrNameLst>
                                      </p:cBhvr>
                                      <p:to>
                                        <p:strVal val="hidden"/>
                                      </p:to>
                                    </p:set>
                                  </p:childTnLst>
                                </p:cTn>
                              </p:par>
                              <p:par>
                                <p:cTn id="629" presetID="10" presetClass="exit" presetSubtype="0" fill="hold" grpId="0" nodeType="withEffect">
                                  <p:stCondLst>
                                    <p:cond delay="0"/>
                                  </p:stCondLst>
                                  <p:childTnLst>
                                    <p:animEffect transition="out" filter="fade">
                                      <p:cBhvr>
                                        <p:cTn id="630" dur="500"/>
                                        <p:tgtEl>
                                          <p:spTgt spid="197"/>
                                        </p:tgtEl>
                                      </p:cBhvr>
                                    </p:animEffect>
                                    <p:set>
                                      <p:cBhvr>
                                        <p:cTn id="631" dur="1" fill="hold">
                                          <p:stCondLst>
                                            <p:cond delay="499"/>
                                          </p:stCondLst>
                                        </p:cTn>
                                        <p:tgtEl>
                                          <p:spTgt spid="197"/>
                                        </p:tgtEl>
                                        <p:attrNameLst>
                                          <p:attrName>style.visibility</p:attrName>
                                        </p:attrNameLst>
                                      </p:cBhvr>
                                      <p:to>
                                        <p:strVal val="hidden"/>
                                      </p:to>
                                    </p:set>
                                  </p:childTnLst>
                                </p:cTn>
                              </p:par>
                            </p:childTnLst>
                          </p:cTn>
                        </p:par>
                      </p:childTnLst>
                    </p:cTn>
                  </p:par>
                </p:childTnLst>
              </p:cTn>
              <p:nextCondLst>
                <p:cond evt="onClick" delay="0">
                  <p:tgtEl>
                    <p:spTgt spid="1069"/>
                  </p:tgtEl>
                </p:cond>
              </p:nextCondLst>
            </p:seq>
            <p:seq concurrent="1" nextAc="seek">
              <p:cTn id="632" restart="whenNotActive" fill="hold" evtFilter="cancelBubble" nodeType="interactiveSeq">
                <p:stCondLst>
                  <p:cond evt="onClick" delay="0">
                    <p:tgtEl>
                      <p:spTgt spid="51"/>
                    </p:tgtEl>
                  </p:cond>
                </p:stCondLst>
                <p:endSync evt="end" delay="0">
                  <p:rtn val="all"/>
                </p:endSync>
                <p:childTnLst>
                  <p:par>
                    <p:cTn id="633" fill="hold">
                      <p:stCondLst>
                        <p:cond delay="0"/>
                      </p:stCondLst>
                      <p:childTnLst>
                        <p:par>
                          <p:cTn id="634" fill="hold">
                            <p:stCondLst>
                              <p:cond delay="0"/>
                            </p:stCondLst>
                            <p:childTnLst>
                              <p:par>
                                <p:cTn id="635" presetID="26" presetClass="emph" presetSubtype="0" repeatCount="4000" fill="hold" nodeType="clickEffect">
                                  <p:stCondLst>
                                    <p:cond delay="0"/>
                                  </p:stCondLst>
                                  <p:childTnLst>
                                    <p:animEffect transition="out" filter="fade">
                                      <p:cBhvr>
                                        <p:cTn id="636" dur="500" tmFilter="0, 0; .2, .5; .8, .5; 1, 0"/>
                                        <p:tgtEl>
                                          <p:spTgt spid="51"/>
                                        </p:tgtEl>
                                      </p:cBhvr>
                                    </p:animEffect>
                                    <p:animScale>
                                      <p:cBhvr>
                                        <p:cTn id="637" dur="250" autoRev="1" fill="hold"/>
                                        <p:tgtEl>
                                          <p:spTgt spid="51"/>
                                        </p:tgtEl>
                                      </p:cBhvr>
                                      <p:by x="105000" y="105000"/>
                                    </p:animScale>
                                  </p:childTnLst>
                                </p:cTn>
                              </p:par>
                            </p:childTnLst>
                          </p:cTn>
                        </p:par>
                      </p:childTnLst>
                    </p:cTn>
                  </p:par>
                  <p:par>
                    <p:cTn id="638" fill="hold">
                      <p:stCondLst>
                        <p:cond delay="indefinite"/>
                      </p:stCondLst>
                      <p:childTnLst>
                        <p:par>
                          <p:cTn id="639" fill="hold">
                            <p:stCondLst>
                              <p:cond delay="0"/>
                            </p:stCondLst>
                            <p:childTnLst>
                              <p:par>
                                <p:cTn id="640" presetID="22" presetClass="entr" presetSubtype="4" fill="hold" nodeType="clickEffect">
                                  <p:stCondLst>
                                    <p:cond delay="0"/>
                                  </p:stCondLst>
                                  <p:childTnLst>
                                    <p:set>
                                      <p:cBhvr>
                                        <p:cTn id="641" dur="1" fill="hold">
                                          <p:stCondLst>
                                            <p:cond delay="0"/>
                                          </p:stCondLst>
                                        </p:cTn>
                                        <p:tgtEl>
                                          <p:spTgt spid="199"/>
                                        </p:tgtEl>
                                        <p:attrNameLst>
                                          <p:attrName>style.visibility</p:attrName>
                                        </p:attrNameLst>
                                      </p:cBhvr>
                                      <p:to>
                                        <p:strVal val="visible"/>
                                      </p:to>
                                    </p:set>
                                    <p:animEffect transition="in" filter="wipe(down)">
                                      <p:cBhvr>
                                        <p:cTn id="642" dur="500"/>
                                        <p:tgtEl>
                                          <p:spTgt spid="199"/>
                                        </p:tgtEl>
                                      </p:cBhvr>
                                    </p:animEffect>
                                  </p:childTnLst>
                                </p:cTn>
                              </p:par>
                            </p:childTnLst>
                          </p:cTn>
                        </p:par>
                        <p:par>
                          <p:cTn id="643" fill="hold">
                            <p:stCondLst>
                              <p:cond delay="500"/>
                            </p:stCondLst>
                            <p:childTnLst>
                              <p:par>
                                <p:cTn id="644" presetID="53" presetClass="entr" presetSubtype="16" fill="hold" grpId="1" nodeType="afterEffect">
                                  <p:stCondLst>
                                    <p:cond delay="0"/>
                                  </p:stCondLst>
                                  <p:childTnLst>
                                    <p:set>
                                      <p:cBhvr>
                                        <p:cTn id="645" dur="1" fill="hold">
                                          <p:stCondLst>
                                            <p:cond delay="0"/>
                                          </p:stCondLst>
                                        </p:cTn>
                                        <p:tgtEl>
                                          <p:spTgt spid="202"/>
                                        </p:tgtEl>
                                        <p:attrNameLst>
                                          <p:attrName>style.visibility</p:attrName>
                                        </p:attrNameLst>
                                      </p:cBhvr>
                                      <p:to>
                                        <p:strVal val="visible"/>
                                      </p:to>
                                    </p:set>
                                    <p:anim calcmode="lin" valueType="num">
                                      <p:cBhvr>
                                        <p:cTn id="646" dur="500" fill="hold"/>
                                        <p:tgtEl>
                                          <p:spTgt spid="202"/>
                                        </p:tgtEl>
                                        <p:attrNameLst>
                                          <p:attrName>ppt_w</p:attrName>
                                        </p:attrNameLst>
                                      </p:cBhvr>
                                      <p:tavLst>
                                        <p:tav tm="0">
                                          <p:val>
                                            <p:fltVal val="0"/>
                                          </p:val>
                                        </p:tav>
                                        <p:tav tm="100000">
                                          <p:val>
                                            <p:strVal val="#ppt_w"/>
                                          </p:val>
                                        </p:tav>
                                      </p:tavLst>
                                    </p:anim>
                                    <p:anim calcmode="lin" valueType="num">
                                      <p:cBhvr>
                                        <p:cTn id="647" dur="500" fill="hold"/>
                                        <p:tgtEl>
                                          <p:spTgt spid="202"/>
                                        </p:tgtEl>
                                        <p:attrNameLst>
                                          <p:attrName>ppt_h</p:attrName>
                                        </p:attrNameLst>
                                      </p:cBhvr>
                                      <p:tavLst>
                                        <p:tav tm="0">
                                          <p:val>
                                            <p:fltVal val="0"/>
                                          </p:val>
                                        </p:tav>
                                        <p:tav tm="100000">
                                          <p:val>
                                            <p:strVal val="#ppt_h"/>
                                          </p:val>
                                        </p:tav>
                                      </p:tavLst>
                                    </p:anim>
                                    <p:animEffect transition="in" filter="fade">
                                      <p:cBhvr>
                                        <p:cTn id="648" dur="500"/>
                                        <p:tgtEl>
                                          <p:spTgt spid="202"/>
                                        </p:tgtEl>
                                      </p:cBhvr>
                                    </p:animEffect>
                                  </p:childTnLst>
                                </p:cTn>
                              </p:par>
                            </p:childTnLst>
                          </p:cTn>
                        </p:par>
                        <p:par>
                          <p:cTn id="649" fill="hold">
                            <p:stCondLst>
                              <p:cond delay="1000"/>
                            </p:stCondLst>
                            <p:childTnLst>
                              <p:par>
                                <p:cTn id="650" presetID="22" presetClass="entr" presetSubtype="8" fill="hold" nodeType="afterEffect">
                                  <p:stCondLst>
                                    <p:cond delay="0"/>
                                  </p:stCondLst>
                                  <p:childTnLst>
                                    <p:set>
                                      <p:cBhvr>
                                        <p:cTn id="651" dur="1" fill="hold">
                                          <p:stCondLst>
                                            <p:cond delay="0"/>
                                          </p:stCondLst>
                                        </p:cTn>
                                        <p:tgtEl>
                                          <p:spTgt spid="200"/>
                                        </p:tgtEl>
                                        <p:attrNameLst>
                                          <p:attrName>style.visibility</p:attrName>
                                        </p:attrNameLst>
                                      </p:cBhvr>
                                      <p:to>
                                        <p:strVal val="visible"/>
                                      </p:to>
                                    </p:set>
                                    <p:animEffect transition="in" filter="wipe(left)">
                                      <p:cBhvr>
                                        <p:cTn id="652" dur="500"/>
                                        <p:tgtEl>
                                          <p:spTgt spid="200"/>
                                        </p:tgtEl>
                                      </p:cBhvr>
                                    </p:animEffect>
                                  </p:childTnLst>
                                </p:cTn>
                              </p:par>
                            </p:childTnLst>
                          </p:cTn>
                        </p:par>
                        <p:par>
                          <p:cTn id="653" fill="hold">
                            <p:stCondLst>
                              <p:cond delay="1500"/>
                            </p:stCondLst>
                            <p:childTnLst>
                              <p:par>
                                <p:cTn id="654" presetID="53" presetClass="entr" presetSubtype="16" fill="hold" grpId="2" nodeType="afterEffect">
                                  <p:stCondLst>
                                    <p:cond delay="0"/>
                                  </p:stCondLst>
                                  <p:childTnLst>
                                    <p:set>
                                      <p:cBhvr>
                                        <p:cTn id="655" dur="1" fill="hold">
                                          <p:stCondLst>
                                            <p:cond delay="0"/>
                                          </p:stCondLst>
                                        </p:cTn>
                                        <p:tgtEl>
                                          <p:spTgt spid="197"/>
                                        </p:tgtEl>
                                        <p:attrNameLst>
                                          <p:attrName>style.visibility</p:attrName>
                                        </p:attrNameLst>
                                      </p:cBhvr>
                                      <p:to>
                                        <p:strVal val="visible"/>
                                      </p:to>
                                    </p:set>
                                    <p:anim calcmode="lin" valueType="num">
                                      <p:cBhvr>
                                        <p:cTn id="656" dur="500" fill="hold"/>
                                        <p:tgtEl>
                                          <p:spTgt spid="197"/>
                                        </p:tgtEl>
                                        <p:attrNameLst>
                                          <p:attrName>ppt_w</p:attrName>
                                        </p:attrNameLst>
                                      </p:cBhvr>
                                      <p:tavLst>
                                        <p:tav tm="0">
                                          <p:val>
                                            <p:fltVal val="0"/>
                                          </p:val>
                                        </p:tav>
                                        <p:tav tm="100000">
                                          <p:val>
                                            <p:strVal val="#ppt_w"/>
                                          </p:val>
                                        </p:tav>
                                      </p:tavLst>
                                    </p:anim>
                                    <p:anim calcmode="lin" valueType="num">
                                      <p:cBhvr>
                                        <p:cTn id="657" dur="500" fill="hold"/>
                                        <p:tgtEl>
                                          <p:spTgt spid="197"/>
                                        </p:tgtEl>
                                        <p:attrNameLst>
                                          <p:attrName>ppt_h</p:attrName>
                                        </p:attrNameLst>
                                      </p:cBhvr>
                                      <p:tavLst>
                                        <p:tav tm="0">
                                          <p:val>
                                            <p:fltVal val="0"/>
                                          </p:val>
                                        </p:tav>
                                        <p:tav tm="100000">
                                          <p:val>
                                            <p:strVal val="#ppt_h"/>
                                          </p:val>
                                        </p:tav>
                                      </p:tavLst>
                                    </p:anim>
                                    <p:animEffect transition="in" filter="fade">
                                      <p:cBhvr>
                                        <p:cTn id="658" dur="500"/>
                                        <p:tgtEl>
                                          <p:spTgt spid="197"/>
                                        </p:tgtEl>
                                      </p:cBhvr>
                                    </p:animEffect>
                                  </p:childTnLst>
                                </p:cTn>
                              </p:par>
                            </p:childTnLst>
                          </p:cTn>
                        </p:par>
                        <p:par>
                          <p:cTn id="659" fill="hold">
                            <p:stCondLst>
                              <p:cond delay="2000"/>
                            </p:stCondLst>
                            <p:childTnLst>
                              <p:par>
                                <p:cTn id="660" presetID="53" presetClass="entr" presetSubtype="16" fill="hold" grpId="0" nodeType="afterEffect">
                                  <p:stCondLst>
                                    <p:cond delay="0"/>
                                  </p:stCondLst>
                                  <p:childTnLst>
                                    <p:set>
                                      <p:cBhvr>
                                        <p:cTn id="661" dur="1" fill="hold">
                                          <p:stCondLst>
                                            <p:cond delay="0"/>
                                          </p:stCondLst>
                                        </p:cTn>
                                        <p:tgtEl>
                                          <p:spTgt spid="203"/>
                                        </p:tgtEl>
                                        <p:attrNameLst>
                                          <p:attrName>style.visibility</p:attrName>
                                        </p:attrNameLst>
                                      </p:cBhvr>
                                      <p:to>
                                        <p:strVal val="visible"/>
                                      </p:to>
                                    </p:set>
                                    <p:anim calcmode="lin" valueType="num">
                                      <p:cBhvr>
                                        <p:cTn id="662" dur="500" fill="hold"/>
                                        <p:tgtEl>
                                          <p:spTgt spid="203"/>
                                        </p:tgtEl>
                                        <p:attrNameLst>
                                          <p:attrName>ppt_w</p:attrName>
                                        </p:attrNameLst>
                                      </p:cBhvr>
                                      <p:tavLst>
                                        <p:tav tm="0">
                                          <p:val>
                                            <p:fltVal val="0"/>
                                          </p:val>
                                        </p:tav>
                                        <p:tav tm="100000">
                                          <p:val>
                                            <p:strVal val="#ppt_w"/>
                                          </p:val>
                                        </p:tav>
                                      </p:tavLst>
                                    </p:anim>
                                    <p:anim calcmode="lin" valueType="num">
                                      <p:cBhvr>
                                        <p:cTn id="663" dur="500" fill="hold"/>
                                        <p:tgtEl>
                                          <p:spTgt spid="203"/>
                                        </p:tgtEl>
                                        <p:attrNameLst>
                                          <p:attrName>ppt_h</p:attrName>
                                        </p:attrNameLst>
                                      </p:cBhvr>
                                      <p:tavLst>
                                        <p:tav tm="0">
                                          <p:val>
                                            <p:fltVal val="0"/>
                                          </p:val>
                                        </p:tav>
                                        <p:tav tm="100000">
                                          <p:val>
                                            <p:strVal val="#ppt_h"/>
                                          </p:val>
                                        </p:tav>
                                      </p:tavLst>
                                    </p:anim>
                                    <p:animEffect transition="in" filter="fade">
                                      <p:cBhvr>
                                        <p:cTn id="664" dur="500"/>
                                        <p:tgtEl>
                                          <p:spTgt spid="203"/>
                                        </p:tgtEl>
                                      </p:cBhvr>
                                    </p:animEffect>
                                  </p:childTnLst>
                                </p:cTn>
                              </p:par>
                            </p:childTnLst>
                          </p:cTn>
                        </p:par>
                        <p:par>
                          <p:cTn id="665" fill="hold">
                            <p:stCondLst>
                              <p:cond delay="2500"/>
                            </p:stCondLst>
                            <p:childTnLst>
                              <p:par>
                                <p:cTn id="666" presetID="6" presetClass="emph" presetSubtype="0" fill="hold" grpId="1" nodeType="afterEffect">
                                  <p:stCondLst>
                                    <p:cond delay="0"/>
                                  </p:stCondLst>
                                  <p:childTnLst>
                                    <p:animScale>
                                      <p:cBhvr>
                                        <p:cTn id="667" dur="2000" fill="hold"/>
                                        <p:tgtEl>
                                          <p:spTgt spid="203"/>
                                        </p:tgtEl>
                                      </p:cBhvr>
                                      <p:by x="150000" y="150000"/>
                                    </p:animScale>
                                  </p:childTnLst>
                                </p:cTn>
                              </p:par>
                            </p:childTnLst>
                          </p:cTn>
                        </p:par>
                        <p:par>
                          <p:cTn id="668" fill="hold">
                            <p:stCondLst>
                              <p:cond delay="4500"/>
                            </p:stCondLst>
                            <p:childTnLst>
                              <p:par>
                                <p:cTn id="669" presetID="10" presetClass="exit" presetSubtype="0" fill="hold" grpId="2" nodeType="afterEffect">
                                  <p:stCondLst>
                                    <p:cond delay="0"/>
                                  </p:stCondLst>
                                  <p:childTnLst>
                                    <p:animEffect transition="out" filter="fade">
                                      <p:cBhvr>
                                        <p:cTn id="670" dur="500"/>
                                        <p:tgtEl>
                                          <p:spTgt spid="203"/>
                                        </p:tgtEl>
                                      </p:cBhvr>
                                    </p:animEffect>
                                    <p:set>
                                      <p:cBhvr>
                                        <p:cTn id="671" dur="1" fill="hold">
                                          <p:stCondLst>
                                            <p:cond delay="499"/>
                                          </p:stCondLst>
                                        </p:cTn>
                                        <p:tgtEl>
                                          <p:spTgt spid="203"/>
                                        </p:tgtEl>
                                        <p:attrNameLst>
                                          <p:attrName>style.visibility</p:attrName>
                                        </p:attrNameLst>
                                      </p:cBhvr>
                                      <p:to>
                                        <p:strVal val="hidden"/>
                                      </p:to>
                                    </p:set>
                                  </p:childTnLst>
                                </p:cTn>
                              </p:par>
                            </p:childTnLst>
                          </p:cTn>
                        </p:par>
                        <p:par>
                          <p:cTn id="672" fill="hold">
                            <p:stCondLst>
                              <p:cond delay="5000"/>
                            </p:stCondLst>
                            <p:childTnLst>
                              <p:par>
                                <p:cTn id="673" presetID="21" presetClass="exit" presetSubtype="8" fill="hold" nodeType="afterEffect">
                                  <p:stCondLst>
                                    <p:cond delay="0"/>
                                  </p:stCondLst>
                                  <p:childTnLst>
                                    <p:animEffect transition="out" filter="wheel(8)">
                                      <p:cBhvr>
                                        <p:cTn id="674" dur="2000"/>
                                        <p:tgtEl>
                                          <p:spTgt spid="51"/>
                                        </p:tgtEl>
                                      </p:cBhvr>
                                    </p:animEffect>
                                    <p:set>
                                      <p:cBhvr>
                                        <p:cTn id="675" dur="1" fill="hold">
                                          <p:stCondLst>
                                            <p:cond delay="1999"/>
                                          </p:stCondLst>
                                        </p:cTn>
                                        <p:tgtEl>
                                          <p:spTgt spid="51"/>
                                        </p:tgtEl>
                                        <p:attrNameLst>
                                          <p:attrName>style.visibility</p:attrName>
                                        </p:attrNameLst>
                                      </p:cBhvr>
                                      <p:to>
                                        <p:strVal val="hidden"/>
                                      </p:to>
                                    </p:set>
                                  </p:childTnLst>
                                </p:cTn>
                              </p:par>
                              <p:par>
                                <p:cTn id="676" presetID="10" presetClass="exit" presetSubtype="0" fill="hold" nodeType="withEffect">
                                  <p:stCondLst>
                                    <p:cond delay="0"/>
                                  </p:stCondLst>
                                  <p:childTnLst>
                                    <p:animEffect transition="out" filter="fade">
                                      <p:cBhvr>
                                        <p:cTn id="677" dur="500"/>
                                        <p:tgtEl>
                                          <p:spTgt spid="200"/>
                                        </p:tgtEl>
                                      </p:cBhvr>
                                    </p:animEffect>
                                    <p:set>
                                      <p:cBhvr>
                                        <p:cTn id="678" dur="1" fill="hold">
                                          <p:stCondLst>
                                            <p:cond delay="499"/>
                                          </p:stCondLst>
                                        </p:cTn>
                                        <p:tgtEl>
                                          <p:spTgt spid="200"/>
                                        </p:tgtEl>
                                        <p:attrNameLst>
                                          <p:attrName>style.visibility</p:attrName>
                                        </p:attrNameLst>
                                      </p:cBhvr>
                                      <p:to>
                                        <p:strVal val="hidden"/>
                                      </p:to>
                                    </p:set>
                                  </p:childTnLst>
                                </p:cTn>
                              </p:par>
                              <p:par>
                                <p:cTn id="679" presetID="10" presetClass="exit" presetSubtype="0" fill="hold" nodeType="withEffect">
                                  <p:stCondLst>
                                    <p:cond delay="0"/>
                                  </p:stCondLst>
                                  <p:childTnLst>
                                    <p:animEffect transition="out" filter="fade">
                                      <p:cBhvr>
                                        <p:cTn id="680" dur="500"/>
                                        <p:tgtEl>
                                          <p:spTgt spid="199"/>
                                        </p:tgtEl>
                                      </p:cBhvr>
                                    </p:animEffect>
                                    <p:set>
                                      <p:cBhvr>
                                        <p:cTn id="681" dur="1" fill="hold">
                                          <p:stCondLst>
                                            <p:cond delay="499"/>
                                          </p:stCondLst>
                                        </p:cTn>
                                        <p:tgtEl>
                                          <p:spTgt spid="199"/>
                                        </p:tgtEl>
                                        <p:attrNameLst>
                                          <p:attrName>style.visibility</p:attrName>
                                        </p:attrNameLst>
                                      </p:cBhvr>
                                      <p:to>
                                        <p:strVal val="hidden"/>
                                      </p:to>
                                    </p:set>
                                  </p:childTnLst>
                                </p:cTn>
                              </p:par>
                              <p:par>
                                <p:cTn id="682" presetID="10" presetClass="exit" presetSubtype="0" fill="hold" grpId="0" nodeType="withEffect">
                                  <p:stCondLst>
                                    <p:cond delay="0"/>
                                  </p:stCondLst>
                                  <p:childTnLst>
                                    <p:animEffect transition="out" filter="fade">
                                      <p:cBhvr>
                                        <p:cTn id="683" dur="500"/>
                                        <p:tgtEl>
                                          <p:spTgt spid="202"/>
                                        </p:tgtEl>
                                      </p:cBhvr>
                                    </p:animEffect>
                                    <p:set>
                                      <p:cBhvr>
                                        <p:cTn id="684" dur="1" fill="hold">
                                          <p:stCondLst>
                                            <p:cond delay="499"/>
                                          </p:stCondLst>
                                        </p:cTn>
                                        <p:tgtEl>
                                          <p:spTgt spid="202"/>
                                        </p:tgtEl>
                                        <p:attrNameLst>
                                          <p:attrName>style.visibility</p:attrName>
                                        </p:attrNameLst>
                                      </p:cBhvr>
                                      <p:to>
                                        <p:strVal val="hidden"/>
                                      </p:to>
                                    </p:set>
                                  </p:childTnLst>
                                </p:cTn>
                              </p:par>
                              <p:par>
                                <p:cTn id="685" presetID="10" presetClass="exit" presetSubtype="0" fill="hold" grpId="3" nodeType="withEffect">
                                  <p:stCondLst>
                                    <p:cond delay="0"/>
                                  </p:stCondLst>
                                  <p:childTnLst>
                                    <p:animEffect transition="out" filter="fade">
                                      <p:cBhvr>
                                        <p:cTn id="686" dur="500"/>
                                        <p:tgtEl>
                                          <p:spTgt spid="197"/>
                                        </p:tgtEl>
                                      </p:cBhvr>
                                    </p:animEffect>
                                    <p:set>
                                      <p:cBhvr>
                                        <p:cTn id="687" dur="1" fill="hold">
                                          <p:stCondLst>
                                            <p:cond delay="499"/>
                                          </p:stCondLst>
                                        </p:cTn>
                                        <p:tgtEl>
                                          <p:spTgt spid="197"/>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688" restart="whenNotActive" fill="hold" evtFilter="cancelBubble" nodeType="interactiveSeq">
                <p:stCondLst>
                  <p:cond evt="onClick" delay="0">
                    <p:tgtEl>
                      <p:spTgt spid="32"/>
                    </p:tgtEl>
                  </p:cond>
                </p:stCondLst>
                <p:endSync evt="end" delay="0">
                  <p:rtn val="all"/>
                </p:endSync>
                <p:childTnLst>
                  <p:par>
                    <p:cTn id="689" fill="hold">
                      <p:stCondLst>
                        <p:cond delay="0"/>
                      </p:stCondLst>
                      <p:childTnLst>
                        <p:par>
                          <p:cTn id="690" fill="hold">
                            <p:stCondLst>
                              <p:cond delay="0"/>
                            </p:stCondLst>
                            <p:childTnLst>
                              <p:par>
                                <p:cTn id="691" presetID="26" presetClass="emph" presetSubtype="0" repeatCount="4000" fill="hold" nodeType="clickEffect">
                                  <p:stCondLst>
                                    <p:cond delay="0"/>
                                  </p:stCondLst>
                                  <p:childTnLst>
                                    <p:animEffect transition="out" filter="fade">
                                      <p:cBhvr>
                                        <p:cTn id="692" dur="500" tmFilter="0, 0; .2, .5; .8, .5; 1, 0"/>
                                        <p:tgtEl>
                                          <p:spTgt spid="32"/>
                                        </p:tgtEl>
                                      </p:cBhvr>
                                    </p:animEffect>
                                    <p:animScale>
                                      <p:cBhvr>
                                        <p:cTn id="693" dur="250" autoRev="1" fill="hold"/>
                                        <p:tgtEl>
                                          <p:spTgt spid="32"/>
                                        </p:tgtEl>
                                      </p:cBhvr>
                                      <p:by x="105000" y="105000"/>
                                    </p:animScale>
                                  </p:childTnLst>
                                </p:cTn>
                              </p:par>
                            </p:childTnLst>
                          </p:cTn>
                        </p:par>
                      </p:childTnLst>
                    </p:cTn>
                  </p:par>
                  <p:par>
                    <p:cTn id="694" fill="hold">
                      <p:stCondLst>
                        <p:cond delay="indefinite"/>
                      </p:stCondLst>
                      <p:childTnLst>
                        <p:par>
                          <p:cTn id="695" fill="hold">
                            <p:stCondLst>
                              <p:cond delay="0"/>
                            </p:stCondLst>
                            <p:childTnLst>
                              <p:par>
                                <p:cTn id="696" presetID="22" presetClass="entr" presetSubtype="4" fill="hold" nodeType="clickEffect">
                                  <p:stCondLst>
                                    <p:cond delay="0"/>
                                  </p:stCondLst>
                                  <p:childTnLst>
                                    <p:set>
                                      <p:cBhvr>
                                        <p:cTn id="697" dur="1" fill="hold">
                                          <p:stCondLst>
                                            <p:cond delay="0"/>
                                          </p:stCondLst>
                                        </p:cTn>
                                        <p:tgtEl>
                                          <p:spTgt spid="204"/>
                                        </p:tgtEl>
                                        <p:attrNameLst>
                                          <p:attrName>style.visibility</p:attrName>
                                        </p:attrNameLst>
                                      </p:cBhvr>
                                      <p:to>
                                        <p:strVal val="visible"/>
                                      </p:to>
                                    </p:set>
                                    <p:animEffect transition="in" filter="wipe(down)">
                                      <p:cBhvr>
                                        <p:cTn id="698" dur="500"/>
                                        <p:tgtEl>
                                          <p:spTgt spid="204"/>
                                        </p:tgtEl>
                                      </p:cBhvr>
                                    </p:animEffect>
                                  </p:childTnLst>
                                </p:cTn>
                              </p:par>
                            </p:childTnLst>
                          </p:cTn>
                        </p:par>
                        <p:par>
                          <p:cTn id="699" fill="hold">
                            <p:stCondLst>
                              <p:cond delay="500"/>
                            </p:stCondLst>
                            <p:childTnLst>
                              <p:par>
                                <p:cTn id="700" presetID="53" presetClass="entr" presetSubtype="16" fill="hold" grpId="1" nodeType="afterEffect">
                                  <p:stCondLst>
                                    <p:cond delay="0"/>
                                  </p:stCondLst>
                                  <p:childTnLst>
                                    <p:set>
                                      <p:cBhvr>
                                        <p:cTn id="701" dur="1" fill="hold">
                                          <p:stCondLst>
                                            <p:cond delay="0"/>
                                          </p:stCondLst>
                                        </p:cTn>
                                        <p:tgtEl>
                                          <p:spTgt spid="206"/>
                                        </p:tgtEl>
                                        <p:attrNameLst>
                                          <p:attrName>style.visibility</p:attrName>
                                        </p:attrNameLst>
                                      </p:cBhvr>
                                      <p:to>
                                        <p:strVal val="visible"/>
                                      </p:to>
                                    </p:set>
                                    <p:anim calcmode="lin" valueType="num">
                                      <p:cBhvr>
                                        <p:cTn id="702" dur="500" fill="hold"/>
                                        <p:tgtEl>
                                          <p:spTgt spid="206"/>
                                        </p:tgtEl>
                                        <p:attrNameLst>
                                          <p:attrName>ppt_w</p:attrName>
                                        </p:attrNameLst>
                                      </p:cBhvr>
                                      <p:tavLst>
                                        <p:tav tm="0">
                                          <p:val>
                                            <p:fltVal val="0"/>
                                          </p:val>
                                        </p:tav>
                                        <p:tav tm="100000">
                                          <p:val>
                                            <p:strVal val="#ppt_w"/>
                                          </p:val>
                                        </p:tav>
                                      </p:tavLst>
                                    </p:anim>
                                    <p:anim calcmode="lin" valueType="num">
                                      <p:cBhvr>
                                        <p:cTn id="703" dur="500" fill="hold"/>
                                        <p:tgtEl>
                                          <p:spTgt spid="206"/>
                                        </p:tgtEl>
                                        <p:attrNameLst>
                                          <p:attrName>ppt_h</p:attrName>
                                        </p:attrNameLst>
                                      </p:cBhvr>
                                      <p:tavLst>
                                        <p:tav tm="0">
                                          <p:val>
                                            <p:fltVal val="0"/>
                                          </p:val>
                                        </p:tav>
                                        <p:tav tm="100000">
                                          <p:val>
                                            <p:strVal val="#ppt_h"/>
                                          </p:val>
                                        </p:tav>
                                      </p:tavLst>
                                    </p:anim>
                                    <p:animEffect transition="in" filter="fade">
                                      <p:cBhvr>
                                        <p:cTn id="704" dur="500"/>
                                        <p:tgtEl>
                                          <p:spTgt spid="206"/>
                                        </p:tgtEl>
                                      </p:cBhvr>
                                    </p:animEffect>
                                  </p:childTnLst>
                                </p:cTn>
                              </p:par>
                            </p:childTnLst>
                          </p:cTn>
                        </p:par>
                        <p:par>
                          <p:cTn id="705" fill="hold">
                            <p:stCondLst>
                              <p:cond delay="1000"/>
                            </p:stCondLst>
                            <p:childTnLst>
                              <p:par>
                                <p:cTn id="706" presetID="22" presetClass="entr" presetSubtype="8" fill="hold" nodeType="afterEffect">
                                  <p:stCondLst>
                                    <p:cond delay="0"/>
                                  </p:stCondLst>
                                  <p:childTnLst>
                                    <p:set>
                                      <p:cBhvr>
                                        <p:cTn id="707" dur="1" fill="hold">
                                          <p:stCondLst>
                                            <p:cond delay="0"/>
                                          </p:stCondLst>
                                        </p:cTn>
                                        <p:tgtEl>
                                          <p:spTgt spid="207"/>
                                        </p:tgtEl>
                                        <p:attrNameLst>
                                          <p:attrName>style.visibility</p:attrName>
                                        </p:attrNameLst>
                                      </p:cBhvr>
                                      <p:to>
                                        <p:strVal val="visible"/>
                                      </p:to>
                                    </p:set>
                                    <p:animEffect transition="in" filter="wipe(left)">
                                      <p:cBhvr>
                                        <p:cTn id="708" dur="500"/>
                                        <p:tgtEl>
                                          <p:spTgt spid="207"/>
                                        </p:tgtEl>
                                      </p:cBhvr>
                                    </p:animEffect>
                                  </p:childTnLst>
                                </p:cTn>
                              </p:par>
                            </p:childTnLst>
                          </p:cTn>
                        </p:par>
                        <p:par>
                          <p:cTn id="709" fill="hold">
                            <p:stCondLst>
                              <p:cond delay="1500"/>
                            </p:stCondLst>
                            <p:childTnLst>
                              <p:par>
                                <p:cTn id="710" presetID="53" presetClass="entr" presetSubtype="16" fill="hold" grpId="0" nodeType="afterEffect">
                                  <p:stCondLst>
                                    <p:cond delay="0"/>
                                  </p:stCondLst>
                                  <p:childTnLst>
                                    <p:set>
                                      <p:cBhvr>
                                        <p:cTn id="711" dur="1" fill="hold">
                                          <p:stCondLst>
                                            <p:cond delay="0"/>
                                          </p:stCondLst>
                                        </p:cTn>
                                        <p:tgtEl>
                                          <p:spTgt spid="211"/>
                                        </p:tgtEl>
                                        <p:attrNameLst>
                                          <p:attrName>style.visibility</p:attrName>
                                        </p:attrNameLst>
                                      </p:cBhvr>
                                      <p:to>
                                        <p:strVal val="visible"/>
                                      </p:to>
                                    </p:set>
                                    <p:anim calcmode="lin" valueType="num">
                                      <p:cBhvr>
                                        <p:cTn id="712" dur="500" fill="hold"/>
                                        <p:tgtEl>
                                          <p:spTgt spid="211"/>
                                        </p:tgtEl>
                                        <p:attrNameLst>
                                          <p:attrName>ppt_w</p:attrName>
                                        </p:attrNameLst>
                                      </p:cBhvr>
                                      <p:tavLst>
                                        <p:tav tm="0">
                                          <p:val>
                                            <p:fltVal val="0"/>
                                          </p:val>
                                        </p:tav>
                                        <p:tav tm="100000">
                                          <p:val>
                                            <p:strVal val="#ppt_w"/>
                                          </p:val>
                                        </p:tav>
                                      </p:tavLst>
                                    </p:anim>
                                    <p:anim calcmode="lin" valueType="num">
                                      <p:cBhvr>
                                        <p:cTn id="713" dur="500" fill="hold"/>
                                        <p:tgtEl>
                                          <p:spTgt spid="211"/>
                                        </p:tgtEl>
                                        <p:attrNameLst>
                                          <p:attrName>ppt_h</p:attrName>
                                        </p:attrNameLst>
                                      </p:cBhvr>
                                      <p:tavLst>
                                        <p:tav tm="0">
                                          <p:val>
                                            <p:fltVal val="0"/>
                                          </p:val>
                                        </p:tav>
                                        <p:tav tm="100000">
                                          <p:val>
                                            <p:strVal val="#ppt_h"/>
                                          </p:val>
                                        </p:tav>
                                      </p:tavLst>
                                    </p:anim>
                                    <p:animEffect transition="in" filter="fade">
                                      <p:cBhvr>
                                        <p:cTn id="714" dur="500"/>
                                        <p:tgtEl>
                                          <p:spTgt spid="211"/>
                                        </p:tgtEl>
                                      </p:cBhvr>
                                    </p:animEffect>
                                  </p:childTnLst>
                                </p:cTn>
                              </p:par>
                            </p:childTnLst>
                          </p:cTn>
                        </p:par>
                        <p:par>
                          <p:cTn id="715" fill="hold">
                            <p:stCondLst>
                              <p:cond delay="2000"/>
                            </p:stCondLst>
                            <p:childTnLst>
                              <p:par>
                                <p:cTn id="716" presetID="53" presetClass="entr" presetSubtype="16" fill="hold" grpId="2" nodeType="afterEffect">
                                  <p:stCondLst>
                                    <p:cond delay="0"/>
                                  </p:stCondLst>
                                  <p:childTnLst>
                                    <p:set>
                                      <p:cBhvr>
                                        <p:cTn id="717" dur="1" fill="hold">
                                          <p:stCondLst>
                                            <p:cond delay="0"/>
                                          </p:stCondLst>
                                        </p:cTn>
                                        <p:tgtEl>
                                          <p:spTgt spid="212"/>
                                        </p:tgtEl>
                                        <p:attrNameLst>
                                          <p:attrName>style.visibility</p:attrName>
                                        </p:attrNameLst>
                                      </p:cBhvr>
                                      <p:to>
                                        <p:strVal val="visible"/>
                                      </p:to>
                                    </p:set>
                                    <p:anim calcmode="lin" valueType="num">
                                      <p:cBhvr>
                                        <p:cTn id="718" dur="500" fill="hold"/>
                                        <p:tgtEl>
                                          <p:spTgt spid="212"/>
                                        </p:tgtEl>
                                        <p:attrNameLst>
                                          <p:attrName>ppt_w</p:attrName>
                                        </p:attrNameLst>
                                      </p:cBhvr>
                                      <p:tavLst>
                                        <p:tav tm="0">
                                          <p:val>
                                            <p:fltVal val="0"/>
                                          </p:val>
                                        </p:tav>
                                        <p:tav tm="100000">
                                          <p:val>
                                            <p:strVal val="#ppt_w"/>
                                          </p:val>
                                        </p:tav>
                                      </p:tavLst>
                                    </p:anim>
                                    <p:anim calcmode="lin" valueType="num">
                                      <p:cBhvr>
                                        <p:cTn id="719" dur="500" fill="hold"/>
                                        <p:tgtEl>
                                          <p:spTgt spid="212"/>
                                        </p:tgtEl>
                                        <p:attrNameLst>
                                          <p:attrName>ppt_h</p:attrName>
                                        </p:attrNameLst>
                                      </p:cBhvr>
                                      <p:tavLst>
                                        <p:tav tm="0">
                                          <p:val>
                                            <p:fltVal val="0"/>
                                          </p:val>
                                        </p:tav>
                                        <p:tav tm="100000">
                                          <p:val>
                                            <p:strVal val="#ppt_h"/>
                                          </p:val>
                                        </p:tav>
                                      </p:tavLst>
                                    </p:anim>
                                    <p:animEffect transition="in" filter="fade">
                                      <p:cBhvr>
                                        <p:cTn id="720" dur="500"/>
                                        <p:tgtEl>
                                          <p:spTgt spid="212"/>
                                        </p:tgtEl>
                                      </p:cBhvr>
                                    </p:animEffect>
                                  </p:childTnLst>
                                </p:cTn>
                              </p:par>
                            </p:childTnLst>
                          </p:cTn>
                        </p:par>
                        <p:par>
                          <p:cTn id="721" fill="hold">
                            <p:stCondLst>
                              <p:cond delay="2500"/>
                            </p:stCondLst>
                            <p:childTnLst>
                              <p:par>
                                <p:cTn id="722" presetID="6" presetClass="emph" presetSubtype="0" fill="hold" grpId="0" nodeType="afterEffect">
                                  <p:stCondLst>
                                    <p:cond delay="0"/>
                                  </p:stCondLst>
                                  <p:childTnLst>
                                    <p:animScale>
                                      <p:cBhvr>
                                        <p:cTn id="723" dur="2000" fill="hold"/>
                                        <p:tgtEl>
                                          <p:spTgt spid="212"/>
                                        </p:tgtEl>
                                      </p:cBhvr>
                                      <p:by x="150000" y="150000"/>
                                    </p:animScale>
                                  </p:childTnLst>
                                </p:cTn>
                              </p:par>
                            </p:childTnLst>
                          </p:cTn>
                        </p:par>
                        <p:par>
                          <p:cTn id="724" fill="hold">
                            <p:stCondLst>
                              <p:cond delay="4500"/>
                            </p:stCondLst>
                            <p:childTnLst>
                              <p:par>
                                <p:cTn id="725" presetID="16" presetClass="exit" presetSubtype="21" fill="hold" grpId="1" nodeType="afterEffect">
                                  <p:stCondLst>
                                    <p:cond delay="0"/>
                                  </p:stCondLst>
                                  <p:childTnLst>
                                    <p:animEffect transition="out" filter="barn(inVertical)">
                                      <p:cBhvr>
                                        <p:cTn id="726" dur="500"/>
                                        <p:tgtEl>
                                          <p:spTgt spid="212"/>
                                        </p:tgtEl>
                                      </p:cBhvr>
                                    </p:animEffect>
                                    <p:set>
                                      <p:cBhvr>
                                        <p:cTn id="727" dur="1" fill="hold">
                                          <p:stCondLst>
                                            <p:cond delay="499"/>
                                          </p:stCondLst>
                                        </p:cTn>
                                        <p:tgtEl>
                                          <p:spTgt spid="212"/>
                                        </p:tgtEl>
                                        <p:attrNameLst>
                                          <p:attrName>style.visibility</p:attrName>
                                        </p:attrNameLst>
                                      </p:cBhvr>
                                      <p:to>
                                        <p:strVal val="hidden"/>
                                      </p:to>
                                    </p:set>
                                  </p:childTnLst>
                                </p:cTn>
                              </p:par>
                            </p:childTnLst>
                          </p:cTn>
                        </p:par>
                        <p:par>
                          <p:cTn id="728" fill="hold">
                            <p:stCondLst>
                              <p:cond delay="5000"/>
                            </p:stCondLst>
                            <p:childTnLst>
                              <p:par>
                                <p:cTn id="729" presetID="42" presetClass="exit" presetSubtype="0" fill="hold" nodeType="afterEffect">
                                  <p:stCondLst>
                                    <p:cond delay="0"/>
                                  </p:stCondLst>
                                  <p:childTnLst>
                                    <p:animEffect transition="out" filter="fade">
                                      <p:cBhvr>
                                        <p:cTn id="730" dur="1000"/>
                                        <p:tgtEl>
                                          <p:spTgt spid="178"/>
                                        </p:tgtEl>
                                      </p:cBhvr>
                                    </p:animEffect>
                                    <p:anim calcmode="lin" valueType="num">
                                      <p:cBhvr>
                                        <p:cTn id="731" dur="1000"/>
                                        <p:tgtEl>
                                          <p:spTgt spid="178"/>
                                        </p:tgtEl>
                                        <p:attrNameLst>
                                          <p:attrName>ppt_x</p:attrName>
                                        </p:attrNameLst>
                                      </p:cBhvr>
                                      <p:tavLst>
                                        <p:tav tm="0">
                                          <p:val>
                                            <p:strVal val="ppt_x"/>
                                          </p:val>
                                        </p:tav>
                                        <p:tav tm="100000">
                                          <p:val>
                                            <p:strVal val="ppt_x"/>
                                          </p:val>
                                        </p:tav>
                                      </p:tavLst>
                                    </p:anim>
                                    <p:anim calcmode="lin" valueType="num">
                                      <p:cBhvr>
                                        <p:cTn id="732" dur="1000"/>
                                        <p:tgtEl>
                                          <p:spTgt spid="178"/>
                                        </p:tgtEl>
                                        <p:attrNameLst>
                                          <p:attrName>ppt_y</p:attrName>
                                        </p:attrNameLst>
                                      </p:cBhvr>
                                      <p:tavLst>
                                        <p:tav tm="0">
                                          <p:val>
                                            <p:strVal val="ppt_y"/>
                                          </p:val>
                                        </p:tav>
                                        <p:tav tm="100000">
                                          <p:val>
                                            <p:strVal val="ppt_y+.1"/>
                                          </p:val>
                                        </p:tav>
                                      </p:tavLst>
                                    </p:anim>
                                    <p:set>
                                      <p:cBhvr>
                                        <p:cTn id="733" dur="1" fill="hold">
                                          <p:stCondLst>
                                            <p:cond delay="999"/>
                                          </p:stCondLst>
                                        </p:cTn>
                                        <p:tgtEl>
                                          <p:spTgt spid="178"/>
                                        </p:tgtEl>
                                        <p:attrNameLst>
                                          <p:attrName>style.visibility</p:attrName>
                                        </p:attrNameLst>
                                      </p:cBhvr>
                                      <p:to>
                                        <p:strVal val="hidden"/>
                                      </p:to>
                                    </p:set>
                                  </p:childTnLst>
                                </p:cTn>
                              </p:par>
                              <p:par>
                                <p:cTn id="734" presetID="42" presetClass="exit" presetSubtype="0" fill="hold" nodeType="withEffect">
                                  <p:stCondLst>
                                    <p:cond delay="0"/>
                                  </p:stCondLst>
                                  <p:childTnLst>
                                    <p:animEffect transition="out" filter="fade">
                                      <p:cBhvr>
                                        <p:cTn id="735" dur="1000"/>
                                        <p:tgtEl>
                                          <p:spTgt spid="32"/>
                                        </p:tgtEl>
                                      </p:cBhvr>
                                    </p:animEffect>
                                    <p:anim calcmode="lin" valueType="num">
                                      <p:cBhvr>
                                        <p:cTn id="736" dur="1000"/>
                                        <p:tgtEl>
                                          <p:spTgt spid="32"/>
                                        </p:tgtEl>
                                        <p:attrNameLst>
                                          <p:attrName>ppt_x</p:attrName>
                                        </p:attrNameLst>
                                      </p:cBhvr>
                                      <p:tavLst>
                                        <p:tav tm="0">
                                          <p:val>
                                            <p:strVal val="ppt_x"/>
                                          </p:val>
                                        </p:tav>
                                        <p:tav tm="100000">
                                          <p:val>
                                            <p:strVal val="ppt_x"/>
                                          </p:val>
                                        </p:tav>
                                      </p:tavLst>
                                    </p:anim>
                                    <p:anim calcmode="lin" valueType="num">
                                      <p:cBhvr>
                                        <p:cTn id="737" dur="1000"/>
                                        <p:tgtEl>
                                          <p:spTgt spid="32"/>
                                        </p:tgtEl>
                                        <p:attrNameLst>
                                          <p:attrName>ppt_y</p:attrName>
                                        </p:attrNameLst>
                                      </p:cBhvr>
                                      <p:tavLst>
                                        <p:tav tm="0">
                                          <p:val>
                                            <p:strVal val="ppt_y"/>
                                          </p:val>
                                        </p:tav>
                                        <p:tav tm="100000">
                                          <p:val>
                                            <p:strVal val="ppt_y+.1"/>
                                          </p:val>
                                        </p:tav>
                                      </p:tavLst>
                                    </p:anim>
                                    <p:set>
                                      <p:cBhvr>
                                        <p:cTn id="738" dur="1" fill="hold">
                                          <p:stCondLst>
                                            <p:cond delay="999"/>
                                          </p:stCondLst>
                                        </p:cTn>
                                        <p:tgtEl>
                                          <p:spTgt spid="32"/>
                                        </p:tgtEl>
                                        <p:attrNameLst>
                                          <p:attrName>style.visibility</p:attrName>
                                        </p:attrNameLst>
                                      </p:cBhvr>
                                      <p:to>
                                        <p:strVal val="hidden"/>
                                      </p:to>
                                    </p:set>
                                  </p:childTnLst>
                                </p:cTn>
                              </p:par>
                              <p:par>
                                <p:cTn id="739" presetID="10" presetClass="exit" presetSubtype="0" fill="hold" nodeType="withEffect">
                                  <p:stCondLst>
                                    <p:cond delay="0"/>
                                  </p:stCondLst>
                                  <p:childTnLst>
                                    <p:animEffect transition="out" filter="fade">
                                      <p:cBhvr>
                                        <p:cTn id="740" dur="500"/>
                                        <p:tgtEl>
                                          <p:spTgt spid="207"/>
                                        </p:tgtEl>
                                      </p:cBhvr>
                                    </p:animEffect>
                                    <p:set>
                                      <p:cBhvr>
                                        <p:cTn id="741" dur="1" fill="hold">
                                          <p:stCondLst>
                                            <p:cond delay="499"/>
                                          </p:stCondLst>
                                        </p:cTn>
                                        <p:tgtEl>
                                          <p:spTgt spid="207"/>
                                        </p:tgtEl>
                                        <p:attrNameLst>
                                          <p:attrName>style.visibility</p:attrName>
                                        </p:attrNameLst>
                                      </p:cBhvr>
                                      <p:to>
                                        <p:strVal val="hidden"/>
                                      </p:to>
                                    </p:set>
                                  </p:childTnLst>
                                </p:cTn>
                              </p:par>
                              <p:par>
                                <p:cTn id="742" presetID="10" presetClass="exit" presetSubtype="0" fill="hold" nodeType="withEffect">
                                  <p:stCondLst>
                                    <p:cond delay="0"/>
                                  </p:stCondLst>
                                  <p:childTnLst>
                                    <p:animEffect transition="out" filter="fade">
                                      <p:cBhvr>
                                        <p:cTn id="743" dur="500"/>
                                        <p:tgtEl>
                                          <p:spTgt spid="204"/>
                                        </p:tgtEl>
                                      </p:cBhvr>
                                    </p:animEffect>
                                    <p:set>
                                      <p:cBhvr>
                                        <p:cTn id="744" dur="1" fill="hold">
                                          <p:stCondLst>
                                            <p:cond delay="499"/>
                                          </p:stCondLst>
                                        </p:cTn>
                                        <p:tgtEl>
                                          <p:spTgt spid="204"/>
                                        </p:tgtEl>
                                        <p:attrNameLst>
                                          <p:attrName>style.visibility</p:attrName>
                                        </p:attrNameLst>
                                      </p:cBhvr>
                                      <p:to>
                                        <p:strVal val="hidden"/>
                                      </p:to>
                                    </p:set>
                                  </p:childTnLst>
                                </p:cTn>
                              </p:par>
                              <p:par>
                                <p:cTn id="745" presetID="10" presetClass="exit" presetSubtype="0" fill="hold" grpId="1" nodeType="withEffect">
                                  <p:stCondLst>
                                    <p:cond delay="0"/>
                                  </p:stCondLst>
                                  <p:childTnLst>
                                    <p:animEffect transition="out" filter="fade">
                                      <p:cBhvr>
                                        <p:cTn id="746" dur="500"/>
                                        <p:tgtEl>
                                          <p:spTgt spid="211"/>
                                        </p:tgtEl>
                                      </p:cBhvr>
                                    </p:animEffect>
                                    <p:set>
                                      <p:cBhvr>
                                        <p:cTn id="747" dur="1" fill="hold">
                                          <p:stCondLst>
                                            <p:cond delay="499"/>
                                          </p:stCondLst>
                                        </p:cTn>
                                        <p:tgtEl>
                                          <p:spTgt spid="211"/>
                                        </p:tgtEl>
                                        <p:attrNameLst>
                                          <p:attrName>style.visibility</p:attrName>
                                        </p:attrNameLst>
                                      </p:cBhvr>
                                      <p:to>
                                        <p:strVal val="hidden"/>
                                      </p:to>
                                    </p:set>
                                  </p:childTnLst>
                                </p:cTn>
                              </p:par>
                              <p:par>
                                <p:cTn id="748" presetID="10" presetClass="exit" presetSubtype="0" fill="hold" grpId="0" nodeType="withEffect">
                                  <p:stCondLst>
                                    <p:cond delay="0"/>
                                  </p:stCondLst>
                                  <p:childTnLst>
                                    <p:animEffect transition="out" filter="fade">
                                      <p:cBhvr>
                                        <p:cTn id="749" dur="500"/>
                                        <p:tgtEl>
                                          <p:spTgt spid="206"/>
                                        </p:tgtEl>
                                      </p:cBhvr>
                                    </p:animEffect>
                                    <p:set>
                                      <p:cBhvr>
                                        <p:cTn id="750" dur="1" fill="hold">
                                          <p:stCondLst>
                                            <p:cond delay="499"/>
                                          </p:stCondLst>
                                        </p:cTn>
                                        <p:tgtEl>
                                          <p:spTgt spid="206"/>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751" restart="whenNotActive" fill="hold" evtFilter="cancelBubble" nodeType="interactiveSeq">
                <p:stCondLst>
                  <p:cond evt="onClick" delay="0">
                    <p:tgtEl>
                      <p:spTgt spid="1071"/>
                    </p:tgtEl>
                  </p:cond>
                </p:stCondLst>
                <p:endSync evt="end" delay="0">
                  <p:rtn val="all"/>
                </p:endSync>
                <p:childTnLst>
                  <p:par>
                    <p:cTn id="752" fill="hold">
                      <p:stCondLst>
                        <p:cond delay="0"/>
                      </p:stCondLst>
                      <p:childTnLst>
                        <p:par>
                          <p:cTn id="753" fill="hold">
                            <p:stCondLst>
                              <p:cond delay="0"/>
                            </p:stCondLst>
                            <p:childTnLst>
                              <p:par>
                                <p:cTn id="754" presetID="26" presetClass="emph" presetSubtype="0" repeatCount="3000" fill="hold" nodeType="clickEffect">
                                  <p:stCondLst>
                                    <p:cond delay="0"/>
                                  </p:stCondLst>
                                  <p:childTnLst>
                                    <p:animEffect transition="out" filter="fade">
                                      <p:cBhvr>
                                        <p:cTn id="755" dur="500" tmFilter="0, 0; .2, .5; .8, .5; 1, 0"/>
                                        <p:tgtEl>
                                          <p:spTgt spid="1071"/>
                                        </p:tgtEl>
                                      </p:cBhvr>
                                    </p:animEffect>
                                    <p:animScale>
                                      <p:cBhvr>
                                        <p:cTn id="756" dur="250" autoRev="1" fill="hold"/>
                                        <p:tgtEl>
                                          <p:spTgt spid="1071"/>
                                        </p:tgtEl>
                                      </p:cBhvr>
                                      <p:by x="105000" y="105000"/>
                                    </p:animScale>
                                  </p:childTnLst>
                                </p:cTn>
                              </p:par>
                            </p:childTnLst>
                          </p:cTn>
                        </p:par>
                      </p:childTnLst>
                    </p:cTn>
                  </p:par>
                  <p:par>
                    <p:cTn id="757" fill="hold">
                      <p:stCondLst>
                        <p:cond delay="indefinite"/>
                      </p:stCondLst>
                      <p:childTnLst>
                        <p:par>
                          <p:cTn id="758" fill="hold">
                            <p:stCondLst>
                              <p:cond delay="0"/>
                            </p:stCondLst>
                            <p:childTnLst>
                              <p:par>
                                <p:cTn id="759" presetID="22" presetClass="entr" presetSubtype="4" fill="hold" nodeType="clickEffect">
                                  <p:stCondLst>
                                    <p:cond delay="0"/>
                                  </p:stCondLst>
                                  <p:childTnLst>
                                    <p:set>
                                      <p:cBhvr>
                                        <p:cTn id="760" dur="1" fill="hold">
                                          <p:stCondLst>
                                            <p:cond delay="0"/>
                                          </p:stCondLst>
                                        </p:cTn>
                                        <p:tgtEl>
                                          <p:spTgt spid="165"/>
                                        </p:tgtEl>
                                        <p:attrNameLst>
                                          <p:attrName>style.visibility</p:attrName>
                                        </p:attrNameLst>
                                      </p:cBhvr>
                                      <p:to>
                                        <p:strVal val="visible"/>
                                      </p:to>
                                    </p:set>
                                    <p:animEffect transition="in" filter="wipe(down)">
                                      <p:cBhvr>
                                        <p:cTn id="761" dur="500"/>
                                        <p:tgtEl>
                                          <p:spTgt spid="165"/>
                                        </p:tgtEl>
                                      </p:cBhvr>
                                    </p:animEffect>
                                  </p:childTnLst>
                                </p:cTn>
                              </p:par>
                            </p:childTnLst>
                          </p:cTn>
                        </p:par>
                        <p:par>
                          <p:cTn id="762" fill="hold">
                            <p:stCondLst>
                              <p:cond delay="500"/>
                            </p:stCondLst>
                            <p:childTnLst>
                              <p:par>
                                <p:cTn id="763" presetID="53" presetClass="entr" presetSubtype="16" fill="hold" grpId="2" nodeType="afterEffect">
                                  <p:stCondLst>
                                    <p:cond delay="0"/>
                                  </p:stCondLst>
                                  <p:childTnLst>
                                    <p:set>
                                      <p:cBhvr>
                                        <p:cTn id="764" dur="1" fill="hold">
                                          <p:stCondLst>
                                            <p:cond delay="0"/>
                                          </p:stCondLst>
                                        </p:cTn>
                                        <p:tgtEl>
                                          <p:spTgt spid="100"/>
                                        </p:tgtEl>
                                        <p:attrNameLst>
                                          <p:attrName>style.visibility</p:attrName>
                                        </p:attrNameLst>
                                      </p:cBhvr>
                                      <p:to>
                                        <p:strVal val="visible"/>
                                      </p:to>
                                    </p:set>
                                    <p:anim calcmode="lin" valueType="num">
                                      <p:cBhvr>
                                        <p:cTn id="765" dur="500" fill="hold"/>
                                        <p:tgtEl>
                                          <p:spTgt spid="100"/>
                                        </p:tgtEl>
                                        <p:attrNameLst>
                                          <p:attrName>ppt_w</p:attrName>
                                        </p:attrNameLst>
                                      </p:cBhvr>
                                      <p:tavLst>
                                        <p:tav tm="0">
                                          <p:val>
                                            <p:fltVal val="0"/>
                                          </p:val>
                                        </p:tav>
                                        <p:tav tm="100000">
                                          <p:val>
                                            <p:strVal val="#ppt_w"/>
                                          </p:val>
                                        </p:tav>
                                      </p:tavLst>
                                    </p:anim>
                                    <p:anim calcmode="lin" valueType="num">
                                      <p:cBhvr>
                                        <p:cTn id="766" dur="500" fill="hold"/>
                                        <p:tgtEl>
                                          <p:spTgt spid="100"/>
                                        </p:tgtEl>
                                        <p:attrNameLst>
                                          <p:attrName>ppt_h</p:attrName>
                                        </p:attrNameLst>
                                      </p:cBhvr>
                                      <p:tavLst>
                                        <p:tav tm="0">
                                          <p:val>
                                            <p:fltVal val="0"/>
                                          </p:val>
                                        </p:tav>
                                        <p:tav tm="100000">
                                          <p:val>
                                            <p:strVal val="#ppt_h"/>
                                          </p:val>
                                        </p:tav>
                                      </p:tavLst>
                                    </p:anim>
                                    <p:animEffect transition="in" filter="fade">
                                      <p:cBhvr>
                                        <p:cTn id="767" dur="500"/>
                                        <p:tgtEl>
                                          <p:spTgt spid="100"/>
                                        </p:tgtEl>
                                      </p:cBhvr>
                                    </p:animEffect>
                                  </p:childTnLst>
                                </p:cTn>
                              </p:par>
                            </p:childTnLst>
                          </p:cTn>
                        </p:par>
                        <p:par>
                          <p:cTn id="768" fill="hold">
                            <p:stCondLst>
                              <p:cond delay="1000"/>
                            </p:stCondLst>
                            <p:childTnLst>
                              <p:par>
                                <p:cTn id="769" presetID="22" presetClass="entr" presetSubtype="8" fill="hold" nodeType="afterEffect">
                                  <p:stCondLst>
                                    <p:cond delay="0"/>
                                  </p:stCondLst>
                                  <p:childTnLst>
                                    <p:set>
                                      <p:cBhvr>
                                        <p:cTn id="770" dur="1" fill="hold">
                                          <p:stCondLst>
                                            <p:cond delay="0"/>
                                          </p:stCondLst>
                                        </p:cTn>
                                        <p:tgtEl>
                                          <p:spTgt spid="214"/>
                                        </p:tgtEl>
                                        <p:attrNameLst>
                                          <p:attrName>style.visibility</p:attrName>
                                        </p:attrNameLst>
                                      </p:cBhvr>
                                      <p:to>
                                        <p:strVal val="visible"/>
                                      </p:to>
                                    </p:set>
                                    <p:animEffect transition="in" filter="wipe(left)">
                                      <p:cBhvr>
                                        <p:cTn id="771" dur="500"/>
                                        <p:tgtEl>
                                          <p:spTgt spid="214"/>
                                        </p:tgtEl>
                                      </p:cBhvr>
                                    </p:animEffect>
                                  </p:childTnLst>
                                </p:cTn>
                              </p:par>
                            </p:childTnLst>
                          </p:cTn>
                        </p:par>
                        <p:par>
                          <p:cTn id="772" fill="hold">
                            <p:stCondLst>
                              <p:cond delay="1500"/>
                            </p:stCondLst>
                            <p:childTnLst>
                              <p:par>
                                <p:cTn id="773" presetID="53" presetClass="entr" presetSubtype="16" fill="hold" grpId="4" nodeType="afterEffect">
                                  <p:stCondLst>
                                    <p:cond delay="0"/>
                                  </p:stCondLst>
                                  <p:childTnLst>
                                    <p:set>
                                      <p:cBhvr>
                                        <p:cTn id="774" dur="1" fill="hold">
                                          <p:stCondLst>
                                            <p:cond delay="0"/>
                                          </p:stCondLst>
                                        </p:cTn>
                                        <p:tgtEl>
                                          <p:spTgt spid="107"/>
                                        </p:tgtEl>
                                        <p:attrNameLst>
                                          <p:attrName>style.visibility</p:attrName>
                                        </p:attrNameLst>
                                      </p:cBhvr>
                                      <p:to>
                                        <p:strVal val="visible"/>
                                      </p:to>
                                    </p:set>
                                    <p:anim calcmode="lin" valueType="num">
                                      <p:cBhvr>
                                        <p:cTn id="775" dur="500" fill="hold"/>
                                        <p:tgtEl>
                                          <p:spTgt spid="107"/>
                                        </p:tgtEl>
                                        <p:attrNameLst>
                                          <p:attrName>ppt_w</p:attrName>
                                        </p:attrNameLst>
                                      </p:cBhvr>
                                      <p:tavLst>
                                        <p:tav tm="0">
                                          <p:val>
                                            <p:fltVal val="0"/>
                                          </p:val>
                                        </p:tav>
                                        <p:tav tm="100000">
                                          <p:val>
                                            <p:strVal val="#ppt_w"/>
                                          </p:val>
                                        </p:tav>
                                      </p:tavLst>
                                    </p:anim>
                                    <p:anim calcmode="lin" valueType="num">
                                      <p:cBhvr>
                                        <p:cTn id="776" dur="500" fill="hold"/>
                                        <p:tgtEl>
                                          <p:spTgt spid="107"/>
                                        </p:tgtEl>
                                        <p:attrNameLst>
                                          <p:attrName>ppt_h</p:attrName>
                                        </p:attrNameLst>
                                      </p:cBhvr>
                                      <p:tavLst>
                                        <p:tav tm="0">
                                          <p:val>
                                            <p:fltVal val="0"/>
                                          </p:val>
                                        </p:tav>
                                        <p:tav tm="100000">
                                          <p:val>
                                            <p:strVal val="#ppt_h"/>
                                          </p:val>
                                        </p:tav>
                                      </p:tavLst>
                                    </p:anim>
                                    <p:animEffect transition="in" filter="fade">
                                      <p:cBhvr>
                                        <p:cTn id="777" dur="500"/>
                                        <p:tgtEl>
                                          <p:spTgt spid="107"/>
                                        </p:tgtEl>
                                      </p:cBhvr>
                                    </p:animEffect>
                                  </p:childTnLst>
                                </p:cTn>
                              </p:par>
                            </p:childTnLst>
                          </p:cTn>
                        </p:par>
                        <p:par>
                          <p:cTn id="778" fill="hold">
                            <p:stCondLst>
                              <p:cond delay="2000"/>
                            </p:stCondLst>
                            <p:childTnLst>
                              <p:par>
                                <p:cTn id="779" presetID="53" presetClass="entr" presetSubtype="16" fill="hold" grpId="2" nodeType="afterEffect">
                                  <p:stCondLst>
                                    <p:cond delay="0"/>
                                  </p:stCondLst>
                                  <p:childTnLst>
                                    <p:set>
                                      <p:cBhvr>
                                        <p:cTn id="780" dur="1" fill="hold">
                                          <p:stCondLst>
                                            <p:cond delay="0"/>
                                          </p:stCondLst>
                                        </p:cTn>
                                        <p:tgtEl>
                                          <p:spTgt spid="226"/>
                                        </p:tgtEl>
                                        <p:attrNameLst>
                                          <p:attrName>style.visibility</p:attrName>
                                        </p:attrNameLst>
                                      </p:cBhvr>
                                      <p:to>
                                        <p:strVal val="visible"/>
                                      </p:to>
                                    </p:set>
                                    <p:anim calcmode="lin" valueType="num">
                                      <p:cBhvr>
                                        <p:cTn id="781" dur="500" fill="hold"/>
                                        <p:tgtEl>
                                          <p:spTgt spid="226"/>
                                        </p:tgtEl>
                                        <p:attrNameLst>
                                          <p:attrName>ppt_w</p:attrName>
                                        </p:attrNameLst>
                                      </p:cBhvr>
                                      <p:tavLst>
                                        <p:tav tm="0">
                                          <p:val>
                                            <p:fltVal val="0"/>
                                          </p:val>
                                        </p:tav>
                                        <p:tav tm="100000">
                                          <p:val>
                                            <p:strVal val="#ppt_w"/>
                                          </p:val>
                                        </p:tav>
                                      </p:tavLst>
                                    </p:anim>
                                    <p:anim calcmode="lin" valueType="num">
                                      <p:cBhvr>
                                        <p:cTn id="782" dur="500" fill="hold"/>
                                        <p:tgtEl>
                                          <p:spTgt spid="226"/>
                                        </p:tgtEl>
                                        <p:attrNameLst>
                                          <p:attrName>ppt_h</p:attrName>
                                        </p:attrNameLst>
                                      </p:cBhvr>
                                      <p:tavLst>
                                        <p:tav tm="0">
                                          <p:val>
                                            <p:fltVal val="0"/>
                                          </p:val>
                                        </p:tav>
                                        <p:tav tm="100000">
                                          <p:val>
                                            <p:strVal val="#ppt_h"/>
                                          </p:val>
                                        </p:tav>
                                      </p:tavLst>
                                    </p:anim>
                                    <p:animEffect transition="in" filter="fade">
                                      <p:cBhvr>
                                        <p:cTn id="783" dur="500"/>
                                        <p:tgtEl>
                                          <p:spTgt spid="226"/>
                                        </p:tgtEl>
                                      </p:cBhvr>
                                    </p:animEffect>
                                  </p:childTnLst>
                                </p:cTn>
                              </p:par>
                            </p:childTnLst>
                          </p:cTn>
                        </p:par>
                        <p:par>
                          <p:cTn id="784" fill="hold">
                            <p:stCondLst>
                              <p:cond delay="2500"/>
                            </p:stCondLst>
                            <p:childTnLst>
                              <p:par>
                                <p:cTn id="785" presetID="6" presetClass="emph" presetSubtype="0" fill="hold" grpId="0" nodeType="afterEffect">
                                  <p:stCondLst>
                                    <p:cond delay="0"/>
                                  </p:stCondLst>
                                  <p:childTnLst>
                                    <p:animScale>
                                      <p:cBhvr>
                                        <p:cTn id="786" dur="2000" fill="hold"/>
                                        <p:tgtEl>
                                          <p:spTgt spid="226"/>
                                        </p:tgtEl>
                                      </p:cBhvr>
                                      <p:by x="150000" y="150000"/>
                                    </p:animScale>
                                  </p:childTnLst>
                                </p:cTn>
                              </p:par>
                            </p:childTnLst>
                          </p:cTn>
                        </p:par>
                        <p:par>
                          <p:cTn id="787" fill="hold">
                            <p:stCondLst>
                              <p:cond delay="4500"/>
                            </p:stCondLst>
                            <p:childTnLst>
                              <p:par>
                                <p:cTn id="788" presetID="16" presetClass="exit" presetSubtype="21" fill="hold" grpId="1" nodeType="afterEffect">
                                  <p:stCondLst>
                                    <p:cond delay="1000"/>
                                  </p:stCondLst>
                                  <p:childTnLst>
                                    <p:animEffect transition="out" filter="barn(inVertical)">
                                      <p:cBhvr>
                                        <p:cTn id="789" dur="500"/>
                                        <p:tgtEl>
                                          <p:spTgt spid="226"/>
                                        </p:tgtEl>
                                      </p:cBhvr>
                                    </p:animEffect>
                                    <p:set>
                                      <p:cBhvr>
                                        <p:cTn id="790" dur="1" fill="hold">
                                          <p:stCondLst>
                                            <p:cond delay="499"/>
                                          </p:stCondLst>
                                        </p:cTn>
                                        <p:tgtEl>
                                          <p:spTgt spid="226"/>
                                        </p:tgtEl>
                                        <p:attrNameLst>
                                          <p:attrName>style.visibility</p:attrName>
                                        </p:attrNameLst>
                                      </p:cBhvr>
                                      <p:to>
                                        <p:strVal val="hidden"/>
                                      </p:to>
                                    </p:set>
                                  </p:childTnLst>
                                </p:cTn>
                              </p:par>
                            </p:childTnLst>
                          </p:cTn>
                        </p:par>
                        <p:par>
                          <p:cTn id="791" fill="hold">
                            <p:stCondLst>
                              <p:cond delay="6000"/>
                            </p:stCondLst>
                            <p:childTnLst>
                              <p:par>
                                <p:cTn id="792" presetID="2" presetClass="exit" presetSubtype="6" fill="hold" nodeType="afterEffect">
                                  <p:stCondLst>
                                    <p:cond delay="0"/>
                                  </p:stCondLst>
                                  <p:childTnLst>
                                    <p:anim calcmode="lin" valueType="num">
                                      <p:cBhvr additive="base">
                                        <p:cTn id="793" dur="500"/>
                                        <p:tgtEl>
                                          <p:spTgt spid="188"/>
                                        </p:tgtEl>
                                        <p:attrNameLst>
                                          <p:attrName>ppt_x</p:attrName>
                                        </p:attrNameLst>
                                      </p:cBhvr>
                                      <p:tavLst>
                                        <p:tav tm="0">
                                          <p:val>
                                            <p:strVal val="ppt_x"/>
                                          </p:val>
                                        </p:tav>
                                        <p:tav tm="100000">
                                          <p:val>
                                            <p:strVal val="1+ppt_w/2"/>
                                          </p:val>
                                        </p:tav>
                                      </p:tavLst>
                                    </p:anim>
                                    <p:anim calcmode="lin" valueType="num">
                                      <p:cBhvr additive="base">
                                        <p:cTn id="794" dur="500"/>
                                        <p:tgtEl>
                                          <p:spTgt spid="188"/>
                                        </p:tgtEl>
                                        <p:attrNameLst>
                                          <p:attrName>ppt_y</p:attrName>
                                        </p:attrNameLst>
                                      </p:cBhvr>
                                      <p:tavLst>
                                        <p:tav tm="0">
                                          <p:val>
                                            <p:strVal val="ppt_y"/>
                                          </p:val>
                                        </p:tav>
                                        <p:tav tm="100000">
                                          <p:val>
                                            <p:strVal val="1+ppt_h/2"/>
                                          </p:val>
                                        </p:tav>
                                      </p:tavLst>
                                    </p:anim>
                                    <p:set>
                                      <p:cBhvr>
                                        <p:cTn id="795" dur="1" fill="hold">
                                          <p:stCondLst>
                                            <p:cond delay="499"/>
                                          </p:stCondLst>
                                        </p:cTn>
                                        <p:tgtEl>
                                          <p:spTgt spid="188"/>
                                        </p:tgtEl>
                                        <p:attrNameLst>
                                          <p:attrName>style.visibility</p:attrName>
                                        </p:attrNameLst>
                                      </p:cBhvr>
                                      <p:to>
                                        <p:strVal val="hidden"/>
                                      </p:to>
                                    </p:set>
                                  </p:childTnLst>
                                </p:cTn>
                              </p:par>
                              <p:par>
                                <p:cTn id="796" presetID="2" presetClass="exit" presetSubtype="6" fill="hold" nodeType="withEffect">
                                  <p:stCondLst>
                                    <p:cond delay="0"/>
                                  </p:stCondLst>
                                  <p:childTnLst>
                                    <p:anim calcmode="lin" valueType="num">
                                      <p:cBhvr additive="base">
                                        <p:cTn id="797" dur="500"/>
                                        <p:tgtEl>
                                          <p:spTgt spid="1071"/>
                                        </p:tgtEl>
                                        <p:attrNameLst>
                                          <p:attrName>ppt_x</p:attrName>
                                        </p:attrNameLst>
                                      </p:cBhvr>
                                      <p:tavLst>
                                        <p:tav tm="0">
                                          <p:val>
                                            <p:strVal val="ppt_x"/>
                                          </p:val>
                                        </p:tav>
                                        <p:tav tm="100000">
                                          <p:val>
                                            <p:strVal val="1+ppt_w/2"/>
                                          </p:val>
                                        </p:tav>
                                      </p:tavLst>
                                    </p:anim>
                                    <p:anim calcmode="lin" valueType="num">
                                      <p:cBhvr additive="base">
                                        <p:cTn id="798" dur="500"/>
                                        <p:tgtEl>
                                          <p:spTgt spid="1071"/>
                                        </p:tgtEl>
                                        <p:attrNameLst>
                                          <p:attrName>ppt_y</p:attrName>
                                        </p:attrNameLst>
                                      </p:cBhvr>
                                      <p:tavLst>
                                        <p:tav tm="0">
                                          <p:val>
                                            <p:strVal val="ppt_y"/>
                                          </p:val>
                                        </p:tav>
                                        <p:tav tm="100000">
                                          <p:val>
                                            <p:strVal val="1+ppt_h/2"/>
                                          </p:val>
                                        </p:tav>
                                      </p:tavLst>
                                    </p:anim>
                                    <p:set>
                                      <p:cBhvr>
                                        <p:cTn id="799" dur="1" fill="hold">
                                          <p:stCondLst>
                                            <p:cond delay="499"/>
                                          </p:stCondLst>
                                        </p:cTn>
                                        <p:tgtEl>
                                          <p:spTgt spid="1071"/>
                                        </p:tgtEl>
                                        <p:attrNameLst>
                                          <p:attrName>style.visibility</p:attrName>
                                        </p:attrNameLst>
                                      </p:cBhvr>
                                      <p:to>
                                        <p:strVal val="hidden"/>
                                      </p:to>
                                    </p:set>
                                  </p:childTnLst>
                                </p:cTn>
                              </p:par>
                              <p:par>
                                <p:cTn id="800" presetID="10" presetClass="exit" presetSubtype="0" fill="hold" nodeType="withEffect">
                                  <p:stCondLst>
                                    <p:cond delay="0"/>
                                  </p:stCondLst>
                                  <p:childTnLst>
                                    <p:animEffect transition="out" filter="fade">
                                      <p:cBhvr>
                                        <p:cTn id="801" dur="500"/>
                                        <p:tgtEl>
                                          <p:spTgt spid="214"/>
                                        </p:tgtEl>
                                      </p:cBhvr>
                                    </p:animEffect>
                                    <p:set>
                                      <p:cBhvr>
                                        <p:cTn id="802" dur="1" fill="hold">
                                          <p:stCondLst>
                                            <p:cond delay="499"/>
                                          </p:stCondLst>
                                        </p:cTn>
                                        <p:tgtEl>
                                          <p:spTgt spid="214"/>
                                        </p:tgtEl>
                                        <p:attrNameLst>
                                          <p:attrName>style.visibility</p:attrName>
                                        </p:attrNameLst>
                                      </p:cBhvr>
                                      <p:to>
                                        <p:strVal val="hidden"/>
                                      </p:to>
                                    </p:set>
                                  </p:childTnLst>
                                </p:cTn>
                              </p:par>
                              <p:par>
                                <p:cTn id="803" presetID="10" presetClass="exit" presetSubtype="0" fill="hold" grpId="5" nodeType="withEffect">
                                  <p:stCondLst>
                                    <p:cond delay="0"/>
                                  </p:stCondLst>
                                  <p:childTnLst>
                                    <p:animEffect transition="out" filter="fade">
                                      <p:cBhvr>
                                        <p:cTn id="804" dur="500"/>
                                        <p:tgtEl>
                                          <p:spTgt spid="107"/>
                                        </p:tgtEl>
                                      </p:cBhvr>
                                    </p:animEffect>
                                    <p:set>
                                      <p:cBhvr>
                                        <p:cTn id="805" dur="1" fill="hold">
                                          <p:stCondLst>
                                            <p:cond delay="499"/>
                                          </p:stCondLst>
                                        </p:cTn>
                                        <p:tgtEl>
                                          <p:spTgt spid="107"/>
                                        </p:tgtEl>
                                        <p:attrNameLst>
                                          <p:attrName>style.visibility</p:attrName>
                                        </p:attrNameLst>
                                      </p:cBhvr>
                                      <p:to>
                                        <p:strVal val="hidden"/>
                                      </p:to>
                                    </p:set>
                                  </p:childTnLst>
                                </p:cTn>
                              </p:par>
                              <p:par>
                                <p:cTn id="806" presetID="10" presetClass="exit" presetSubtype="0" fill="hold" nodeType="withEffect">
                                  <p:stCondLst>
                                    <p:cond delay="0"/>
                                  </p:stCondLst>
                                  <p:childTnLst>
                                    <p:animEffect transition="out" filter="fade">
                                      <p:cBhvr>
                                        <p:cTn id="807" dur="500"/>
                                        <p:tgtEl>
                                          <p:spTgt spid="165"/>
                                        </p:tgtEl>
                                      </p:cBhvr>
                                    </p:animEffect>
                                    <p:set>
                                      <p:cBhvr>
                                        <p:cTn id="808" dur="1" fill="hold">
                                          <p:stCondLst>
                                            <p:cond delay="499"/>
                                          </p:stCondLst>
                                        </p:cTn>
                                        <p:tgtEl>
                                          <p:spTgt spid="165"/>
                                        </p:tgtEl>
                                        <p:attrNameLst>
                                          <p:attrName>style.visibility</p:attrName>
                                        </p:attrNameLst>
                                      </p:cBhvr>
                                      <p:to>
                                        <p:strVal val="hidden"/>
                                      </p:to>
                                    </p:set>
                                  </p:childTnLst>
                                </p:cTn>
                              </p:par>
                              <p:par>
                                <p:cTn id="809" presetID="10" presetClass="exit" presetSubtype="0" fill="hold" grpId="3" nodeType="withEffect">
                                  <p:stCondLst>
                                    <p:cond delay="0"/>
                                  </p:stCondLst>
                                  <p:childTnLst>
                                    <p:animEffect transition="out" filter="fade">
                                      <p:cBhvr>
                                        <p:cTn id="810" dur="500"/>
                                        <p:tgtEl>
                                          <p:spTgt spid="100"/>
                                        </p:tgtEl>
                                      </p:cBhvr>
                                    </p:animEffect>
                                    <p:set>
                                      <p:cBhvr>
                                        <p:cTn id="811" dur="1" fill="hold">
                                          <p:stCondLst>
                                            <p:cond delay="499"/>
                                          </p:stCondLst>
                                        </p:cTn>
                                        <p:tgtEl>
                                          <p:spTgt spid="100"/>
                                        </p:tgtEl>
                                        <p:attrNameLst>
                                          <p:attrName>style.visibility</p:attrName>
                                        </p:attrNameLst>
                                      </p:cBhvr>
                                      <p:to>
                                        <p:strVal val="hidden"/>
                                      </p:to>
                                    </p:set>
                                  </p:childTnLst>
                                </p:cTn>
                              </p:par>
                            </p:childTnLst>
                          </p:cTn>
                        </p:par>
                      </p:childTnLst>
                    </p:cTn>
                  </p:par>
                </p:childTnLst>
              </p:cTn>
              <p:nextCondLst>
                <p:cond evt="onClick" delay="0">
                  <p:tgtEl>
                    <p:spTgt spid="1071"/>
                  </p:tgtEl>
                </p:cond>
              </p:nextCondLst>
            </p:seq>
            <p:seq concurrent="1" nextAc="seek">
              <p:cTn id="812" restart="whenNotActive" fill="hold" evtFilter="cancelBubble" nodeType="interactiveSeq">
                <p:stCondLst>
                  <p:cond evt="onClick" delay="0">
                    <p:tgtEl>
                      <p:spTgt spid="1055"/>
                    </p:tgtEl>
                  </p:cond>
                </p:stCondLst>
                <p:endSync evt="end" delay="0">
                  <p:rtn val="all"/>
                </p:endSync>
                <p:childTnLst>
                  <p:par>
                    <p:cTn id="813" fill="hold">
                      <p:stCondLst>
                        <p:cond delay="0"/>
                      </p:stCondLst>
                      <p:childTnLst>
                        <p:par>
                          <p:cTn id="814" fill="hold">
                            <p:stCondLst>
                              <p:cond delay="0"/>
                            </p:stCondLst>
                            <p:childTnLst>
                              <p:par>
                                <p:cTn id="815" presetID="26" presetClass="emph" presetSubtype="0" repeatCount="4000" fill="hold" nodeType="clickEffect">
                                  <p:stCondLst>
                                    <p:cond delay="0"/>
                                  </p:stCondLst>
                                  <p:childTnLst>
                                    <p:animEffect transition="out" filter="fade">
                                      <p:cBhvr>
                                        <p:cTn id="816" dur="500" tmFilter="0, 0; .2, .5; .8, .5; 1, 0"/>
                                        <p:tgtEl>
                                          <p:spTgt spid="1055"/>
                                        </p:tgtEl>
                                      </p:cBhvr>
                                    </p:animEffect>
                                    <p:animScale>
                                      <p:cBhvr>
                                        <p:cTn id="817" dur="250" autoRev="1" fill="hold"/>
                                        <p:tgtEl>
                                          <p:spTgt spid="1055"/>
                                        </p:tgtEl>
                                      </p:cBhvr>
                                      <p:by x="105000" y="105000"/>
                                    </p:animScale>
                                  </p:childTnLst>
                                </p:cTn>
                              </p:par>
                            </p:childTnLst>
                          </p:cTn>
                        </p:par>
                      </p:childTnLst>
                    </p:cTn>
                  </p:par>
                  <p:par>
                    <p:cTn id="818" fill="hold">
                      <p:stCondLst>
                        <p:cond delay="indefinite"/>
                      </p:stCondLst>
                      <p:childTnLst>
                        <p:par>
                          <p:cTn id="819" fill="hold">
                            <p:stCondLst>
                              <p:cond delay="0"/>
                            </p:stCondLst>
                            <p:childTnLst>
                              <p:par>
                                <p:cTn id="820" presetID="22" presetClass="entr" presetSubtype="1" fill="hold" nodeType="clickEffect">
                                  <p:stCondLst>
                                    <p:cond delay="0"/>
                                  </p:stCondLst>
                                  <p:childTnLst>
                                    <p:set>
                                      <p:cBhvr>
                                        <p:cTn id="821" dur="1" fill="hold">
                                          <p:stCondLst>
                                            <p:cond delay="0"/>
                                          </p:stCondLst>
                                        </p:cTn>
                                        <p:tgtEl>
                                          <p:spTgt spid="227"/>
                                        </p:tgtEl>
                                        <p:attrNameLst>
                                          <p:attrName>style.visibility</p:attrName>
                                        </p:attrNameLst>
                                      </p:cBhvr>
                                      <p:to>
                                        <p:strVal val="visible"/>
                                      </p:to>
                                    </p:set>
                                    <p:animEffect transition="in" filter="wipe(up)">
                                      <p:cBhvr>
                                        <p:cTn id="822" dur="500"/>
                                        <p:tgtEl>
                                          <p:spTgt spid="227"/>
                                        </p:tgtEl>
                                      </p:cBhvr>
                                    </p:animEffect>
                                  </p:childTnLst>
                                </p:cTn>
                              </p:par>
                            </p:childTnLst>
                          </p:cTn>
                        </p:par>
                        <p:par>
                          <p:cTn id="823" fill="hold">
                            <p:stCondLst>
                              <p:cond delay="500"/>
                            </p:stCondLst>
                            <p:childTnLst>
                              <p:par>
                                <p:cTn id="824" presetID="53" presetClass="entr" presetSubtype="16" fill="hold" grpId="1" nodeType="afterEffect">
                                  <p:stCondLst>
                                    <p:cond delay="0"/>
                                  </p:stCondLst>
                                  <p:childTnLst>
                                    <p:set>
                                      <p:cBhvr>
                                        <p:cTn id="825" dur="1" fill="hold">
                                          <p:stCondLst>
                                            <p:cond delay="0"/>
                                          </p:stCondLst>
                                        </p:cTn>
                                        <p:tgtEl>
                                          <p:spTgt spid="229"/>
                                        </p:tgtEl>
                                        <p:attrNameLst>
                                          <p:attrName>style.visibility</p:attrName>
                                        </p:attrNameLst>
                                      </p:cBhvr>
                                      <p:to>
                                        <p:strVal val="visible"/>
                                      </p:to>
                                    </p:set>
                                    <p:anim calcmode="lin" valueType="num">
                                      <p:cBhvr>
                                        <p:cTn id="826" dur="500" fill="hold"/>
                                        <p:tgtEl>
                                          <p:spTgt spid="229"/>
                                        </p:tgtEl>
                                        <p:attrNameLst>
                                          <p:attrName>ppt_w</p:attrName>
                                        </p:attrNameLst>
                                      </p:cBhvr>
                                      <p:tavLst>
                                        <p:tav tm="0">
                                          <p:val>
                                            <p:fltVal val="0"/>
                                          </p:val>
                                        </p:tav>
                                        <p:tav tm="100000">
                                          <p:val>
                                            <p:strVal val="#ppt_w"/>
                                          </p:val>
                                        </p:tav>
                                      </p:tavLst>
                                    </p:anim>
                                    <p:anim calcmode="lin" valueType="num">
                                      <p:cBhvr>
                                        <p:cTn id="827" dur="500" fill="hold"/>
                                        <p:tgtEl>
                                          <p:spTgt spid="229"/>
                                        </p:tgtEl>
                                        <p:attrNameLst>
                                          <p:attrName>ppt_h</p:attrName>
                                        </p:attrNameLst>
                                      </p:cBhvr>
                                      <p:tavLst>
                                        <p:tav tm="0">
                                          <p:val>
                                            <p:fltVal val="0"/>
                                          </p:val>
                                        </p:tav>
                                        <p:tav tm="100000">
                                          <p:val>
                                            <p:strVal val="#ppt_h"/>
                                          </p:val>
                                        </p:tav>
                                      </p:tavLst>
                                    </p:anim>
                                    <p:animEffect transition="in" filter="fade">
                                      <p:cBhvr>
                                        <p:cTn id="828" dur="500"/>
                                        <p:tgtEl>
                                          <p:spTgt spid="229"/>
                                        </p:tgtEl>
                                      </p:cBhvr>
                                    </p:animEffect>
                                  </p:childTnLst>
                                </p:cTn>
                              </p:par>
                            </p:childTnLst>
                          </p:cTn>
                        </p:par>
                        <p:par>
                          <p:cTn id="829" fill="hold">
                            <p:stCondLst>
                              <p:cond delay="1000"/>
                            </p:stCondLst>
                            <p:childTnLst>
                              <p:par>
                                <p:cTn id="830" presetID="22" presetClass="entr" presetSubtype="2" fill="hold" nodeType="afterEffect">
                                  <p:stCondLst>
                                    <p:cond delay="0"/>
                                  </p:stCondLst>
                                  <p:childTnLst>
                                    <p:set>
                                      <p:cBhvr>
                                        <p:cTn id="831" dur="1" fill="hold">
                                          <p:stCondLst>
                                            <p:cond delay="0"/>
                                          </p:stCondLst>
                                        </p:cTn>
                                        <p:tgtEl>
                                          <p:spTgt spid="213"/>
                                        </p:tgtEl>
                                        <p:attrNameLst>
                                          <p:attrName>style.visibility</p:attrName>
                                        </p:attrNameLst>
                                      </p:cBhvr>
                                      <p:to>
                                        <p:strVal val="visible"/>
                                      </p:to>
                                    </p:set>
                                    <p:animEffect transition="in" filter="wipe(right)">
                                      <p:cBhvr>
                                        <p:cTn id="832" dur="500"/>
                                        <p:tgtEl>
                                          <p:spTgt spid="213"/>
                                        </p:tgtEl>
                                      </p:cBhvr>
                                    </p:animEffect>
                                  </p:childTnLst>
                                </p:cTn>
                              </p:par>
                            </p:childTnLst>
                          </p:cTn>
                        </p:par>
                        <p:par>
                          <p:cTn id="833" fill="hold">
                            <p:stCondLst>
                              <p:cond delay="1500"/>
                            </p:stCondLst>
                            <p:childTnLst>
                              <p:par>
                                <p:cTn id="834" presetID="53" presetClass="entr" presetSubtype="16" fill="hold" grpId="2" nodeType="afterEffect">
                                  <p:stCondLst>
                                    <p:cond delay="0"/>
                                  </p:stCondLst>
                                  <p:childTnLst>
                                    <p:set>
                                      <p:cBhvr>
                                        <p:cTn id="835" dur="1" fill="hold">
                                          <p:stCondLst>
                                            <p:cond delay="0"/>
                                          </p:stCondLst>
                                        </p:cTn>
                                        <p:tgtEl>
                                          <p:spTgt spid="186"/>
                                        </p:tgtEl>
                                        <p:attrNameLst>
                                          <p:attrName>style.visibility</p:attrName>
                                        </p:attrNameLst>
                                      </p:cBhvr>
                                      <p:to>
                                        <p:strVal val="visible"/>
                                      </p:to>
                                    </p:set>
                                    <p:anim calcmode="lin" valueType="num">
                                      <p:cBhvr>
                                        <p:cTn id="836" dur="500" fill="hold"/>
                                        <p:tgtEl>
                                          <p:spTgt spid="186"/>
                                        </p:tgtEl>
                                        <p:attrNameLst>
                                          <p:attrName>ppt_w</p:attrName>
                                        </p:attrNameLst>
                                      </p:cBhvr>
                                      <p:tavLst>
                                        <p:tav tm="0">
                                          <p:val>
                                            <p:fltVal val="0"/>
                                          </p:val>
                                        </p:tav>
                                        <p:tav tm="100000">
                                          <p:val>
                                            <p:strVal val="#ppt_w"/>
                                          </p:val>
                                        </p:tav>
                                      </p:tavLst>
                                    </p:anim>
                                    <p:anim calcmode="lin" valueType="num">
                                      <p:cBhvr>
                                        <p:cTn id="837" dur="500" fill="hold"/>
                                        <p:tgtEl>
                                          <p:spTgt spid="186"/>
                                        </p:tgtEl>
                                        <p:attrNameLst>
                                          <p:attrName>ppt_h</p:attrName>
                                        </p:attrNameLst>
                                      </p:cBhvr>
                                      <p:tavLst>
                                        <p:tav tm="0">
                                          <p:val>
                                            <p:fltVal val="0"/>
                                          </p:val>
                                        </p:tav>
                                        <p:tav tm="100000">
                                          <p:val>
                                            <p:strVal val="#ppt_h"/>
                                          </p:val>
                                        </p:tav>
                                      </p:tavLst>
                                    </p:anim>
                                    <p:animEffect transition="in" filter="fade">
                                      <p:cBhvr>
                                        <p:cTn id="838" dur="500"/>
                                        <p:tgtEl>
                                          <p:spTgt spid="186"/>
                                        </p:tgtEl>
                                      </p:cBhvr>
                                    </p:animEffect>
                                  </p:childTnLst>
                                </p:cTn>
                              </p:par>
                            </p:childTnLst>
                          </p:cTn>
                        </p:par>
                        <p:par>
                          <p:cTn id="839" fill="hold">
                            <p:stCondLst>
                              <p:cond delay="2000"/>
                            </p:stCondLst>
                            <p:childTnLst>
                              <p:par>
                                <p:cTn id="840" presetID="53" presetClass="entr" presetSubtype="16" fill="hold" grpId="2" nodeType="afterEffect">
                                  <p:stCondLst>
                                    <p:cond delay="0"/>
                                  </p:stCondLst>
                                  <p:childTnLst>
                                    <p:set>
                                      <p:cBhvr>
                                        <p:cTn id="841" dur="1" fill="hold">
                                          <p:stCondLst>
                                            <p:cond delay="0"/>
                                          </p:stCondLst>
                                        </p:cTn>
                                        <p:tgtEl>
                                          <p:spTgt spid="231"/>
                                        </p:tgtEl>
                                        <p:attrNameLst>
                                          <p:attrName>style.visibility</p:attrName>
                                        </p:attrNameLst>
                                      </p:cBhvr>
                                      <p:to>
                                        <p:strVal val="visible"/>
                                      </p:to>
                                    </p:set>
                                    <p:anim calcmode="lin" valueType="num">
                                      <p:cBhvr>
                                        <p:cTn id="842" dur="500" fill="hold"/>
                                        <p:tgtEl>
                                          <p:spTgt spid="231"/>
                                        </p:tgtEl>
                                        <p:attrNameLst>
                                          <p:attrName>ppt_w</p:attrName>
                                        </p:attrNameLst>
                                      </p:cBhvr>
                                      <p:tavLst>
                                        <p:tav tm="0">
                                          <p:val>
                                            <p:fltVal val="0"/>
                                          </p:val>
                                        </p:tav>
                                        <p:tav tm="100000">
                                          <p:val>
                                            <p:strVal val="#ppt_w"/>
                                          </p:val>
                                        </p:tav>
                                      </p:tavLst>
                                    </p:anim>
                                    <p:anim calcmode="lin" valueType="num">
                                      <p:cBhvr>
                                        <p:cTn id="843" dur="500" fill="hold"/>
                                        <p:tgtEl>
                                          <p:spTgt spid="231"/>
                                        </p:tgtEl>
                                        <p:attrNameLst>
                                          <p:attrName>ppt_h</p:attrName>
                                        </p:attrNameLst>
                                      </p:cBhvr>
                                      <p:tavLst>
                                        <p:tav tm="0">
                                          <p:val>
                                            <p:fltVal val="0"/>
                                          </p:val>
                                        </p:tav>
                                        <p:tav tm="100000">
                                          <p:val>
                                            <p:strVal val="#ppt_h"/>
                                          </p:val>
                                        </p:tav>
                                      </p:tavLst>
                                    </p:anim>
                                    <p:animEffect transition="in" filter="fade">
                                      <p:cBhvr>
                                        <p:cTn id="844" dur="500"/>
                                        <p:tgtEl>
                                          <p:spTgt spid="231"/>
                                        </p:tgtEl>
                                      </p:cBhvr>
                                    </p:animEffect>
                                  </p:childTnLst>
                                </p:cTn>
                              </p:par>
                            </p:childTnLst>
                          </p:cTn>
                        </p:par>
                        <p:par>
                          <p:cTn id="845" fill="hold">
                            <p:stCondLst>
                              <p:cond delay="2500"/>
                            </p:stCondLst>
                            <p:childTnLst>
                              <p:par>
                                <p:cTn id="846" presetID="6" presetClass="emph" presetSubtype="0" fill="hold" grpId="0" nodeType="afterEffect">
                                  <p:stCondLst>
                                    <p:cond delay="0"/>
                                  </p:stCondLst>
                                  <p:childTnLst>
                                    <p:animScale>
                                      <p:cBhvr>
                                        <p:cTn id="847" dur="2000" fill="hold"/>
                                        <p:tgtEl>
                                          <p:spTgt spid="231"/>
                                        </p:tgtEl>
                                      </p:cBhvr>
                                      <p:by x="150000" y="150000"/>
                                    </p:animScale>
                                  </p:childTnLst>
                                </p:cTn>
                              </p:par>
                            </p:childTnLst>
                          </p:cTn>
                        </p:par>
                        <p:par>
                          <p:cTn id="848" fill="hold">
                            <p:stCondLst>
                              <p:cond delay="4500"/>
                            </p:stCondLst>
                            <p:childTnLst>
                              <p:par>
                                <p:cTn id="849" presetID="16" presetClass="exit" presetSubtype="21" fill="hold" grpId="1" nodeType="afterEffect">
                                  <p:stCondLst>
                                    <p:cond delay="0"/>
                                  </p:stCondLst>
                                  <p:childTnLst>
                                    <p:animEffect transition="out" filter="barn(inVertical)">
                                      <p:cBhvr>
                                        <p:cTn id="850" dur="500"/>
                                        <p:tgtEl>
                                          <p:spTgt spid="231"/>
                                        </p:tgtEl>
                                      </p:cBhvr>
                                    </p:animEffect>
                                    <p:set>
                                      <p:cBhvr>
                                        <p:cTn id="851" dur="1" fill="hold">
                                          <p:stCondLst>
                                            <p:cond delay="499"/>
                                          </p:stCondLst>
                                        </p:cTn>
                                        <p:tgtEl>
                                          <p:spTgt spid="231"/>
                                        </p:tgtEl>
                                        <p:attrNameLst>
                                          <p:attrName>style.visibility</p:attrName>
                                        </p:attrNameLst>
                                      </p:cBhvr>
                                      <p:to>
                                        <p:strVal val="hidden"/>
                                      </p:to>
                                    </p:set>
                                  </p:childTnLst>
                                </p:cTn>
                              </p:par>
                            </p:childTnLst>
                          </p:cTn>
                        </p:par>
                        <p:par>
                          <p:cTn id="852" fill="hold">
                            <p:stCondLst>
                              <p:cond delay="5000"/>
                            </p:stCondLst>
                            <p:childTnLst>
                              <p:par>
                                <p:cTn id="853" presetID="26" presetClass="exit" presetSubtype="0" fill="hold" nodeType="afterEffect">
                                  <p:stCondLst>
                                    <p:cond delay="0"/>
                                  </p:stCondLst>
                                  <p:childTnLst>
                                    <p:animEffect transition="out" filter="wipe(down)">
                                      <p:cBhvr>
                                        <p:cTn id="854" dur="180" accel="50000">
                                          <p:stCondLst>
                                            <p:cond delay="1820"/>
                                          </p:stCondLst>
                                        </p:cTn>
                                        <p:tgtEl>
                                          <p:spTgt spid="179"/>
                                        </p:tgtEl>
                                      </p:cBhvr>
                                    </p:animEffect>
                                    <p:anim calcmode="lin" valueType="num">
                                      <p:cBhvr>
                                        <p:cTn id="855" dur="1822" tmFilter="0,0; 0.14,0.31; 0.43,0.73; 0.71,0.91; 1.0,1.0">
                                          <p:stCondLst>
                                            <p:cond delay="0"/>
                                          </p:stCondLst>
                                        </p:cTn>
                                        <p:tgtEl>
                                          <p:spTgt spid="179"/>
                                        </p:tgtEl>
                                        <p:attrNameLst>
                                          <p:attrName>ppt_x</p:attrName>
                                        </p:attrNameLst>
                                      </p:cBhvr>
                                      <p:tavLst>
                                        <p:tav tm="0">
                                          <p:val>
                                            <p:strVal val="ppt_x"/>
                                          </p:val>
                                        </p:tav>
                                        <p:tav tm="100000">
                                          <p:val>
                                            <p:strVal val="#ppt_x+0.25"/>
                                          </p:val>
                                        </p:tav>
                                      </p:tavLst>
                                    </p:anim>
                                    <p:anim calcmode="lin" valueType="num">
                                      <p:cBhvr>
                                        <p:cTn id="856" dur="178">
                                          <p:stCondLst>
                                            <p:cond delay="1822"/>
                                          </p:stCondLst>
                                        </p:cTn>
                                        <p:tgtEl>
                                          <p:spTgt spid="179"/>
                                        </p:tgtEl>
                                        <p:attrNameLst>
                                          <p:attrName>ppt_x</p:attrName>
                                        </p:attrNameLst>
                                      </p:cBhvr>
                                      <p:tavLst>
                                        <p:tav tm="0">
                                          <p:val>
                                            <p:strVal val="ppt_x"/>
                                          </p:val>
                                        </p:tav>
                                        <p:tav tm="100000">
                                          <p:val>
                                            <p:strVal val="ppt_x"/>
                                          </p:val>
                                        </p:tav>
                                      </p:tavLst>
                                    </p:anim>
                                    <p:anim calcmode="lin" valueType="num">
                                      <p:cBhvr>
                                        <p:cTn id="857" dur="664" tmFilter="0.0,0.0;0.25,0.07;0.50,0.2;0.75,0.467;1.0,1.0">
                                          <p:stCondLst>
                                            <p:cond delay="0"/>
                                          </p:stCondLst>
                                        </p:cTn>
                                        <p:tgtEl>
                                          <p:spTgt spid="17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858" dur="664" tmFilter="0, 0; 0.125,0.2665; 0.25,0.4; 0.375,0.465; 0.5,0.5;  0.625,0.535; 0.75,0.6; 0.875,0.7335; 1,1">
                                          <p:stCondLst>
                                            <p:cond delay="664"/>
                                          </p:stCondLst>
                                        </p:cTn>
                                        <p:tgtEl>
                                          <p:spTgt spid="17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859" dur="332" tmFilter="0, 0; 0.125,0.2665; 0.25,0.4; 0.375,0.465; 0.5,0.5;  0.625,0.535; 0.75,0.6; 0.875,0.7335; 1,1">
                                          <p:stCondLst>
                                            <p:cond delay="1324"/>
                                          </p:stCondLst>
                                        </p:cTn>
                                        <p:tgtEl>
                                          <p:spTgt spid="17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860" dur="164" tmFilter="0, 0; 0.125,0.2665; 0.25,0.4; 0.375,0.465; 0.5,0.5;  0.625,0.535; 0.75,0.6; 0.875,0.7335; 1,1">
                                          <p:stCondLst>
                                            <p:cond delay="1656"/>
                                          </p:stCondLst>
                                        </p:cTn>
                                        <p:tgtEl>
                                          <p:spTgt spid="17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861" dur="180" accel="50000">
                                          <p:stCondLst>
                                            <p:cond delay="1820"/>
                                          </p:stCondLst>
                                        </p:cTn>
                                        <p:tgtEl>
                                          <p:spTgt spid="179"/>
                                        </p:tgtEl>
                                        <p:attrNameLst>
                                          <p:attrName>ppt_y</p:attrName>
                                        </p:attrNameLst>
                                      </p:cBhvr>
                                      <p:tavLst>
                                        <p:tav tm="0">
                                          <p:val>
                                            <p:strVal val="ppt_y"/>
                                          </p:val>
                                        </p:tav>
                                        <p:tav tm="100000">
                                          <p:val>
                                            <p:strVal val="ppt_y+ppt_h"/>
                                          </p:val>
                                        </p:tav>
                                      </p:tavLst>
                                    </p:anim>
                                    <p:animScale>
                                      <p:cBhvr>
                                        <p:cTn id="862" dur="26">
                                          <p:stCondLst>
                                            <p:cond delay="620"/>
                                          </p:stCondLst>
                                        </p:cTn>
                                        <p:tgtEl>
                                          <p:spTgt spid="179"/>
                                        </p:tgtEl>
                                      </p:cBhvr>
                                      <p:to x="100000" y="60000"/>
                                    </p:animScale>
                                    <p:animScale>
                                      <p:cBhvr>
                                        <p:cTn id="863" dur="166" decel="50000">
                                          <p:stCondLst>
                                            <p:cond delay="646"/>
                                          </p:stCondLst>
                                        </p:cTn>
                                        <p:tgtEl>
                                          <p:spTgt spid="179"/>
                                        </p:tgtEl>
                                      </p:cBhvr>
                                      <p:to x="100000" y="100000"/>
                                    </p:animScale>
                                    <p:animScale>
                                      <p:cBhvr>
                                        <p:cTn id="864" dur="26">
                                          <p:stCondLst>
                                            <p:cond delay="1312"/>
                                          </p:stCondLst>
                                        </p:cTn>
                                        <p:tgtEl>
                                          <p:spTgt spid="179"/>
                                        </p:tgtEl>
                                      </p:cBhvr>
                                      <p:to x="100000" y="80000"/>
                                    </p:animScale>
                                    <p:animScale>
                                      <p:cBhvr>
                                        <p:cTn id="865" dur="166" decel="50000">
                                          <p:stCondLst>
                                            <p:cond delay="1338"/>
                                          </p:stCondLst>
                                        </p:cTn>
                                        <p:tgtEl>
                                          <p:spTgt spid="179"/>
                                        </p:tgtEl>
                                      </p:cBhvr>
                                      <p:to x="100000" y="100000"/>
                                    </p:animScale>
                                    <p:animScale>
                                      <p:cBhvr>
                                        <p:cTn id="866" dur="26">
                                          <p:stCondLst>
                                            <p:cond delay="1642"/>
                                          </p:stCondLst>
                                        </p:cTn>
                                        <p:tgtEl>
                                          <p:spTgt spid="179"/>
                                        </p:tgtEl>
                                      </p:cBhvr>
                                      <p:to x="100000" y="90000"/>
                                    </p:animScale>
                                    <p:animScale>
                                      <p:cBhvr>
                                        <p:cTn id="867" dur="166" decel="50000">
                                          <p:stCondLst>
                                            <p:cond delay="1668"/>
                                          </p:stCondLst>
                                        </p:cTn>
                                        <p:tgtEl>
                                          <p:spTgt spid="179"/>
                                        </p:tgtEl>
                                      </p:cBhvr>
                                      <p:to x="100000" y="100000"/>
                                    </p:animScale>
                                    <p:animScale>
                                      <p:cBhvr>
                                        <p:cTn id="868" dur="26">
                                          <p:stCondLst>
                                            <p:cond delay="1808"/>
                                          </p:stCondLst>
                                        </p:cTn>
                                        <p:tgtEl>
                                          <p:spTgt spid="179"/>
                                        </p:tgtEl>
                                      </p:cBhvr>
                                      <p:to x="100000" y="95000"/>
                                    </p:animScale>
                                    <p:animScale>
                                      <p:cBhvr>
                                        <p:cTn id="869" dur="166" decel="50000">
                                          <p:stCondLst>
                                            <p:cond delay="1834"/>
                                          </p:stCondLst>
                                        </p:cTn>
                                        <p:tgtEl>
                                          <p:spTgt spid="179"/>
                                        </p:tgtEl>
                                      </p:cBhvr>
                                      <p:to x="100000" y="100000"/>
                                    </p:animScale>
                                    <p:set>
                                      <p:cBhvr>
                                        <p:cTn id="870" dur="1" fill="hold">
                                          <p:stCondLst>
                                            <p:cond delay="1999"/>
                                          </p:stCondLst>
                                        </p:cTn>
                                        <p:tgtEl>
                                          <p:spTgt spid="179"/>
                                        </p:tgtEl>
                                        <p:attrNameLst>
                                          <p:attrName>style.visibility</p:attrName>
                                        </p:attrNameLst>
                                      </p:cBhvr>
                                      <p:to>
                                        <p:strVal val="hidden"/>
                                      </p:to>
                                    </p:set>
                                  </p:childTnLst>
                                </p:cTn>
                              </p:par>
                              <p:par>
                                <p:cTn id="871" presetID="26" presetClass="exit" presetSubtype="0" fill="hold" nodeType="withEffect">
                                  <p:stCondLst>
                                    <p:cond delay="0"/>
                                  </p:stCondLst>
                                  <p:childTnLst>
                                    <p:animEffect transition="out" filter="wipe(down)">
                                      <p:cBhvr>
                                        <p:cTn id="872" dur="180" accel="50000">
                                          <p:stCondLst>
                                            <p:cond delay="1820"/>
                                          </p:stCondLst>
                                        </p:cTn>
                                        <p:tgtEl>
                                          <p:spTgt spid="1055"/>
                                        </p:tgtEl>
                                      </p:cBhvr>
                                    </p:animEffect>
                                    <p:anim calcmode="lin" valueType="num">
                                      <p:cBhvr>
                                        <p:cTn id="873" dur="1822" tmFilter="0,0; 0.14,0.31; 0.43,0.73; 0.71,0.91; 1.0,1.0">
                                          <p:stCondLst>
                                            <p:cond delay="0"/>
                                          </p:stCondLst>
                                        </p:cTn>
                                        <p:tgtEl>
                                          <p:spTgt spid="1055"/>
                                        </p:tgtEl>
                                        <p:attrNameLst>
                                          <p:attrName>ppt_x</p:attrName>
                                        </p:attrNameLst>
                                      </p:cBhvr>
                                      <p:tavLst>
                                        <p:tav tm="0">
                                          <p:val>
                                            <p:strVal val="ppt_x"/>
                                          </p:val>
                                        </p:tav>
                                        <p:tav tm="100000">
                                          <p:val>
                                            <p:strVal val="#ppt_x+0.25"/>
                                          </p:val>
                                        </p:tav>
                                      </p:tavLst>
                                    </p:anim>
                                    <p:anim calcmode="lin" valueType="num">
                                      <p:cBhvr>
                                        <p:cTn id="874" dur="178">
                                          <p:stCondLst>
                                            <p:cond delay="1822"/>
                                          </p:stCondLst>
                                        </p:cTn>
                                        <p:tgtEl>
                                          <p:spTgt spid="1055"/>
                                        </p:tgtEl>
                                        <p:attrNameLst>
                                          <p:attrName>ppt_x</p:attrName>
                                        </p:attrNameLst>
                                      </p:cBhvr>
                                      <p:tavLst>
                                        <p:tav tm="0">
                                          <p:val>
                                            <p:strVal val="ppt_x"/>
                                          </p:val>
                                        </p:tav>
                                        <p:tav tm="100000">
                                          <p:val>
                                            <p:strVal val="ppt_x"/>
                                          </p:val>
                                        </p:tav>
                                      </p:tavLst>
                                    </p:anim>
                                    <p:anim calcmode="lin" valueType="num">
                                      <p:cBhvr>
                                        <p:cTn id="875" dur="664" tmFilter="0.0,0.0;0.25,0.07;0.50,0.2;0.75,0.467;1.0,1.0">
                                          <p:stCondLst>
                                            <p:cond delay="0"/>
                                          </p:stCondLst>
                                        </p:cTn>
                                        <p:tgtEl>
                                          <p:spTgt spid="105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876" dur="664" tmFilter="0, 0; 0.125,0.2665; 0.25,0.4; 0.375,0.465; 0.5,0.5;  0.625,0.535; 0.75,0.6; 0.875,0.7335; 1,1">
                                          <p:stCondLst>
                                            <p:cond delay="664"/>
                                          </p:stCondLst>
                                        </p:cTn>
                                        <p:tgtEl>
                                          <p:spTgt spid="105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877" dur="332" tmFilter="0, 0; 0.125,0.2665; 0.25,0.4; 0.375,0.465; 0.5,0.5;  0.625,0.535; 0.75,0.6; 0.875,0.7335; 1,1">
                                          <p:stCondLst>
                                            <p:cond delay="1324"/>
                                          </p:stCondLst>
                                        </p:cTn>
                                        <p:tgtEl>
                                          <p:spTgt spid="105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878" dur="164" tmFilter="0, 0; 0.125,0.2665; 0.25,0.4; 0.375,0.465; 0.5,0.5;  0.625,0.535; 0.75,0.6; 0.875,0.7335; 1,1">
                                          <p:stCondLst>
                                            <p:cond delay="1656"/>
                                          </p:stCondLst>
                                        </p:cTn>
                                        <p:tgtEl>
                                          <p:spTgt spid="105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879" dur="180" accel="50000">
                                          <p:stCondLst>
                                            <p:cond delay="1820"/>
                                          </p:stCondLst>
                                        </p:cTn>
                                        <p:tgtEl>
                                          <p:spTgt spid="1055"/>
                                        </p:tgtEl>
                                        <p:attrNameLst>
                                          <p:attrName>ppt_y</p:attrName>
                                        </p:attrNameLst>
                                      </p:cBhvr>
                                      <p:tavLst>
                                        <p:tav tm="0">
                                          <p:val>
                                            <p:strVal val="ppt_y"/>
                                          </p:val>
                                        </p:tav>
                                        <p:tav tm="100000">
                                          <p:val>
                                            <p:strVal val="ppt_y+ppt_h"/>
                                          </p:val>
                                        </p:tav>
                                      </p:tavLst>
                                    </p:anim>
                                    <p:animScale>
                                      <p:cBhvr>
                                        <p:cTn id="880" dur="26">
                                          <p:stCondLst>
                                            <p:cond delay="620"/>
                                          </p:stCondLst>
                                        </p:cTn>
                                        <p:tgtEl>
                                          <p:spTgt spid="1055"/>
                                        </p:tgtEl>
                                      </p:cBhvr>
                                      <p:to x="100000" y="60000"/>
                                    </p:animScale>
                                    <p:animScale>
                                      <p:cBhvr>
                                        <p:cTn id="881" dur="166" decel="50000">
                                          <p:stCondLst>
                                            <p:cond delay="646"/>
                                          </p:stCondLst>
                                        </p:cTn>
                                        <p:tgtEl>
                                          <p:spTgt spid="1055"/>
                                        </p:tgtEl>
                                      </p:cBhvr>
                                      <p:to x="100000" y="100000"/>
                                    </p:animScale>
                                    <p:animScale>
                                      <p:cBhvr>
                                        <p:cTn id="882" dur="26">
                                          <p:stCondLst>
                                            <p:cond delay="1312"/>
                                          </p:stCondLst>
                                        </p:cTn>
                                        <p:tgtEl>
                                          <p:spTgt spid="1055"/>
                                        </p:tgtEl>
                                      </p:cBhvr>
                                      <p:to x="100000" y="80000"/>
                                    </p:animScale>
                                    <p:animScale>
                                      <p:cBhvr>
                                        <p:cTn id="883" dur="166" decel="50000">
                                          <p:stCondLst>
                                            <p:cond delay="1338"/>
                                          </p:stCondLst>
                                        </p:cTn>
                                        <p:tgtEl>
                                          <p:spTgt spid="1055"/>
                                        </p:tgtEl>
                                      </p:cBhvr>
                                      <p:to x="100000" y="100000"/>
                                    </p:animScale>
                                    <p:animScale>
                                      <p:cBhvr>
                                        <p:cTn id="884" dur="26">
                                          <p:stCondLst>
                                            <p:cond delay="1642"/>
                                          </p:stCondLst>
                                        </p:cTn>
                                        <p:tgtEl>
                                          <p:spTgt spid="1055"/>
                                        </p:tgtEl>
                                      </p:cBhvr>
                                      <p:to x="100000" y="90000"/>
                                    </p:animScale>
                                    <p:animScale>
                                      <p:cBhvr>
                                        <p:cTn id="885" dur="166" decel="50000">
                                          <p:stCondLst>
                                            <p:cond delay="1668"/>
                                          </p:stCondLst>
                                        </p:cTn>
                                        <p:tgtEl>
                                          <p:spTgt spid="1055"/>
                                        </p:tgtEl>
                                      </p:cBhvr>
                                      <p:to x="100000" y="100000"/>
                                    </p:animScale>
                                    <p:animScale>
                                      <p:cBhvr>
                                        <p:cTn id="886" dur="26">
                                          <p:stCondLst>
                                            <p:cond delay="1808"/>
                                          </p:stCondLst>
                                        </p:cTn>
                                        <p:tgtEl>
                                          <p:spTgt spid="1055"/>
                                        </p:tgtEl>
                                      </p:cBhvr>
                                      <p:to x="100000" y="95000"/>
                                    </p:animScale>
                                    <p:animScale>
                                      <p:cBhvr>
                                        <p:cTn id="887" dur="166" decel="50000">
                                          <p:stCondLst>
                                            <p:cond delay="1834"/>
                                          </p:stCondLst>
                                        </p:cTn>
                                        <p:tgtEl>
                                          <p:spTgt spid="1055"/>
                                        </p:tgtEl>
                                      </p:cBhvr>
                                      <p:to x="100000" y="100000"/>
                                    </p:animScale>
                                    <p:set>
                                      <p:cBhvr>
                                        <p:cTn id="888" dur="1" fill="hold">
                                          <p:stCondLst>
                                            <p:cond delay="1999"/>
                                          </p:stCondLst>
                                        </p:cTn>
                                        <p:tgtEl>
                                          <p:spTgt spid="1055"/>
                                        </p:tgtEl>
                                        <p:attrNameLst>
                                          <p:attrName>style.visibility</p:attrName>
                                        </p:attrNameLst>
                                      </p:cBhvr>
                                      <p:to>
                                        <p:strVal val="hidden"/>
                                      </p:to>
                                    </p:set>
                                  </p:childTnLst>
                                </p:cTn>
                              </p:par>
                              <p:par>
                                <p:cTn id="889" presetID="10" presetClass="exit" presetSubtype="0" fill="hold" nodeType="withEffect">
                                  <p:stCondLst>
                                    <p:cond delay="0"/>
                                  </p:stCondLst>
                                  <p:childTnLst>
                                    <p:animEffect transition="out" filter="fade">
                                      <p:cBhvr>
                                        <p:cTn id="890" dur="500"/>
                                        <p:tgtEl>
                                          <p:spTgt spid="213"/>
                                        </p:tgtEl>
                                      </p:cBhvr>
                                    </p:animEffect>
                                    <p:set>
                                      <p:cBhvr>
                                        <p:cTn id="891" dur="1" fill="hold">
                                          <p:stCondLst>
                                            <p:cond delay="499"/>
                                          </p:stCondLst>
                                        </p:cTn>
                                        <p:tgtEl>
                                          <p:spTgt spid="213"/>
                                        </p:tgtEl>
                                        <p:attrNameLst>
                                          <p:attrName>style.visibility</p:attrName>
                                        </p:attrNameLst>
                                      </p:cBhvr>
                                      <p:to>
                                        <p:strVal val="hidden"/>
                                      </p:to>
                                    </p:set>
                                  </p:childTnLst>
                                </p:cTn>
                              </p:par>
                              <p:par>
                                <p:cTn id="892" presetID="10" presetClass="exit" presetSubtype="0" fill="hold" nodeType="withEffect">
                                  <p:stCondLst>
                                    <p:cond delay="0"/>
                                  </p:stCondLst>
                                  <p:childTnLst>
                                    <p:animEffect transition="out" filter="fade">
                                      <p:cBhvr>
                                        <p:cTn id="893" dur="500"/>
                                        <p:tgtEl>
                                          <p:spTgt spid="227"/>
                                        </p:tgtEl>
                                      </p:cBhvr>
                                    </p:animEffect>
                                    <p:set>
                                      <p:cBhvr>
                                        <p:cTn id="894" dur="1" fill="hold">
                                          <p:stCondLst>
                                            <p:cond delay="499"/>
                                          </p:stCondLst>
                                        </p:cTn>
                                        <p:tgtEl>
                                          <p:spTgt spid="227"/>
                                        </p:tgtEl>
                                        <p:attrNameLst>
                                          <p:attrName>style.visibility</p:attrName>
                                        </p:attrNameLst>
                                      </p:cBhvr>
                                      <p:to>
                                        <p:strVal val="hidden"/>
                                      </p:to>
                                    </p:set>
                                  </p:childTnLst>
                                </p:cTn>
                              </p:par>
                              <p:par>
                                <p:cTn id="895" presetID="10" presetClass="exit" presetSubtype="0" fill="hold" grpId="0" nodeType="withEffect">
                                  <p:stCondLst>
                                    <p:cond delay="0"/>
                                  </p:stCondLst>
                                  <p:childTnLst>
                                    <p:animEffect transition="out" filter="fade">
                                      <p:cBhvr>
                                        <p:cTn id="896" dur="500"/>
                                        <p:tgtEl>
                                          <p:spTgt spid="229"/>
                                        </p:tgtEl>
                                      </p:cBhvr>
                                    </p:animEffect>
                                    <p:set>
                                      <p:cBhvr>
                                        <p:cTn id="897" dur="1" fill="hold">
                                          <p:stCondLst>
                                            <p:cond delay="499"/>
                                          </p:stCondLst>
                                        </p:cTn>
                                        <p:tgtEl>
                                          <p:spTgt spid="229"/>
                                        </p:tgtEl>
                                        <p:attrNameLst>
                                          <p:attrName>style.visibility</p:attrName>
                                        </p:attrNameLst>
                                      </p:cBhvr>
                                      <p:to>
                                        <p:strVal val="hidden"/>
                                      </p:to>
                                    </p:set>
                                  </p:childTnLst>
                                </p:cTn>
                              </p:par>
                              <p:par>
                                <p:cTn id="898" presetID="10" presetClass="exit" presetSubtype="0" fill="hold" grpId="3" nodeType="withEffect">
                                  <p:stCondLst>
                                    <p:cond delay="0"/>
                                  </p:stCondLst>
                                  <p:childTnLst>
                                    <p:animEffect transition="out" filter="fade">
                                      <p:cBhvr>
                                        <p:cTn id="899" dur="500"/>
                                        <p:tgtEl>
                                          <p:spTgt spid="186"/>
                                        </p:tgtEl>
                                      </p:cBhvr>
                                    </p:animEffect>
                                    <p:set>
                                      <p:cBhvr>
                                        <p:cTn id="900" dur="1" fill="hold">
                                          <p:stCondLst>
                                            <p:cond delay="499"/>
                                          </p:stCondLst>
                                        </p:cTn>
                                        <p:tgtEl>
                                          <p:spTgt spid="186"/>
                                        </p:tgtEl>
                                        <p:attrNameLst>
                                          <p:attrName>style.visibility</p:attrName>
                                        </p:attrNameLst>
                                      </p:cBhvr>
                                      <p:to>
                                        <p:strVal val="hidden"/>
                                      </p:to>
                                    </p:set>
                                  </p:childTnLst>
                                </p:cTn>
                              </p:par>
                            </p:childTnLst>
                          </p:cTn>
                        </p:par>
                      </p:childTnLst>
                    </p:cTn>
                  </p:par>
                </p:childTnLst>
              </p:cTn>
              <p:nextCondLst>
                <p:cond evt="onClick" delay="0">
                  <p:tgtEl>
                    <p:spTgt spid="1055"/>
                  </p:tgtEl>
                </p:cond>
              </p:nextCondLst>
            </p:seq>
            <p:seq concurrent="1" nextAc="seek">
              <p:cTn id="901" restart="whenNotActive" fill="hold" evtFilter="cancelBubble" nodeType="interactiveSeq">
                <p:stCondLst>
                  <p:cond evt="onClick" delay="0">
                    <p:tgtEl>
                      <p:spTgt spid="52"/>
                    </p:tgtEl>
                  </p:cond>
                </p:stCondLst>
                <p:endSync evt="end" delay="0">
                  <p:rtn val="all"/>
                </p:endSync>
                <p:childTnLst>
                  <p:par>
                    <p:cTn id="902" fill="hold">
                      <p:stCondLst>
                        <p:cond delay="0"/>
                      </p:stCondLst>
                      <p:childTnLst>
                        <p:par>
                          <p:cTn id="903" fill="hold">
                            <p:stCondLst>
                              <p:cond delay="0"/>
                            </p:stCondLst>
                            <p:childTnLst>
                              <p:par>
                                <p:cTn id="904" presetID="26" presetClass="emph" presetSubtype="0" repeatCount="4000" fill="hold" nodeType="clickEffect">
                                  <p:stCondLst>
                                    <p:cond delay="0"/>
                                  </p:stCondLst>
                                  <p:childTnLst>
                                    <p:animEffect transition="out" filter="fade">
                                      <p:cBhvr>
                                        <p:cTn id="905" dur="500" tmFilter="0, 0; .2, .5; .8, .5; 1, 0"/>
                                        <p:tgtEl>
                                          <p:spTgt spid="52"/>
                                        </p:tgtEl>
                                      </p:cBhvr>
                                    </p:animEffect>
                                    <p:animScale>
                                      <p:cBhvr>
                                        <p:cTn id="906" dur="250" autoRev="1" fill="hold"/>
                                        <p:tgtEl>
                                          <p:spTgt spid="52"/>
                                        </p:tgtEl>
                                      </p:cBhvr>
                                      <p:by x="105000" y="105000"/>
                                    </p:animScale>
                                  </p:childTnLst>
                                </p:cTn>
                              </p:par>
                            </p:childTnLst>
                          </p:cTn>
                        </p:par>
                      </p:childTnLst>
                    </p:cTn>
                  </p:par>
                  <p:par>
                    <p:cTn id="907" fill="hold">
                      <p:stCondLst>
                        <p:cond delay="indefinite"/>
                      </p:stCondLst>
                      <p:childTnLst>
                        <p:par>
                          <p:cTn id="908" fill="hold">
                            <p:stCondLst>
                              <p:cond delay="0"/>
                            </p:stCondLst>
                            <p:childTnLst>
                              <p:par>
                                <p:cTn id="909" presetID="22" presetClass="entr" presetSubtype="1" fill="hold" nodeType="clickEffect">
                                  <p:stCondLst>
                                    <p:cond delay="0"/>
                                  </p:stCondLst>
                                  <p:childTnLst>
                                    <p:set>
                                      <p:cBhvr>
                                        <p:cTn id="910" dur="1" fill="hold">
                                          <p:stCondLst>
                                            <p:cond delay="0"/>
                                          </p:stCondLst>
                                        </p:cTn>
                                        <p:tgtEl>
                                          <p:spTgt spid="257"/>
                                        </p:tgtEl>
                                        <p:attrNameLst>
                                          <p:attrName>style.visibility</p:attrName>
                                        </p:attrNameLst>
                                      </p:cBhvr>
                                      <p:to>
                                        <p:strVal val="visible"/>
                                      </p:to>
                                    </p:set>
                                    <p:animEffect transition="in" filter="wipe(up)">
                                      <p:cBhvr>
                                        <p:cTn id="911" dur="500"/>
                                        <p:tgtEl>
                                          <p:spTgt spid="257"/>
                                        </p:tgtEl>
                                      </p:cBhvr>
                                    </p:animEffect>
                                  </p:childTnLst>
                                </p:cTn>
                              </p:par>
                            </p:childTnLst>
                          </p:cTn>
                        </p:par>
                        <p:par>
                          <p:cTn id="912" fill="hold">
                            <p:stCondLst>
                              <p:cond delay="500"/>
                            </p:stCondLst>
                            <p:childTnLst>
                              <p:par>
                                <p:cTn id="913" presetID="53" presetClass="entr" presetSubtype="16" fill="hold" grpId="0" nodeType="afterEffect">
                                  <p:stCondLst>
                                    <p:cond delay="0"/>
                                  </p:stCondLst>
                                  <p:childTnLst>
                                    <p:set>
                                      <p:cBhvr>
                                        <p:cTn id="914" dur="1" fill="hold">
                                          <p:stCondLst>
                                            <p:cond delay="0"/>
                                          </p:stCondLst>
                                        </p:cTn>
                                        <p:tgtEl>
                                          <p:spTgt spid="107"/>
                                        </p:tgtEl>
                                        <p:attrNameLst>
                                          <p:attrName>style.visibility</p:attrName>
                                        </p:attrNameLst>
                                      </p:cBhvr>
                                      <p:to>
                                        <p:strVal val="visible"/>
                                      </p:to>
                                    </p:set>
                                    <p:anim calcmode="lin" valueType="num">
                                      <p:cBhvr>
                                        <p:cTn id="915" dur="500" fill="hold"/>
                                        <p:tgtEl>
                                          <p:spTgt spid="107"/>
                                        </p:tgtEl>
                                        <p:attrNameLst>
                                          <p:attrName>ppt_w</p:attrName>
                                        </p:attrNameLst>
                                      </p:cBhvr>
                                      <p:tavLst>
                                        <p:tav tm="0">
                                          <p:val>
                                            <p:fltVal val="0"/>
                                          </p:val>
                                        </p:tav>
                                        <p:tav tm="100000">
                                          <p:val>
                                            <p:strVal val="#ppt_w"/>
                                          </p:val>
                                        </p:tav>
                                      </p:tavLst>
                                    </p:anim>
                                    <p:anim calcmode="lin" valueType="num">
                                      <p:cBhvr>
                                        <p:cTn id="916" dur="500" fill="hold"/>
                                        <p:tgtEl>
                                          <p:spTgt spid="107"/>
                                        </p:tgtEl>
                                        <p:attrNameLst>
                                          <p:attrName>ppt_h</p:attrName>
                                        </p:attrNameLst>
                                      </p:cBhvr>
                                      <p:tavLst>
                                        <p:tav tm="0">
                                          <p:val>
                                            <p:fltVal val="0"/>
                                          </p:val>
                                        </p:tav>
                                        <p:tav tm="100000">
                                          <p:val>
                                            <p:strVal val="#ppt_h"/>
                                          </p:val>
                                        </p:tav>
                                      </p:tavLst>
                                    </p:anim>
                                    <p:animEffect transition="in" filter="fade">
                                      <p:cBhvr>
                                        <p:cTn id="917" dur="500"/>
                                        <p:tgtEl>
                                          <p:spTgt spid="107"/>
                                        </p:tgtEl>
                                      </p:cBhvr>
                                    </p:animEffect>
                                  </p:childTnLst>
                                </p:cTn>
                              </p:par>
                            </p:childTnLst>
                          </p:cTn>
                        </p:par>
                        <p:par>
                          <p:cTn id="918" fill="hold">
                            <p:stCondLst>
                              <p:cond delay="1000"/>
                            </p:stCondLst>
                            <p:childTnLst>
                              <p:par>
                                <p:cTn id="919" presetID="22" presetClass="entr" presetSubtype="8" fill="hold" nodeType="afterEffect">
                                  <p:stCondLst>
                                    <p:cond delay="0"/>
                                  </p:stCondLst>
                                  <p:childTnLst>
                                    <p:set>
                                      <p:cBhvr>
                                        <p:cTn id="920" dur="1" fill="hold">
                                          <p:stCondLst>
                                            <p:cond delay="0"/>
                                          </p:stCondLst>
                                        </p:cTn>
                                        <p:tgtEl>
                                          <p:spTgt spid="189"/>
                                        </p:tgtEl>
                                        <p:attrNameLst>
                                          <p:attrName>style.visibility</p:attrName>
                                        </p:attrNameLst>
                                      </p:cBhvr>
                                      <p:to>
                                        <p:strVal val="visible"/>
                                      </p:to>
                                    </p:set>
                                    <p:animEffect transition="in" filter="wipe(left)">
                                      <p:cBhvr>
                                        <p:cTn id="921" dur="500"/>
                                        <p:tgtEl>
                                          <p:spTgt spid="189"/>
                                        </p:tgtEl>
                                      </p:cBhvr>
                                    </p:animEffect>
                                  </p:childTnLst>
                                </p:cTn>
                              </p:par>
                            </p:childTnLst>
                          </p:cTn>
                        </p:par>
                        <p:par>
                          <p:cTn id="922" fill="hold">
                            <p:stCondLst>
                              <p:cond delay="1500"/>
                            </p:stCondLst>
                            <p:childTnLst>
                              <p:par>
                                <p:cTn id="923" presetID="53" presetClass="entr" presetSubtype="16" fill="hold" grpId="1" nodeType="afterEffect">
                                  <p:stCondLst>
                                    <p:cond delay="0"/>
                                  </p:stCondLst>
                                  <p:childTnLst>
                                    <p:set>
                                      <p:cBhvr>
                                        <p:cTn id="924" dur="1" fill="hold">
                                          <p:stCondLst>
                                            <p:cond delay="0"/>
                                          </p:stCondLst>
                                        </p:cTn>
                                        <p:tgtEl>
                                          <p:spTgt spid="256"/>
                                        </p:tgtEl>
                                        <p:attrNameLst>
                                          <p:attrName>style.visibility</p:attrName>
                                        </p:attrNameLst>
                                      </p:cBhvr>
                                      <p:to>
                                        <p:strVal val="visible"/>
                                      </p:to>
                                    </p:set>
                                    <p:anim calcmode="lin" valueType="num">
                                      <p:cBhvr>
                                        <p:cTn id="925" dur="500" fill="hold"/>
                                        <p:tgtEl>
                                          <p:spTgt spid="256"/>
                                        </p:tgtEl>
                                        <p:attrNameLst>
                                          <p:attrName>ppt_w</p:attrName>
                                        </p:attrNameLst>
                                      </p:cBhvr>
                                      <p:tavLst>
                                        <p:tav tm="0">
                                          <p:val>
                                            <p:fltVal val="0"/>
                                          </p:val>
                                        </p:tav>
                                        <p:tav tm="100000">
                                          <p:val>
                                            <p:strVal val="#ppt_w"/>
                                          </p:val>
                                        </p:tav>
                                      </p:tavLst>
                                    </p:anim>
                                    <p:anim calcmode="lin" valueType="num">
                                      <p:cBhvr>
                                        <p:cTn id="926" dur="500" fill="hold"/>
                                        <p:tgtEl>
                                          <p:spTgt spid="256"/>
                                        </p:tgtEl>
                                        <p:attrNameLst>
                                          <p:attrName>ppt_h</p:attrName>
                                        </p:attrNameLst>
                                      </p:cBhvr>
                                      <p:tavLst>
                                        <p:tav tm="0">
                                          <p:val>
                                            <p:fltVal val="0"/>
                                          </p:val>
                                        </p:tav>
                                        <p:tav tm="100000">
                                          <p:val>
                                            <p:strVal val="#ppt_h"/>
                                          </p:val>
                                        </p:tav>
                                      </p:tavLst>
                                    </p:anim>
                                    <p:animEffect transition="in" filter="fade">
                                      <p:cBhvr>
                                        <p:cTn id="927" dur="500"/>
                                        <p:tgtEl>
                                          <p:spTgt spid="256"/>
                                        </p:tgtEl>
                                      </p:cBhvr>
                                    </p:animEffect>
                                  </p:childTnLst>
                                </p:cTn>
                              </p:par>
                            </p:childTnLst>
                          </p:cTn>
                        </p:par>
                        <p:par>
                          <p:cTn id="928" fill="hold">
                            <p:stCondLst>
                              <p:cond delay="2000"/>
                            </p:stCondLst>
                            <p:childTnLst>
                              <p:par>
                                <p:cTn id="929" presetID="53" presetClass="entr" presetSubtype="16" fill="hold" grpId="2" nodeType="afterEffect">
                                  <p:stCondLst>
                                    <p:cond delay="0"/>
                                  </p:stCondLst>
                                  <p:childTnLst>
                                    <p:set>
                                      <p:cBhvr>
                                        <p:cTn id="930" dur="1" fill="hold">
                                          <p:stCondLst>
                                            <p:cond delay="0"/>
                                          </p:stCondLst>
                                        </p:cTn>
                                        <p:tgtEl>
                                          <p:spTgt spid="261"/>
                                        </p:tgtEl>
                                        <p:attrNameLst>
                                          <p:attrName>style.visibility</p:attrName>
                                        </p:attrNameLst>
                                      </p:cBhvr>
                                      <p:to>
                                        <p:strVal val="visible"/>
                                      </p:to>
                                    </p:set>
                                    <p:anim calcmode="lin" valueType="num">
                                      <p:cBhvr>
                                        <p:cTn id="931" dur="500" fill="hold"/>
                                        <p:tgtEl>
                                          <p:spTgt spid="261"/>
                                        </p:tgtEl>
                                        <p:attrNameLst>
                                          <p:attrName>ppt_w</p:attrName>
                                        </p:attrNameLst>
                                      </p:cBhvr>
                                      <p:tavLst>
                                        <p:tav tm="0">
                                          <p:val>
                                            <p:fltVal val="0"/>
                                          </p:val>
                                        </p:tav>
                                        <p:tav tm="100000">
                                          <p:val>
                                            <p:strVal val="#ppt_w"/>
                                          </p:val>
                                        </p:tav>
                                      </p:tavLst>
                                    </p:anim>
                                    <p:anim calcmode="lin" valueType="num">
                                      <p:cBhvr>
                                        <p:cTn id="932" dur="500" fill="hold"/>
                                        <p:tgtEl>
                                          <p:spTgt spid="261"/>
                                        </p:tgtEl>
                                        <p:attrNameLst>
                                          <p:attrName>ppt_h</p:attrName>
                                        </p:attrNameLst>
                                      </p:cBhvr>
                                      <p:tavLst>
                                        <p:tav tm="0">
                                          <p:val>
                                            <p:fltVal val="0"/>
                                          </p:val>
                                        </p:tav>
                                        <p:tav tm="100000">
                                          <p:val>
                                            <p:strVal val="#ppt_h"/>
                                          </p:val>
                                        </p:tav>
                                      </p:tavLst>
                                    </p:anim>
                                    <p:animEffect transition="in" filter="fade">
                                      <p:cBhvr>
                                        <p:cTn id="933" dur="500"/>
                                        <p:tgtEl>
                                          <p:spTgt spid="261"/>
                                        </p:tgtEl>
                                      </p:cBhvr>
                                    </p:animEffect>
                                  </p:childTnLst>
                                </p:cTn>
                              </p:par>
                            </p:childTnLst>
                          </p:cTn>
                        </p:par>
                        <p:par>
                          <p:cTn id="934" fill="hold">
                            <p:stCondLst>
                              <p:cond delay="2500"/>
                            </p:stCondLst>
                            <p:childTnLst>
                              <p:par>
                                <p:cTn id="935" presetID="6" presetClass="emph" presetSubtype="0" fill="hold" grpId="0" nodeType="afterEffect">
                                  <p:stCondLst>
                                    <p:cond delay="0"/>
                                  </p:stCondLst>
                                  <p:childTnLst>
                                    <p:animScale>
                                      <p:cBhvr>
                                        <p:cTn id="936" dur="2000" fill="hold"/>
                                        <p:tgtEl>
                                          <p:spTgt spid="261"/>
                                        </p:tgtEl>
                                      </p:cBhvr>
                                      <p:by x="150000" y="150000"/>
                                    </p:animScale>
                                  </p:childTnLst>
                                </p:cTn>
                              </p:par>
                            </p:childTnLst>
                          </p:cTn>
                        </p:par>
                        <p:par>
                          <p:cTn id="937" fill="hold">
                            <p:stCondLst>
                              <p:cond delay="4500"/>
                            </p:stCondLst>
                            <p:childTnLst>
                              <p:par>
                                <p:cTn id="938" presetID="16" presetClass="exit" presetSubtype="21" fill="hold" grpId="1" nodeType="afterEffect">
                                  <p:stCondLst>
                                    <p:cond delay="0"/>
                                  </p:stCondLst>
                                  <p:childTnLst>
                                    <p:animEffect transition="out" filter="barn(inVertical)">
                                      <p:cBhvr>
                                        <p:cTn id="939" dur="500"/>
                                        <p:tgtEl>
                                          <p:spTgt spid="261"/>
                                        </p:tgtEl>
                                      </p:cBhvr>
                                    </p:animEffect>
                                    <p:set>
                                      <p:cBhvr>
                                        <p:cTn id="940" dur="1" fill="hold">
                                          <p:stCondLst>
                                            <p:cond delay="499"/>
                                          </p:stCondLst>
                                        </p:cTn>
                                        <p:tgtEl>
                                          <p:spTgt spid="261"/>
                                        </p:tgtEl>
                                        <p:attrNameLst>
                                          <p:attrName>style.visibility</p:attrName>
                                        </p:attrNameLst>
                                      </p:cBhvr>
                                      <p:to>
                                        <p:strVal val="hidden"/>
                                      </p:to>
                                    </p:set>
                                  </p:childTnLst>
                                </p:cTn>
                              </p:par>
                            </p:childTnLst>
                          </p:cTn>
                        </p:par>
                        <p:par>
                          <p:cTn id="941" fill="hold">
                            <p:stCondLst>
                              <p:cond delay="5000"/>
                            </p:stCondLst>
                            <p:childTnLst>
                              <p:par>
                                <p:cTn id="942" presetID="8" presetClass="exit" presetSubtype="32" fill="hold" nodeType="afterEffect">
                                  <p:stCondLst>
                                    <p:cond delay="0"/>
                                  </p:stCondLst>
                                  <p:childTnLst>
                                    <p:animEffect transition="out" filter="diamond(out)">
                                      <p:cBhvr>
                                        <p:cTn id="943" dur="2000"/>
                                        <p:tgtEl>
                                          <p:spTgt spid="181"/>
                                        </p:tgtEl>
                                      </p:cBhvr>
                                    </p:animEffect>
                                    <p:set>
                                      <p:cBhvr>
                                        <p:cTn id="944" dur="1" fill="hold">
                                          <p:stCondLst>
                                            <p:cond delay="1999"/>
                                          </p:stCondLst>
                                        </p:cTn>
                                        <p:tgtEl>
                                          <p:spTgt spid="181"/>
                                        </p:tgtEl>
                                        <p:attrNameLst>
                                          <p:attrName>style.visibility</p:attrName>
                                        </p:attrNameLst>
                                      </p:cBhvr>
                                      <p:to>
                                        <p:strVal val="hidden"/>
                                      </p:to>
                                    </p:set>
                                  </p:childTnLst>
                                </p:cTn>
                              </p:par>
                              <p:par>
                                <p:cTn id="945" presetID="8" presetClass="exit" presetSubtype="32" fill="hold" nodeType="withEffect">
                                  <p:stCondLst>
                                    <p:cond delay="0"/>
                                  </p:stCondLst>
                                  <p:childTnLst>
                                    <p:animEffect transition="out" filter="diamond(out)">
                                      <p:cBhvr>
                                        <p:cTn id="946" dur="2000"/>
                                        <p:tgtEl>
                                          <p:spTgt spid="52"/>
                                        </p:tgtEl>
                                      </p:cBhvr>
                                    </p:animEffect>
                                    <p:set>
                                      <p:cBhvr>
                                        <p:cTn id="947" dur="1" fill="hold">
                                          <p:stCondLst>
                                            <p:cond delay="1999"/>
                                          </p:stCondLst>
                                        </p:cTn>
                                        <p:tgtEl>
                                          <p:spTgt spid="52"/>
                                        </p:tgtEl>
                                        <p:attrNameLst>
                                          <p:attrName>style.visibility</p:attrName>
                                        </p:attrNameLst>
                                      </p:cBhvr>
                                      <p:to>
                                        <p:strVal val="hidden"/>
                                      </p:to>
                                    </p:set>
                                  </p:childTnLst>
                                </p:cTn>
                              </p:par>
                              <p:par>
                                <p:cTn id="948" presetID="10" presetClass="exit" presetSubtype="0" fill="hold" nodeType="withEffect">
                                  <p:stCondLst>
                                    <p:cond delay="0"/>
                                  </p:stCondLst>
                                  <p:childTnLst>
                                    <p:animEffect transition="out" filter="fade">
                                      <p:cBhvr>
                                        <p:cTn id="949" dur="500"/>
                                        <p:tgtEl>
                                          <p:spTgt spid="189"/>
                                        </p:tgtEl>
                                      </p:cBhvr>
                                    </p:animEffect>
                                    <p:set>
                                      <p:cBhvr>
                                        <p:cTn id="950" dur="1" fill="hold">
                                          <p:stCondLst>
                                            <p:cond delay="499"/>
                                          </p:stCondLst>
                                        </p:cTn>
                                        <p:tgtEl>
                                          <p:spTgt spid="189"/>
                                        </p:tgtEl>
                                        <p:attrNameLst>
                                          <p:attrName>style.visibility</p:attrName>
                                        </p:attrNameLst>
                                      </p:cBhvr>
                                      <p:to>
                                        <p:strVal val="hidden"/>
                                      </p:to>
                                    </p:set>
                                  </p:childTnLst>
                                </p:cTn>
                              </p:par>
                              <p:par>
                                <p:cTn id="951" presetID="10" presetClass="exit" presetSubtype="0" fill="hold" nodeType="withEffect">
                                  <p:stCondLst>
                                    <p:cond delay="0"/>
                                  </p:stCondLst>
                                  <p:childTnLst>
                                    <p:animEffect transition="out" filter="fade">
                                      <p:cBhvr>
                                        <p:cTn id="952" dur="500"/>
                                        <p:tgtEl>
                                          <p:spTgt spid="257"/>
                                        </p:tgtEl>
                                      </p:cBhvr>
                                    </p:animEffect>
                                    <p:set>
                                      <p:cBhvr>
                                        <p:cTn id="953" dur="1" fill="hold">
                                          <p:stCondLst>
                                            <p:cond delay="499"/>
                                          </p:stCondLst>
                                        </p:cTn>
                                        <p:tgtEl>
                                          <p:spTgt spid="257"/>
                                        </p:tgtEl>
                                        <p:attrNameLst>
                                          <p:attrName>style.visibility</p:attrName>
                                        </p:attrNameLst>
                                      </p:cBhvr>
                                      <p:to>
                                        <p:strVal val="hidden"/>
                                      </p:to>
                                    </p:set>
                                  </p:childTnLst>
                                </p:cTn>
                              </p:par>
                              <p:par>
                                <p:cTn id="954" presetID="10" presetClass="exit" presetSubtype="0" fill="hold" grpId="1" nodeType="withEffect">
                                  <p:stCondLst>
                                    <p:cond delay="0"/>
                                  </p:stCondLst>
                                  <p:childTnLst>
                                    <p:animEffect transition="out" filter="fade">
                                      <p:cBhvr>
                                        <p:cTn id="955" dur="500"/>
                                        <p:tgtEl>
                                          <p:spTgt spid="107"/>
                                        </p:tgtEl>
                                      </p:cBhvr>
                                    </p:animEffect>
                                    <p:set>
                                      <p:cBhvr>
                                        <p:cTn id="956" dur="1" fill="hold">
                                          <p:stCondLst>
                                            <p:cond delay="499"/>
                                          </p:stCondLst>
                                        </p:cTn>
                                        <p:tgtEl>
                                          <p:spTgt spid="107"/>
                                        </p:tgtEl>
                                        <p:attrNameLst>
                                          <p:attrName>style.visibility</p:attrName>
                                        </p:attrNameLst>
                                      </p:cBhvr>
                                      <p:to>
                                        <p:strVal val="hidden"/>
                                      </p:to>
                                    </p:set>
                                  </p:childTnLst>
                                </p:cTn>
                              </p:par>
                              <p:par>
                                <p:cTn id="957" presetID="10" presetClass="exit" presetSubtype="0" fill="hold" grpId="0" nodeType="withEffect">
                                  <p:stCondLst>
                                    <p:cond delay="0"/>
                                  </p:stCondLst>
                                  <p:childTnLst>
                                    <p:animEffect transition="out" filter="fade">
                                      <p:cBhvr>
                                        <p:cTn id="958" dur="500"/>
                                        <p:tgtEl>
                                          <p:spTgt spid="256"/>
                                        </p:tgtEl>
                                      </p:cBhvr>
                                    </p:animEffect>
                                    <p:set>
                                      <p:cBhvr>
                                        <p:cTn id="959" dur="1" fill="hold">
                                          <p:stCondLst>
                                            <p:cond delay="499"/>
                                          </p:stCondLst>
                                        </p:cTn>
                                        <p:tgtEl>
                                          <p:spTgt spid="256"/>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960" restart="whenNotActive" fill="hold" evtFilter="cancelBubble" nodeType="interactiveSeq">
                <p:stCondLst>
                  <p:cond evt="onClick" delay="0">
                    <p:tgtEl>
                      <p:spTgt spid="1052"/>
                    </p:tgtEl>
                  </p:cond>
                </p:stCondLst>
                <p:endSync evt="end" delay="0">
                  <p:rtn val="all"/>
                </p:endSync>
                <p:childTnLst>
                  <p:par>
                    <p:cTn id="961" fill="hold">
                      <p:stCondLst>
                        <p:cond delay="0"/>
                      </p:stCondLst>
                      <p:childTnLst>
                        <p:par>
                          <p:cTn id="962" fill="hold">
                            <p:stCondLst>
                              <p:cond delay="0"/>
                            </p:stCondLst>
                            <p:childTnLst>
                              <p:par>
                                <p:cTn id="963" presetID="26" presetClass="emph" presetSubtype="0" repeatCount="4000" fill="hold" nodeType="clickEffect">
                                  <p:stCondLst>
                                    <p:cond delay="0"/>
                                  </p:stCondLst>
                                  <p:childTnLst>
                                    <p:animEffect transition="out" filter="fade">
                                      <p:cBhvr>
                                        <p:cTn id="964" dur="500" tmFilter="0, 0; .2, .5; .8, .5; 1, 0"/>
                                        <p:tgtEl>
                                          <p:spTgt spid="1052"/>
                                        </p:tgtEl>
                                      </p:cBhvr>
                                    </p:animEffect>
                                    <p:animScale>
                                      <p:cBhvr>
                                        <p:cTn id="965" dur="250" autoRev="1" fill="hold"/>
                                        <p:tgtEl>
                                          <p:spTgt spid="1052"/>
                                        </p:tgtEl>
                                      </p:cBhvr>
                                      <p:by x="105000" y="105000"/>
                                    </p:animScale>
                                  </p:childTnLst>
                                </p:cTn>
                              </p:par>
                            </p:childTnLst>
                          </p:cTn>
                        </p:par>
                      </p:childTnLst>
                    </p:cTn>
                  </p:par>
                  <p:par>
                    <p:cTn id="966" fill="hold">
                      <p:stCondLst>
                        <p:cond delay="indefinite"/>
                      </p:stCondLst>
                      <p:childTnLst>
                        <p:par>
                          <p:cTn id="967" fill="hold">
                            <p:stCondLst>
                              <p:cond delay="0"/>
                            </p:stCondLst>
                            <p:childTnLst>
                              <p:par>
                                <p:cTn id="968" presetID="22" presetClass="entr" presetSubtype="1" fill="hold" nodeType="clickEffect">
                                  <p:stCondLst>
                                    <p:cond delay="0"/>
                                  </p:stCondLst>
                                  <p:childTnLst>
                                    <p:set>
                                      <p:cBhvr>
                                        <p:cTn id="969" dur="1" fill="hold">
                                          <p:stCondLst>
                                            <p:cond delay="0"/>
                                          </p:stCondLst>
                                        </p:cTn>
                                        <p:tgtEl>
                                          <p:spTgt spid="265"/>
                                        </p:tgtEl>
                                        <p:attrNameLst>
                                          <p:attrName>style.visibility</p:attrName>
                                        </p:attrNameLst>
                                      </p:cBhvr>
                                      <p:to>
                                        <p:strVal val="visible"/>
                                      </p:to>
                                    </p:set>
                                    <p:animEffect transition="in" filter="wipe(up)">
                                      <p:cBhvr>
                                        <p:cTn id="970" dur="500"/>
                                        <p:tgtEl>
                                          <p:spTgt spid="265"/>
                                        </p:tgtEl>
                                      </p:cBhvr>
                                    </p:animEffect>
                                  </p:childTnLst>
                                </p:cTn>
                              </p:par>
                            </p:childTnLst>
                          </p:cTn>
                        </p:par>
                        <p:par>
                          <p:cTn id="971" fill="hold">
                            <p:stCondLst>
                              <p:cond delay="500"/>
                            </p:stCondLst>
                            <p:childTnLst>
                              <p:par>
                                <p:cTn id="972" presetID="53" presetClass="entr" presetSubtype="16" fill="hold" grpId="1" nodeType="afterEffect">
                                  <p:stCondLst>
                                    <p:cond delay="0"/>
                                  </p:stCondLst>
                                  <p:childTnLst>
                                    <p:set>
                                      <p:cBhvr>
                                        <p:cTn id="973" dur="1" fill="hold">
                                          <p:stCondLst>
                                            <p:cond delay="0"/>
                                          </p:stCondLst>
                                        </p:cTn>
                                        <p:tgtEl>
                                          <p:spTgt spid="267"/>
                                        </p:tgtEl>
                                        <p:attrNameLst>
                                          <p:attrName>style.visibility</p:attrName>
                                        </p:attrNameLst>
                                      </p:cBhvr>
                                      <p:to>
                                        <p:strVal val="visible"/>
                                      </p:to>
                                    </p:set>
                                    <p:anim calcmode="lin" valueType="num">
                                      <p:cBhvr>
                                        <p:cTn id="974" dur="500" fill="hold"/>
                                        <p:tgtEl>
                                          <p:spTgt spid="267"/>
                                        </p:tgtEl>
                                        <p:attrNameLst>
                                          <p:attrName>ppt_w</p:attrName>
                                        </p:attrNameLst>
                                      </p:cBhvr>
                                      <p:tavLst>
                                        <p:tav tm="0">
                                          <p:val>
                                            <p:fltVal val="0"/>
                                          </p:val>
                                        </p:tav>
                                        <p:tav tm="100000">
                                          <p:val>
                                            <p:strVal val="#ppt_w"/>
                                          </p:val>
                                        </p:tav>
                                      </p:tavLst>
                                    </p:anim>
                                    <p:anim calcmode="lin" valueType="num">
                                      <p:cBhvr>
                                        <p:cTn id="975" dur="500" fill="hold"/>
                                        <p:tgtEl>
                                          <p:spTgt spid="267"/>
                                        </p:tgtEl>
                                        <p:attrNameLst>
                                          <p:attrName>ppt_h</p:attrName>
                                        </p:attrNameLst>
                                      </p:cBhvr>
                                      <p:tavLst>
                                        <p:tav tm="0">
                                          <p:val>
                                            <p:fltVal val="0"/>
                                          </p:val>
                                        </p:tav>
                                        <p:tav tm="100000">
                                          <p:val>
                                            <p:strVal val="#ppt_h"/>
                                          </p:val>
                                        </p:tav>
                                      </p:tavLst>
                                    </p:anim>
                                    <p:animEffect transition="in" filter="fade">
                                      <p:cBhvr>
                                        <p:cTn id="976" dur="500"/>
                                        <p:tgtEl>
                                          <p:spTgt spid="267"/>
                                        </p:tgtEl>
                                      </p:cBhvr>
                                    </p:animEffect>
                                  </p:childTnLst>
                                </p:cTn>
                              </p:par>
                            </p:childTnLst>
                          </p:cTn>
                        </p:par>
                        <p:par>
                          <p:cTn id="977" fill="hold">
                            <p:stCondLst>
                              <p:cond delay="1000"/>
                            </p:stCondLst>
                            <p:childTnLst>
                              <p:par>
                                <p:cTn id="978" presetID="22" presetClass="entr" presetSubtype="8" fill="hold" nodeType="afterEffect">
                                  <p:stCondLst>
                                    <p:cond delay="0"/>
                                  </p:stCondLst>
                                  <p:childTnLst>
                                    <p:set>
                                      <p:cBhvr>
                                        <p:cTn id="979" dur="1" fill="hold">
                                          <p:stCondLst>
                                            <p:cond delay="0"/>
                                          </p:stCondLst>
                                        </p:cTn>
                                        <p:tgtEl>
                                          <p:spTgt spid="268"/>
                                        </p:tgtEl>
                                        <p:attrNameLst>
                                          <p:attrName>style.visibility</p:attrName>
                                        </p:attrNameLst>
                                      </p:cBhvr>
                                      <p:to>
                                        <p:strVal val="visible"/>
                                      </p:to>
                                    </p:set>
                                    <p:animEffect transition="in" filter="wipe(left)">
                                      <p:cBhvr>
                                        <p:cTn id="980" dur="500"/>
                                        <p:tgtEl>
                                          <p:spTgt spid="268"/>
                                        </p:tgtEl>
                                      </p:cBhvr>
                                    </p:animEffect>
                                  </p:childTnLst>
                                </p:cTn>
                              </p:par>
                            </p:childTnLst>
                          </p:cTn>
                        </p:par>
                        <p:par>
                          <p:cTn id="981" fill="hold">
                            <p:stCondLst>
                              <p:cond delay="1500"/>
                            </p:stCondLst>
                            <p:childTnLst>
                              <p:par>
                                <p:cTn id="982" presetID="53" presetClass="entr" presetSubtype="16" fill="hold" grpId="1" nodeType="afterEffect">
                                  <p:stCondLst>
                                    <p:cond delay="0"/>
                                  </p:stCondLst>
                                  <p:childTnLst>
                                    <p:set>
                                      <p:cBhvr>
                                        <p:cTn id="983" dur="1" fill="hold">
                                          <p:stCondLst>
                                            <p:cond delay="0"/>
                                          </p:stCondLst>
                                        </p:cTn>
                                        <p:tgtEl>
                                          <p:spTgt spid="270"/>
                                        </p:tgtEl>
                                        <p:attrNameLst>
                                          <p:attrName>style.visibility</p:attrName>
                                        </p:attrNameLst>
                                      </p:cBhvr>
                                      <p:to>
                                        <p:strVal val="visible"/>
                                      </p:to>
                                    </p:set>
                                    <p:anim calcmode="lin" valueType="num">
                                      <p:cBhvr>
                                        <p:cTn id="984" dur="500" fill="hold"/>
                                        <p:tgtEl>
                                          <p:spTgt spid="270"/>
                                        </p:tgtEl>
                                        <p:attrNameLst>
                                          <p:attrName>ppt_w</p:attrName>
                                        </p:attrNameLst>
                                      </p:cBhvr>
                                      <p:tavLst>
                                        <p:tav tm="0">
                                          <p:val>
                                            <p:fltVal val="0"/>
                                          </p:val>
                                        </p:tav>
                                        <p:tav tm="100000">
                                          <p:val>
                                            <p:strVal val="#ppt_w"/>
                                          </p:val>
                                        </p:tav>
                                      </p:tavLst>
                                    </p:anim>
                                    <p:anim calcmode="lin" valueType="num">
                                      <p:cBhvr>
                                        <p:cTn id="985" dur="500" fill="hold"/>
                                        <p:tgtEl>
                                          <p:spTgt spid="270"/>
                                        </p:tgtEl>
                                        <p:attrNameLst>
                                          <p:attrName>ppt_h</p:attrName>
                                        </p:attrNameLst>
                                      </p:cBhvr>
                                      <p:tavLst>
                                        <p:tav tm="0">
                                          <p:val>
                                            <p:fltVal val="0"/>
                                          </p:val>
                                        </p:tav>
                                        <p:tav tm="100000">
                                          <p:val>
                                            <p:strVal val="#ppt_h"/>
                                          </p:val>
                                        </p:tav>
                                      </p:tavLst>
                                    </p:anim>
                                    <p:animEffect transition="in" filter="fade">
                                      <p:cBhvr>
                                        <p:cTn id="986" dur="500"/>
                                        <p:tgtEl>
                                          <p:spTgt spid="270"/>
                                        </p:tgtEl>
                                      </p:cBhvr>
                                    </p:animEffect>
                                  </p:childTnLst>
                                </p:cTn>
                              </p:par>
                            </p:childTnLst>
                          </p:cTn>
                        </p:par>
                        <p:par>
                          <p:cTn id="987" fill="hold">
                            <p:stCondLst>
                              <p:cond delay="2000"/>
                            </p:stCondLst>
                            <p:childTnLst>
                              <p:par>
                                <p:cTn id="988" presetID="53" presetClass="entr" presetSubtype="16" fill="hold" grpId="2" nodeType="afterEffect">
                                  <p:stCondLst>
                                    <p:cond delay="0"/>
                                  </p:stCondLst>
                                  <p:childTnLst>
                                    <p:set>
                                      <p:cBhvr>
                                        <p:cTn id="989" dur="1" fill="hold">
                                          <p:stCondLst>
                                            <p:cond delay="0"/>
                                          </p:stCondLst>
                                        </p:cTn>
                                        <p:tgtEl>
                                          <p:spTgt spid="271"/>
                                        </p:tgtEl>
                                        <p:attrNameLst>
                                          <p:attrName>style.visibility</p:attrName>
                                        </p:attrNameLst>
                                      </p:cBhvr>
                                      <p:to>
                                        <p:strVal val="visible"/>
                                      </p:to>
                                    </p:set>
                                    <p:anim calcmode="lin" valueType="num">
                                      <p:cBhvr>
                                        <p:cTn id="990" dur="500" fill="hold"/>
                                        <p:tgtEl>
                                          <p:spTgt spid="271"/>
                                        </p:tgtEl>
                                        <p:attrNameLst>
                                          <p:attrName>ppt_w</p:attrName>
                                        </p:attrNameLst>
                                      </p:cBhvr>
                                      <p:tavLst>
                                        <p:tav tm="0">
                                          <p:val>
                                            <p:fltVal val="0"/>
                                          </p:val>
                                        </p:tav>
                                        <p:tav tm="100000">
                                          <p:val>
                                            <p:strVal val="#ppt_w"/>
                                          </p:val>
                                        </p:tav>
                                      </p:tavLst>
                                    </p:anim>
                                    <p:anim calcmode="lin" valueType="num">
                                      <p:cBhvr>
                                        <p:cTn id="991" dur="500" fill="hold"/>
                                        <p:tgtEl>
                                          <p:spTgt spid="271"/>
                                        </p:tgtEl>
                                        <p:attrNameLst>
                                          <p:attrName>ppt_h</p:attrName>
                                        </p:attrNameLst>
                                      </p:cBhvr>
                                      <p:tavLst>
                                        <p:tav tm="0">
                                          <p:val>
                                            <p:fltVal val="0"/>
                                          </p:val>
                                        </p:tav>
                                        <p:tav tm="100000">
                                          <p:val>
                                            <p:strVal val="#ppt_h"/>
                                          </p:val>
                                        </p:tav>
                                      </p:tavLst>
                                    </p:anim>
                                    <p:animEffect transition="in" filter="fade">
                                      <p:cBhvr>
                                        <p:cTn id="992" dur="500"/>
                                        <p:tgtEl>
                                          <p:spTgt spid="271"/>
                                        </p:tgtEl>
                                      </p:cBhvr>
                                    </p:animEffect>
                                  </p:childTnLst>
                                </p:cTn>
                              </p:par>
                            </p:childTnLst>
                          </p:cTn>
                        </p:par>
                        <p:par>
                          <p:cTn id="993" fill="hold">
                            <p:stCondLst>
                              <p:cond delay="2500"/>
                            </p:stCondLst>
                            <p:childTnLst>
                              <p:par>
                                <p:cTn id="994" presetID="6" presetClass="emph" presetSubtype="0" fill="hold" grpId="0" nodeType="afterEffect">
                                  <p:stCondLst>
                                    <p:cond delay="0"/>
                                  </p:stCondLst>
                                  <p:childTnLst>
                                    <p:animScale>
                                      <p:cBhvr>
                                        <p:cTn id="995" dur="2000" fill="hold"/>
                                        <p:tgtEl>
                                          <p:spTgt spid="271"/>
                                        </p:tgtEl>
                                      </p:cBhvr>
                                      <p:by x="150000" y="150000"/>
                                    </p:animScale>
                                  </p:childTnLst>
                                </p:cTn>
                              </p:par>
                            </p:childTnLst>
                          </p:cTn>
                        </p:par>
                        <p:par>
                          <p:cTn id="996" fill="hold">
                            <p:stCondLst>
                              <p:cond delay="4500"/>
                            </p:stCondLst>
                            <p:childTnLst>
                              <p:par>
                                <p:cTn id="997" presetID="16" presetClass="exit" presetSubtype="21" fill="hold" grpId="1" nodeType="afterEffect">
                                  <p:stCondLst>
                                    <p:cond delay="0"/>
                                  </p:stCondLst>
                                  <p:childTnLst>
                                    <p:animEffect transition="out" filter="barn(inVertical)">
                                      <p:cBhvr>
                                        <p:cTn id="998" dur="500"/>
                                        <p:tgtEl>
                                          <p:spTgt spid="271"/>
                                        </p:tgtEl>
                                      </p:cBhvr>
                                    </p:animEffect>
                                    <p:set>
                                      <p:cBhvr>
                                        <p:cTn id="999" dur="1" fill="hold">
                                          <p:stCondLst>
                                            <p:cond delay="499"/>
                                          </p:stCondLst>
                                        </p:cTn>
                                        <p:tgtEl>
                                          <p:spTgt spid="271"/>
                                        </p:tgtEl>
                                        <p:attrNameLst>
                                          <p:attrName>style.visibility</p:attrName>
                                        </p:attrNameLst>
                                      </p:cBhvr>
                                      <p:to>
                                        <p:strVal val="hidden"/>
                                      </p:to>
                                    </p:set>
                                  </p:childTnLst>
                                </p:cTn>
                              </p:par>
                            </p:childTnLst>
                          </p:cTn>
                        </p:par>
                        <p:par>
                          <p:cTn id="1000" fill="hold">
                            <p:stCondLst>
                              <p:cond delay="5000"/>
                            </p:stCondLst>
                            <p:childTnLst>
                              <p:par>
                                <p:cTn id="1001" presetID="8" presetClass="emph" presetSubtype="0" fill="hold" nodeType="afterEffect">
                                  <p:stCondLst>
                                    <p:cond delay="0"/>
                                  </p:stCondLst>
                                  <p:childTnLst>
                                    <p:animRot by="21600000">
                                      <p:cBhvr>
                                        <p:cTn id="1002" dur="2000" fill="hold"/>
                                        <p:tgtEl>
                                          <p:spTgt spid="1052"/>
                                        </p:tgtEl>
                                        <p:attrNameLst>
                                          <p:attrName>r</p:attrName>
                                        </p:attrNameLst>
                                      </p:cBhvr>
                                    </p:animRot>
                                  </p:childTnLst>
                                </p:cTn>
                              </p:par>
                              <p:par>
                                <p:cTn id="1003" presetID="53" presetClass="exit" presetSubtype="32" fill="hold" nodeType="withEffect">
                                  <p:stCondLst>
                                    <p:cond delay="0"/>
                                  </p:stCondLst>
                                  <p:childTnLst>
                                    <p:anim calcmode="lin" valueType="num">
                                      <p:cBhvr>
                                        <p:cTn id="1004" dur="500"/>
                                        <p:tgtEl>
                                          <p:spTgt spid="3"/>
                                        </p:tgtEl>
                                        <p:attrNameLst>
                                          <p:attrName>ppt_w</p:attrName>
                                        </p:attrNameLst>
                                      </p:cBhvr>
                                      <p:tavLst>
                                        <p:tav tm="0">
                                          <p:val>
                                            <p:strVal val="ppt_w"/>
                                          </p:val>
                                        </p:tav>
                                        <p:tav tm="100000">
                                          <p:val>
                                            <p:fltVal val="0"/>
                                          </p:val>
                                        </p:tav>
                                      </p:tavLst>
                                    </p:anim>
                                    <p:anim calcmode="lin" valueType="num">
                                      <p:cBhvr>
                                        <p:cTn id="1005" dur="500"/>
                                        <p:tgtEl>
                                          <p:spTgt spid="3"/>
                                        </p:tgtEl>
                                        <p:attrNameLst>
                                          <p:attrName>ppt_h</p:attrName>
                                        </p:attrNameLst>
                                      </p:cBhvr>
                                      <p:tavLst>
                                        <p:tav tm="0">
                                          <p:val>
                                            <p:strVal val="ppt_h"/>
                                          </p:val>
                                        </p:tav>
                                        <p:tav tm="100000">
                                          <p:val>
                                            <p:fltVal val="0"/>
                                          </p:val>
                                        </p:tav>
                                      </p:tavLst>
                                    </p:anim>
                                    <p:animEffect transition="out" filter="fade">
                                      <p:cBhvr>
                                        <p:cTn id="1006" dur="500"/>
                                        <p:tgtEl>
                                          <p:spTgt spid="3"/>
                                        </p:tgtEl>
                                      </p:cBhvr>
                                    </p:animEffect>
                                    <p:set>
                                      <p:cBhvr>
                                        <p:cTn id="1007" dur="1" fill="hold">
                                          <p:stCondLst>
                                            <p:cond delay="499"/>
                                          </p:stCondLst>
                                        </p:cTn>
                                        <p:tgtEl>
                                          <p:spTgt spid="3"/>
                                        </p:tgtEl>
                                        <p:attrNameLst>
                                          <p:attrName>style.visibility</p:attrName>
                                        </p:attrNameLst>
                                      </p:cBhvr>
                                      <p:to>
                                        <p:strVal val="hidden"/>
                                      </p:to>
                                    </p:set>
                                  </p:childTnLst>
                                </p:cTn>
                              </p:par>
                              <p:par>
                                <p:cTn id="1008" presetID="31" presetClass="exit" presetSubtype="0" fill="hold" nodeType="withEffect">
                                  <p:stCondLst>
                                    <p:cond delay="0"/>
                                  </p:stCondLst>
                                  <p:childTnLst>
                                    <p:anim calcmode="lin" valueType="num">
                                      <p:cBhvr>
                                        <p:cTn id="1009" dur="1000"/>
                                        <p:tgtEl>
                                          <p:spTgt spid="1052"/>
                                        </p:tgtEl>
                                        <p:attrNameLst>
                                          <p:attrName>ppt_w</p:attrName>
                                        </p:attrNameLst>
                                      </p:cBhvr>
                                      <p:tavLst>
                                        <p:tav tm="0">
                                          <p:val>
                                            <p:strVal val="ppt_w"/>
                                          </p:val>
                                        </p:tav>
                                        <p:tav tm="100000">
                                          <p:val>
                                            <p:fltVal val="0"/>
                                          </p:val>
                                        </p:tav>
                                      </p:tavLst>
                                    </p:anim>
                                    <p:anim calcmode="lin" valueType="num">
                                      <p:cBhvr>
                                        <p:cTn id="1010" dur="1000"/>
                                        <p:tgtEl>
                                          <p:spTgt spid="1052"/>
                                        </p:tgtEl>
                                        <p:attrNameLst>
                                          <p:attrName>ppt_h</p:attrName>
                                        </p:attrNameLst>
                                      </p:cBhvr>
                                      <p:tavLst>
                                        <p:tav tm="0">
                                          <p:val>
                                            <p:strVal val="ppt_h"/>
                                          </p:val>
                                        </p:tav>
                                        <p:tav tm="100000">
                                          <p:val>
                                            <p:fltVal val="0"/>
                                          </p:val>
                                        </p:tav>
                                      </p:tavLst>
                                    </p:anim>
                                    <p:anim calcmode="lin" valueType="num">
                                      <p:cBhvr>
                                        <p:cTn id="1011" dur="1000"/>
                                        <p:tgtEl>
                                          <p:spTgt spid="1052"/>
                                        </p:tgtEl>
                                        <p:attrNameLst>
                                          <p:attrName>style.rotation</p:attrName>
                                        </p:attrNameLst>
                                      </p:cBhvr>
                                      <p:tavLst>
                                        <p:tav tm="0">
                                          <p:val>
                                            <p:fltVal val="0"/>
                                          </p:val>
                                        </p:tav>
                                        <p:tav tm="100000">
                                          <p:val>
                                            <p:fltVal val="90"/>
                                          </p:val>
                                        </p:tav>
                                      </p:tavLst>
                                    </p:anim>
                                    <p:animEffect transition="out" filter="fade">
                                      <p:cBhvr>
                                        <p:cTn id="1012" dur="1000"/>
                                        <p:tgtEl>
                                          <p:spTgt spid="1052"/>
                                        </p:tgtEl>
                                      </p:cBhvr>
                                    </p:animEffect>
                                    <p:set>
                                      <p:cBhvr>
                                        <p:cTn id="1013" dur="1" fill="hold">
                                          <p:stCondLst>
                                            <p:cond delay="999"/>
                                          </p:stCondLst>
                                        </p:cTn>
                                        <p:tgtEl>
                                          <p:spTgt spid="1052"/>
                                        </p:tgtEl>
                                        <p:attrNameLst>
                                          <p:attrName>style.visibility</p:attrName>
                                        </p:attrNameLst>
                                      </p:cBhvr>
                                      <p:to>
                                        <p:strVal val="hidden"/>
                                      </p:to>
                                    </p:set>
                                  </p:childTnLst>
                                </p:cTn>
                              </p:par>
                              <p:par>
                                <p:cTn id="1014" presetID="10" presetClass="exit" presetSubtype="0" fill="hold" nodeType="withEffect">
                                  <p:stCondLst>
                                    <p:cond delay="0"/>
                                  </p:stCondLst>
                                  <p:childTnLst>
                                    <p:animEffect transition="out" filter="fade">
                                      <p:cBhvr>
                                        <p:cTn id="1015" dur="500"/>
                                        <p:tgtEl>
                                          <p:spTgt spid="268"/>
                                        </p:tgtEl>
                                      </p:cBhvr>
                                    </p:animEffect>
                                    <p:set>
                                      <p:cBhvr>
                                        <p:cTn id="1016" dur="1" fill="hold">
                                          <p:stCondLst>
                                            <p:cond delay="499"/>
                                          </p:stCondLst>
                                        </p:cTn>
                                        <p:tgtEl>
                                          <p:spTgt spid="268"/>
                                        </p:tgtEl>
                                        <p:attrNameLst>
                                          <p:attrName>style.visibility</p:attrName>
                                        </p:attrNameLst>
                                      </p:cBhvr>
                                      <p:to>
                                        <p:strVal val="hidden"/>
                                      </p:to>
                                    </p:set>
                                  </p:childTnLst>
                                </p:cTn>
                              </p:par>
                              <p:par>
                                <p:cTn id="1017" presetID="10" presetClass="exit" presetSubtype="0" fill="hold" nodeType="withEffect">
                                  <p:stCondLst>
                                    <p:cond delay="0"/>
                                  </p:stCondLst>
                                  <p:childTnLst>
                                    <p:animEffect transition="out" filter="fade">
                                      <p:cBhvr>
                                        <p:cTn id="1018" dur="500"/>
                                        <p:tgtEl>
                                          <p:spTgt spid="265"/>
                                        </p:tgtEl>
                                      </p:cBhvr>
                                    </p:animEffect>
                                    <p:set>
                                      <p:cBhvr>
                                        <p:cTn id="1019" dur="1" fill="hold">
                                          <p:stCondLst>
                                            <p:cond delay="499"/>
                                          </p:stCondLst>
                                        </p:cTn>
                                        <p:tgtEl>
                                          <p:spTgt spid="265"/>
                                        </p:tgtEl>
                                        <p:attrNameLst>
                                          <p:attrName>style.visibility</p:attrName>
                                        </p:attrNameLst>
                                      </p:cBhvr>
                                      <p:to>
                                        <p:strVal val="hidden"/>
                                      </p:to>
                                    </p:set>
                                  </p:childTnLst>
                                </p:cTn>
                              </p:par>
                              <p:par>
                                <p:cTn id="1020" presetID="10" presetClass="exit" presetSubtype="0" fill="hold" grpId="0" nodeType="withEffect">
                                  <p:stCondLst>
                                    <p:cond delay="0"/>
                                  </p:stCondLst>
                                  <p:childTnLst>
                                    <p:animEffect transition="out" filter="fade">
                                      <p:cBhvr>
                                        <p:cTn id="1021" dur="500"/>
                                        <p:tgtEl>
                                          <p:spTgt spid="267"/>
                                        </p:tgtEl>
                                      </p:cBhvr>
                                    </p:animEffect>
                                    <p:set>
                                      <p:cBhvr>
                                        <p:cTn id="1022" dur="1" fill="hold">
                                          <p:stCondLst>
                                            <p:cond delay="499"/>
                                          </p:stCondLst>
                                        </p:cTn>
                                        <p:tgtEl>
                                          <p:spTgt spid="267"/>
                                        </p:tgtEl>
                                        <p:attrNameLst>
                                          <p:attrName>style.visibility</p:attrName>
                                        </p:attrNameLst>
                                      </p:cBhvr>
                                      <p:to>
                                        <p:strVal val="hidden"/>
                                      </p:to>
                                    </p:set>
                                  </p:childTnLst>
                                </p:cTn>
                              </p:par>
                              <p:par>
                                <p:cTn id="1023" presetID="10" presetClass="exit" presetSubtype="0" fill="hold" grpId="0" nodeType="withEffect">
                                  <p:stCondLst>
                                    <p:cond delay="0"/>
                                  </p:stCondLst>
                                  <p:childTnLst>
                                    <p:animEffect transition="out" filter="fade">
                                      <p:cBhvr>
                                        <p:cTn id="1024" dur="500"/>
                                        <p:tgtEl>
                                          <p:spTgt spid="270"/>
                                        </p:tgtEl>
                                      </p:cBhvr>
                                    </p:animEffect>
                                    <p:set>
                                      <p:cBhvr>
                                        <p:cTn id="1025" dur="1" fill="hold">
                                          <p:stCondLst>
                                            <p:cond delay="499"/>
                                          </p:stCondLst>
                                        </p:cTn>
                                        <p:tgtEl>
                                          <p:spTgt spid="270"/>
                                        </p:tgtEl>
                                        <p:attrNameLst>
                                          <p:attrName>style.visibility</p:attrName>
                                        </p:attrNameLst>
                                      </p:cBhvr>
                                      <p:to>
                                        <p:strVal val="hidden"/>
                                      </p:to>
                                    </p:set>
                                  </p:childTnLst>
                                </p:cTn>
                              </p:par>
                            </p:childTnLst>
                          </p:cTn>
                        </p:par>
                      </p:childTnLst>
                    </p:cTn>
                  </p:par>
                </p:childTnLst>
              </p:cTn>
              <p:nextCondLst>
                <p:cond evt="onClick" delay="0">
                  <p:tgtEl>
                    <p:spTgt spid="1052"/>
                  </p:tgtEl>
                </p:cond>
              </p:nextCondLst>
            </p:seq>
            <p:seq concurrent="1" nextAc="seek">
              <p:cTn id="1026" restart="whenNotActive" fill="hold" evtFilter="cancelBubble" nodeType="interactiveSeq">
                <p:stCondLst>
                  <p:cond evt="onClick" delay="0">
                    <p:tgtEl>
                      <p:spTgt spid="53"/>
                    </p:tgtEl>
                  </p:cond>
                </p:stCondLst>
                <p:endSync evt="end" delay="0">
                  <p:rtn val="all"/>
                </p:endSync>
                <p:childTnLst>
                  <p:par>
                    <p:cTn id="1027" fill="hold">
                      <p:stCondLst>
                        <p:cond delay="0"/>
                      </p:stCondLst>
                      <p:childTnLst>
                        <p:par>
                          <p:cTn id="1028" fill="hold">
                            <p:stCondLst>
                              <p:cond delay="0"/>
                            </p:stCondLst>
                            <p:childTnLst>
                              <p:par>
                                <p:cTn id="1029" presetID="26" presetClass="emph" presetSubtype="0" repeatCount="4000" fill="hold" nodeType="clickEffect">
                                  <p:stCondLst>
                                    <p:cond delay="0"/>
                                  </p:stCondLst>
                                  <p:childTnLst>
                                    <p:animEffect transition="out" filter="fade">
                                      <p:cBhvr>
                                        <p:cTn id="1030" dur="500" tmFilter="0, 0; .2, .5; .8, .5; 1, 0"/>
                                        <p:tgtEl>
                                          <p:spTgt spid="53"/>
                                        </p:tgtEl>
                                      </p:cBhvr>
                                    </p:animEffect>
                                    <p:animScale>
                                      <p:cBhvr>
                                        <p:cTn id="1031" dur="250" autoRev="1" fill="hold"/>
                                        <p:tgtEl>
                                          <p:spTgt spid="53"/>
                                        </p:tgtEl>
                                      </p:cBhvr>
                                      <p:by x="105000" y="105000"/>
                                    </p:animScale>
                                  </p:childTnLst>
                                </p:cTn>
                              </p:par>
                            </p:childTnLst>
                          </p:cTn>
                        </p:par>
                      </p:childTnLst>
                    </p:cTn>
                  </p:par>
                  <p:par>
                    <p:cTn id="1032" fill="hold">
                      <p:stCondLst>
                        <p:cond delay="indefinite"/>
                      </p:stCondLst>
                      <p:childTnLst>
                        <p:par>
                          <p:cTn id="1033" fill="hold">
                            <p:stCondLst>
                              <p:cond delay="0"/>
                            </p:stCondLst>
                            <p:childTnLst>
                              <p:par>
                                <p:cTn id="1034" presetID="22" presetClass="entr" presetSubtype="1" fill="hold" nodeType="clickEffect">
                                  <p:stCondLst>
                                    <p:cond delay="0"/>
                                  </p:stCondLst>
                                  <p:childTnLst>
                                    <p:set>
                                      <p:cBhvr>
                                        <p:cTn id="1035" dur="1" fill="hold">
                                          <p:stCondLst>
                                            <p:cond delay="0"/>
                                          </p:stCondLst>
                                        </p:cTn>
                                        <p:tgtEl>
                                          <p:spTgt spid="281"/>
                                        </p:tgtEl>
                                        <p:attrNameLst>
                                          <p:attrName>style.visibility</p:attrName>
                                        </p:attrNameLst>
                                      </p:cBhvr>
                                      <p:to>
                                        <p:strVal val="visible"/>
                                      </p:to>
                                    </p:set>
                                    <p:animEffect transition="in" filter="wipe(up)">
                                      <p:cBhvr>
                                        <p:cTn id="1036" dur="500"/>
                                        <p:tgtEl>
                                          <p:spTgt spid="281"/>
                                        </p:tgtEl>
                                      </p:cBhvr>
                                    </p:animEffect>
                                  </p:childTnLst>
                                </p:cTn>
                              </p:par>
                            </p:childTnLst>
                          </p:cTn>
                        </p:par>
                        <p:par>
                          <p:cTn id="1037" fill="hold">
                            <p:stCondLst>
                              <p:cond delay="500"/>
                            </p:stCondLst>
                            <p:childTnLst>
                              <p:par>
                                <p:cTn id="1038" presetID="53" presetClass="entr" presetSubtype="16" fill="hold" grpId="1" nodeType="afterEffect">
                                  <p:stCondLst>
                                    <p:cond delay="0"/>
                                  </p:stCondLst>
                                  <p:childTnLst>
                                    <p:set>
                                      <p:cBhvr>
                                        <p:cTn id="1039" dur="1" fill="hold">
                                          <p:stCondLst>
                                            <p:cond delay="0"/>
                                          </p:stCondLst>
                                        </p:cTn>
                                        <p:tgtEl>
                                          <p:spTgt spid="283"/>
                                        </p:tgtEl>
                                        <p:attrNameLst>
                                          <p:attrName>style.visibility</p:attrName>
                                        </p:attrNameLst>
                                      </p:cBhvr>
                                      <p:to>
                                        <p:strVal val="visible"/>
                                      </p:to>
                                    </p:set>
                                    <p:anim calcmode="lin" valueType="num">
                                      <p:cBhvr>
                                        <p:cTn id="1040" dur="500" fill="hold"/>
                                        <p:tgtEl>
                                          <p:spTgt spid="283"/>
                                        </p:tgtEl>
                                        <p:attrNameLst>
                                          <p:attrName>ppt_w</p:attrName>
                                        </p:attrNameLst>
                                      </p:cBhvr>
                                      <p:tavLst>
                                        <p:tav tm="0">
                                          <p:val>
                                            <p:fltVal val="0"/>
                                          </p:val>
                                        </p:tav>
                                        <p:tav tm="100000">
                                          <p:val>
                                            <p:strVal val="#ppt_w"/>
                                          </p:val>
                                        </p:tav>
                                      </p:tavLst>
                                    </p:anim>
                                    <p:anim calcmode="lin" valueType="num">
                                      <p:cBhvr>
                                        <p:cTn id="1041" dur="500" fill="hold"/>
                                        <p:tgtEl>
                                          <p:spTgt spid="283"/>
                                        </p:tgtEl>
                                        <p:attrNameLst>
                                          <p:attrName>ppt_h</p:attrName>
                                        </p:attrNameLst>
                                      </p:cBhvr>
                                      <p:tavLst>
                                        <p:tav tm="0">
                                          <p:val>
                                            <p:fltVal val="0"/>
                                          </p:val>
                                        </p:tav>
                                        <p:tav tm="100000">
                                          <p:val>
                                            <p:strVal val="#ppt_h"/>
                                          </p:val>
                                        </p:tav>
                                      </p:tavLst>
                                    </p:anim>
                                    <p:animEffect transition="in" filter="fade">
                                      <p:cBhvr>
                                        <p:cTn id="1042" dur="500"/>
                                        <p:tgtEl>
                                          <p:spTgt spid="283"/>
                                        </p:tgtEl>
                                      </p:cBhvr>
                                    </p:animEffect>
                                  </p:childTnLst>
                                </p:cTn>
                              </p:par>
                            </p:childTnLst>
                          </p:cTn>
                        </p:par>
                        <p:par>
                          <p:cTn id="1043" fill="hold">
                            <p:stCondLst>
                              <p:cond delay="1000"/>
                            </p:stCondLst>
                            <p:childTnLst>
                              <p:par>
                                <p:cTn id="1044" presetID="22" presetClass="entr" presetSubtype="2" fill="hold" nodeType="afterEffect">
                                  <p:stCondLst>
                                    <p:cond delay="0"/>
                                  </p:stCondLst>
                                  <p:childTnLst>
                                    <p:set>
                                      <p:cBhvr>
                                        <p:cTn id="1045" dur="1" fill="hold">
                                          <p:stCondLst>
                                            <p:cond delay="0"/>
                                          </p:stCondLst>
                                        </p:cTn>
                                        <p:tgtEl>
                                          <p:spTgt spid="277"/>
                                        </p:tgtEl>
                                        <p:attrNameLst>
                                          <p:attrName>style.visibility</p:attrName>
                                        </p:attrNameLst>
                                      </p:cBhvr>
                                      <p:to>
                                        <p:strVal val="visible"/>
                                      </p:to>
                                    </p:set>
                                    <p:animEffect transition="in" filter="wipe(right)">
                                      <p:cBhvr>
                                        <p:cTn id="1046" dur="500"/>
                                        <p:tgtEl>
                                          <p:spTgt spid="277"/>
                                        </p:tgtEl>
                                      </p:cBhvr>
                                    </p:animEffect>
                                  </p:childTnLst>
                                </p:cTn>
                              </p:par>
                            </p:childTnLst>
                          </p:cTn>
                        </p:par>
                        <p:par>
                          <p:cTn id="1047" fill="hold">
                            <p:stCondLst>
                              <p:cond delay="1500"/>
                            </p:stCondLst>
                            <p:childTnLst>
                              <p:par>
                                <p:cTn id="1048" presetID="53" presetClass="entr" presetSubtype="16" fill="hold" grpId="0" nodeType="afterEffect">
                                  <p:stCondLst>
                                    <p:cond delay="0"/>
                                  </p:stCondLst>
                                  <p:childTnLst>
                                    <p:set>
                                      <p:cBhvr>
                                        <p:cTn id="1049" dur="1" fill="hold">
                                          <p:stCondLst>
                                            <p:cond delay="0"/>
                                          </p:stCondLst>
                                        </p:cTn>
                                        <p:tgtEl>
                                          <p:spTgt spid="108"/>
                                        </p:tgtEl>
                                        <p:attrNameLst>
                                          <p:attrName>style.visibility</p:attrName>
                                        </p:attrNameLst>
                                      </p:cBhvr>
                                      <p:to>
                                        <p:strVal val="visible"/>
                                      </p:to>
                                    </p:set>
                                    <p:anim calcmode="lin" valueType="num">
                                      <p:cBhvr>
                                        <p:cTn id="1050" dur="500" fill="hold"/>
                                        <p:tgtEl>
                                          <p:spTgt spid="108"/>
                                        </p:tgtEl>
                                        <p:attrNameLst>
                                          <p:attrName>ppt_w</p:attrName>
                                        </p:attrNameLst>
                                      </p:cBhvr>
                                      <p:tavLst>
                                        <p:tav tm="0">
                                          <p:val>
                                            <p:fltVal val="0"/>
                                          </p:val>
                                        </p:tav>
                                        <p:tav tm="100000">
                                          <p:val>
                                            <p:strVal val="#ppt_w"/>
                                          </p:val>
                                        </p:tav>
                                      </p:tavLst>
                                    </p:anim>
                                    <p:anim calcmode="lin" valueType="num">
                                      <p:cBhvr>
                                        <p:cTn id="1051" dur="500" fill="hold"/>
                                        <p:tgtEl>
                                          <p:spTgt spid="108"/>
                                        </p:tgtEl>
                                        <p:attrNameLst>
                                          <p:attrName>ppt_h</p:attrName>
                                        </p:attrNameLst>
                                      </p:cBhvr>
                                      <p:tavLst>
                                        <p:tav tm="0">
                                          <p:val>
                                            <p:fltVal val="0"/>
                                          </p:val>
                                        </p:tav>
                                        <p:tav tm="100000">
                                          <p:val>
                                            <p:strVal val="#ppt_h"/>
                                          </p:val>
                                        </p:tav>
                                      </p:tavLst>
                                    </p:anim>
                                    <p:animEffect transition="in" filter="fade">
                                      <p:cBhvr>
                                        <p:cTn id="1052" dur="500"/>
                                        <p:tgtEl>
                                          <p:spTgt spid="108"/>
                                        </p:tgtEl>
                                      </p:cBhvr>
                                    </p:animEffect>
                                  </p:childTnLst>
                                </p:cTn>
                              </p:par>
                            </p:childTnLst>
                          </p:cTn>
                        </p:par>
                        <p:par>
                          <p:cTn id="1053" fill="hold">
                            <p:stCondLst>
                              <p:cond delay="2000"/>
                            </p:stCondLst>
                            <p:childTnLst>
                              <p:par>
                                <p:cTn id="1054" presetID="53" presetClass="entr" presetSubtype="16" fill="hold" grpId="2" nodeType="afterEffect">
                                  <p:stCondLst>
                                    <p:cond delay="0"/>
                                  </p:stCondLst>
                                  <p:childTnLst>
                                    <p:set>
                                      <p:cBhvr>
                                        <p:cTn id="1055" dur="1" fill="hold">
                                          <p:stCondLst>
                                            <p:cond delay="0"/>
                                          </p:stCondLst>
                                        </p:cTn>
                                        <p:tgtEl>
                                          <p:spTgt spid="284"/>
                                        </p:tgtEl>
                                        <p:attrNameLst>
                                          <p:attrName>style.visibility</p:attrName>
                                        </p:attrNameLst>
                                      </p:cBhvr>
                                      <p:to>
                                        <p:strVal val="visible"/>
                                      </p:to>
                                    </p:set>
                                    <p:anim calcmode="lin" valueType="num">
                                      <p:cBhvr>
                                        <p:cTn id="1056" dur="500" fill="hold"/>
                                        <p:tgtEl>
                                          <p:spTgt spid="284"/>
                                        </p:tgtEl>
                                        <p:attrNameLst>
                                          <p:attrName>ppt_w</p:attrName>
                                        </p:attrNameLst>
                                      </p:cBhvr>
                                      <p:tavLst>
                                        <p:tav tm="0">
                                          <p:val>
                                            <p:fltVal val="0"/>
                                          </p:val>
                                        </p:tav>
                                        <p:tav tm="100000">
                                          <p:val>
                                            <p:strVal val="#ppt_w"/>
                                          </p:val>
                                        </p:tav>
                                      </p:tavLst>
                                    </p:anim>
                                    <p:anim calcmode="lin" valueType="num">
                                      <p:cBhvr>
                                        <p:cTn id="1057" dur="500" fill="hold"/>
                                        <p:tgtEl>
                                          <p:spTgt spid="284"/>
                                        </p:tgtEl>
                                        <p:attrNameLst>
                                          <p:attrName>ppt_h</p:attrName>
                                        </p:attrNameLst>
                                      </p:cBhvr>
                                      <p:tavLst>
                                        <p:tav tm="0">
                                          <p:val>
                                            <p:fltVal val="0"/>
                                          </p:val>
                                        </p:tav>
                                        <p:tav tm="100000">
                                          <p:val>
                                            <p:strVal val="#ppt_h"/>
                                          </p:val>
                                        </p:tav>
                                      </p:tavLst>
                                    </p:anim>
                                    <p:animEffect transition="in" filter="fade">
                                      <p:cBhvr>
                                        <p:cTn id="1058" dur="500"/>
                                        <p:tgtEl>
                                          <p:spTgt spid="284"/>
                                        </p:tgtEl>
                                      </p:cBhvr>
                                    </p:animEffect>
                                  </p:childTnLst>
                                </p:cTn>
                              </p:par>
                            </p:childTnLst>
                          </p:cTn>
                        </p:par>
                        <p:par>
                          <p:cTn id="1059" fill="hold">
                            <p:stCondLst>
                              <p:cond delay="2500"/>
                            </p:stCondLst>
                            <p:childTnLst>
                              <p:par>
                                <p:cTn id="1060" presetID="6" presetClass="emph" presetSubtype="0" fill="hold" grpId="0" nodeType="afterEffect">
                                  <p:stCondLst>
                                    <p:cond delay="0"/>
                                  </p:stCondLst>
                                  <p:childTnLst>
                                    <p:animScale>
                                      <p:cBhvr>
                                        <p:cTn id="1061" dur="2000" fill="hold"/>
                                        <p:tgtEl>
                                          <p:spTgt spid="284"/>
                                        </p:tgtEl>
                                      </p:cBhvr>
                                      <p:by x="150000" y="150000"/>
                                    </p:animScale>
                                  </p:childTnLst>
                                </p:cTn>
                              </p:par>
                            </p:childTnLst>
                          </p:cTn>
                        </p:par>
                        <p:par>
                          <p:cTn id="1062" fill="hold">
                            <p:stCondLst>
                              <p:cond delay="4500"/>
                            </p:stCondLst>
                            <p:childTnLst>
                              <p:par>
                                <p:cTn id="1063" presetID="16" presetClass="exit" presetSubtype="21" fill="hold" grpId="1" nodeType="afterEffect">
                                  <p:stCondLst>
                                    <p:cond delay="0"/>
                                  </p:stCondLst>
                                  <p:childTnLst>
                                    <p:animEffect transition="out" filter="barn(inVertical)">
                                      <p:cBhvr>
                                        <p:cTn id="1064" dur="500"/>
                                        <p:tgtEl>
                                          <p:spTgt spid="284"/>
                                        </p:tgtEl>
                                      </p:cBhvr>
                                    </p:animEffect>
                                    <p:set>
                                      <p:cBhvr>
                                        <p:cTn id="1065" dur="1" fill="hold">
                                          <p:stCondLst>
                                            <p:cond delay="499"/>
                                          </p:stCondLst>
                                        </p:cTn>
                                        <p:tgtEl>
                                          <p:spTgt spid="284"/>
                                        </p:tgtEl>
                                        <p:attrNameLst>
                                          <p:attrName>style.visibility</p:attrName>
                                        </p:attrNameLst>
                                      </p:cBhvr>
                                      <p:to>
                                        <p:strVal val="hidden"/>
                                      </p:to>
                                    </p:set>
                                  </p:childTnLst>
                                </p:cTn>
                              </p:par>
                            </p:childTnLst>
                          </p:cTn>
                        </p:par>
                        <p:par>
                          <p:cTn id="1066" fill="hold">
                            <p:stCondLst>
                              <p:cond delay="5000"/>
                            </p:stCondLst>
                            <p:childTnLst>
                              <p:par>
                                <p:cTn id="1067" presetID="2" presetClass="exit" presetSubtype="2" fill="hold" nodeType="afterEffect">
                                  <p:stCondLst>
                                    <p:cond delay="0"/>
                                  </p:stCondLst>
                                  <p:childTnLst>
                                    <p:anim calcmode="lin" valueType="num">
                                      <p:cBhvr additive="base">
                                        <p:cTn id="1068" dur="500"/>
                                        <p:tgtEl>
                                          <p:spTgt spid="176"/>
                                        </p:tgtEl>
                                        <p:attrNameLst>
                                          <p:attrName>ppt_x</p:attrName>
                                        </p:attrNameLst>
                                      </p:cBhvr>
                                      <p:tavLst>
                                        <p:tav tm="0">
                                          <p:val>
                                            <p:strVal val="ppt_x"/>
                                          </p:val>
                                        </p:tav>
                                        <p:tav tm="100000">
                                          <p:val>
                                            <p:strVal val="1+ppt_w/2"/>
                                          </p:val>
                                        </p:tav>
                                      </p:tavLst>
                                    </p:anim>
                                    <p:anim calcmode="lin" valueType="num">
                                      <p:cBhvr additive="base">
                                        <p:cTn id="1069" dur="500"/>
                                        <p:tgtEl>
                                          <p:spTgt spid="176"/>
                                        </p:tgtEl>
                                        <p:attrNameLst>
                                          <p:attrName>ppt_y</p:attrName>
                                        </p:attrNameLst>
                                      </p:cBhvr>
                                      <p:tavLst>
                                        <p:tav tm="0">
                                          <p:val>
                                            <p:strVal val="ppt_y"/>
                                          </p:val>
                                        </p:tav>
                                        <p:tav tm="100000">
                                          <p:val>
                                            <p:strVal val="ppt_y"/>
                                          </p:val>
                                        </p:tav>
                                      </p:tavLst>
                                    </p:anim>
                                    <p:set>
                                      <p:cBhvr>
                                        <p:cTn id="1070" dur="1" fill="hold">
                                          <p:stCondLst>
                                            <p:cond delay="499"/>
                                          </p:stCondLst>
                                        </p:cTn>
                                        <p:tgtEl>
                                          <p:spTgt spid="176"/>
                                        </p:tgtEl>
                                        <p:attrNameLst>
                                          <p:attrName>style.visibility</p:attrName>
                                        </p:attrNameLst>
                                      </p:cBhvr>
                                      <p:to>
                                        <p:strVal val="hidden"/>
                                      </p:to>
                                    </p:set>
                                  </p:childTnLst>
                                </p:cTn>
                              </p:par>
                              <p:par>
                                <p:cTn id="1071" presetID="2" presetClass="exit" presetSubtype="2" fill="hold" nodeType="withEffect">
                                  <p:stCondLst>
                                    <p:cond delay="0"/>
                                  </p:stCondLst>
                                  <p:childTnLst>
                                    <p:anim calcmode="lin" valueType="num">
                                      <p:cBhvr additive="base">
                                        <p:cTn id="1072" dur="500"/>
                                        <p:tgtEl>
                                          <p:spTgt spid="53"/>
                                        </p:tgtEl>
                                        <p:attrNameLst>
                                          <p:attrName>ppt_x</p:attrName>
                                        </p:attrNameLst>
                                      </p:cBhvr>
                                      <p:tavLst>
                                        <p:tav tm="0">
                                          <p:val>
                                            <p:strVal val="ppt_x"/>
                                          </p:val>
                                        </p:tav>
                                        <p:tav tm="100000">
                                          <p:val>
                                            <p:strVal val="1+ppt_w/2"/>
                                          </p:val>
                                        </p:tav>
                                      </p:tavLst>
                                    </p:anim>
                                    <p:anim calcmode="lin" valueType="num">
                                      <p:cBhvr additive="base">
                                        <p:cTn id="1073" dur="500"/>
                                        <p:tgtEl>
                                          <p:spTgt spid="53"/>
                                        </p:tgtEl>
                                        <p:attrNameLst>
                                          <p:attrName>ppt_y</p:attrName>
                                        </p:attrNameLst>
                                      </p:cBhvr>
                                      <p:tavLst>
                                        <p:tav tm="0">
                                          <p:val>
                                            <p:strVal val="ppt_y"/>
                                          </p:val>
                                        </p:tav>
                                        <p:tav tm="100000">
                                          <p:val>
                                            <p:strVal val="ppt_y"/>
                                          </p:val>
                                        </p:tav>
                                      </p:tavLst>
                                    </p:anim>
                                    <p:set>
                                      <p:cBhvr>
                                        <p:cTn id="1074" dur="1" fill="hold">
                                          <p:stCondLst>
                                            <p:cond delay="499"/>
                                          </p:stCondLst>
                                        </p:cTn>
                                        <p:tgtEl>
                                          <p:spTgt spid="53"/>
                                        </p:tgtEl>
                                        <p:attrNameLst>
                                          <p:attrName>style.visibility</p:attrName>
                                        </p:attrNameLst>
                                      </p:cBhvr>
                                      <p:to>
                                        <p:strVal val="hidden"/>
                                      </p:to>
                                    </p:set>
                                  </p:childTnLst>
                                </p:cTn>
                              </p:par>
                              <p:par>
                                <p:cTn id="1075" presetID="10" presetClass="exit" presetSubtype="0" fill="hold" nodeType="withEffect">
                                  <p:stCondLst>
                                    <p:cond delay="0"/>
                                  </p:stCondLst>
                                  <p:childTnLst>
                                    <p:animEffect transition="out" filter="fade">
                                      <p:cBhvr>
                                        <p:cTn id="1076" dur="500"/>
                                        <p:tgtEl>
                                          <p:spTgt spid="277"/>
                                        </p:tgtEl>
                                      </p:cBhvr>
                                    </p:animEffect>
                                    <p:set>
                                      <p:cBhvr>
                                        <p:cTn id="1077" dur="1" fill="hold">
                                          <p:stCondLst>
                                            <p:cond delay="499"/>
                                          </p:stCondLst>
                                        </p:cTn>
                                        <p:tgtEl>
                                          <p:spTgt spid="277"/>
                                        </p:tgtEl>
                                        <p:attrNameLst>
                                          <p:attrName>style.visibility</p:attrName>
                                        </p:attrNameLst>
                                      </p:cBhvr>
                                      <p:to>
                                        <p:strVal val="hidden"/>
                                      </p:to>
                                    </p:set>
                                  </p:childTnLst>
                                </p:cTn>
                              </p:par>
                              <p:par>
                                <p:cTn id="1078" presetID="10" presetClass="exit" presetSubtype="0" fill="hold" nodeType="withEffect">
                                  <p:stCondLst>
                                    <p:cond delay="0"/>
                                  </p:stCondLst>
                                  <p:childTnLst>
                                    <p:animEffect transition="out" filter="fade">
                                      <p:cBhvr>
                                        <p:cTn id="1079" dur="500"/>
                                        <p:tgtEl>
                                          <p:spTgt spid="281"/>
                                        </p:tgtEl>
                                      </p:cBhvr>
                                    </p:animEffect>
                                    <p:set>
                                      <p:cBhvr>
                                        <p:cTn id="1080" dur="1" fill="hold">
                                          <p:stCondLst>
                                            <p:cond delay="499"/>
                                          </p:stCondLst>
                                        </p:cTn>
                                        <p:tgtEl>
                                          <p:spTgt spid="281"/>
                                        </p:tgtEl>
                                        <p:attrNameLst>
                                          <p:attrName>style.visibility</p:attrName>
                                        </p:attrNameLst>
                                      </p:cBhvr>
                                      <p:to>
                                        <p:strVal val="hidden"/>
                                      </p:to>
                                    </p:set>
                                  </p:childTnLst>
                                </p:cTn>
                              </p:par>
                              <p:par>
                                <p:cTn id="1081" presetID="10" presetClass="exit" presetSubtype="0" fill="hold" grpId="1" nodeType="withEffect">
                                  <p:stCondLst>
                                    <p:cond delay="0"/>
                                  </p:stCondLst>
                                  <p:childTnLst>
                                    <p:animEffect transition="out" filter="fade">
                                      <p:cBhvr>
                                        <p:cTn id="1082" dur="500"/>
                                        <p:tgtEl>
                                          <p:spTgt spid="108"/>
                                        </p:tgtEl>
                                      </p:cBhvr>
                                    </p:animEffect>
                                    <p:set>
                                      <p:cBhvr>
                                        <p:cTn id="1083" dur="1" fill="hold">
                                          <p:stCondLst>
                                            <p:cond delay="499"/>
                                          </p:stCondLst>
                                        </p:cTn>
                                        <p:tgtEl>
                                          <p:spTgt spid="108"/>
                                        </p:tgtEl>
                                        <p:attrNameLst>
                                          <p:attrName>style.visibility</p:attrName>
                                        </p:attrNameLst>
                                      </p:cBhvr>
                                      <p:to>
                                        <p:strVal val="hidden"/>
                                      </p:to>
                                    </p:set>
                                  </p:childTnLst>
                                </p:cTn>
                              </p:par>
                              <p:par>
                                <p:cTn id="1084" presetID="10" presetClass="exit" presetSubtype="0" fill="hold" grpId="0" nodeType="withEffect">
                                  <p:stCondLst>
                                    <p:cond delay="0"/>
                                  </p:stCondLst>
                                  <p:childTnLst>
                                    <p:animEffect transition="out" filter="fade">
                                      <p:cBhvr>
                                        <p:cTn id="1085" dur="500"/>
                                        <p:tgtEl>
                                          <p:spTgt spid="283"/>
                                        </p:tgtEl>
                                      </p:cBhvr>
                                    </p:animEffect>
                                    <p:set>
                                      <p:cBhvr>
                                        <p:cTn id="1086" dur="1" fill="hold">
                                          <p:stCondLst>
                                            <p:cond delay="499"/>
                                          </p:stCondLst>
                                        </p:cTn>
                                        <p:tgtEl>
                                          <p:spTgt spid="28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087" restart="whenNotActive" fill="hold" evtFilter="cancelBubble" nodeType="interactiveSeq">
                <p:stCondLst>
                  <p:cond evt="onClick" delay="0">
                    <p:tgtEl>
                      <p:spTgt spid="38"/>
                    </p:tgtEl>
                  </p:cond>
                </p:stCondLst>
                <p:endSync evt="end" delay="0">
                  <p:rtn val="all"/>
                </p:endSync>
                <p:childTnLst>
                  <p:par>
                    <p:cTn id="1088" fill="hold">
                      <p:stCondLst>
                        <p:cond delay="0"/>
                      </p:stCondLst>
                      <p:childTnLst>
                        <p:par>
                          <p:cTn id="1089" fill="hold">
                            <p:stCondLst>
                              <p:cond delay="0"/>
                            </p:stCondLst>
                            <p:childTnLst>
                              <p:par>
                                <p:cTn id="1090" presetID="26" presetClass="emph" presetSubtype="0" repeatCount="4000" fill="hold" nodeType="clickEffect">
                                  <p:stCondLst>
                                    <p:cond delay="0"/>
                                  </p:stCondLst>
                                  <p:childTnLst>
                                    <p:animEffect transition="out" filter="fade">
                                      <p:cBhvr>
                                        <p:cTn id="1091" dur="500" tmFilter="0, 0; .2, .5; .8, .5; 1, 0"/>
                                        <p:tgtEl>
                                          <p:spTgt spid="38"/>
                                        </p:tgtEl>
                                      </p:cBhvr>
                                    </p:animEffect>
                                    <p:animScale>
                                      <p:cBhvr>
                                        <p:cTn id="1092" dur="250" autoRev="1" fill="hold"/>
                                        <p:tgtEl>
                                          <p:spTgt spid="38"/>
                                        </p:tgtEl>
                                      </p:cBhvr>
                                      <p:by x="105000" y="105000"/>
                                    </p:animScale>
                                  </p:childTnLst>
                                </p:cTn>
                              </p:par>
                            </p:childTnLst>
                          </p:cTn>
                        </p:par>
                      </p:childTnLst>
                    </p:cTn>
                  </p:par>
                  <p:par>
                    <p:cTn id="1093" fill="hold">
                      <p:stCondLst>
                        <p:cond delay="indefinite"/>
                      </p:stCondLst>
                      <p:childTnLst>
                        <p:par>
                          <p:cTn id="1094" fill="hold">
                            <p:stCondLst>
                              <p:cond delay="0"/>
                            </p:stCondLst>
                            <p:childTnLst>
                              <p:par>
                                <p:cTn id="1095" presetID="22" presetClass="entr" presetSubtype="1" fill="hold" nodeType="clickEffect">
                                  <p:stCondLst>
                                    <p:cond delay="0"/>
                                  </p:stCondLst>
                                  <p:childTnLst>
                                    <p:set>
                                      <p:cBhvr>
                                        <p:cTn id="1096" dur="1" fill="hold">
                                          <p:stCondLst>
                                            <p:cond delay="0"/>
                                          </p:stCondLst>
                                        </p:cTn>
                                        <p:tgtEl>
                                          <p:spTgt spid="288"/>
                                        </p:tgtEl>
                                        <p:attrNameLst>
                                          <p:attrName>style.visibility</p:attrName>
                                        </p:attrNameLst>
                                      </p:cBhvr>
                                      <p:to>
                                        <p:strVal val="visible"/>
                                      </p:to>
                                    </p:set>
                                    <p:animEffect transition="in" filter="wipe(up)">
                                      <p:cBhvr>
                                        <p:cTn id="1097" dur="500"/>
                                        <p:tgtEl>
                                          <p:spTgt spid="288"/>
                                        </p:tgtEl>
                                      </p:cBhvr>
                                    </p:animEffect>
                                  </p:childTnLst>
                                </p:cTn>
                              </p:par>
                            </p:childTnLst>
                          </p:cTn>
                        </p:par>
                        <p:par>
                          <p:cTn id="1098" fill="hold">
                            <p:stCondLst>
                              <p:cond delay="500"/>
                            </p:stCondLst>
                            <p:childTnLst>
                              <p:par>
                                <p:cTn id="1099" presetID="53" presetClass="entr" presetSubtype="16" fill="hold" grpId="1" nodeType="afterEffect">
                                  <p:stCondLst>
                                    <p:cond delay="0"/>
                                  </p:stCondLst>
                                  <p:childTnLst>
                                    <p:set>
                                      <p:cBhvr>
                                        <p:cTn id="1100" dur="1" fill="hold">
                                          <p:stCondLst>
                                            <p:cond delay="0"/>
                                          </p:stCondLst>
                                        </p:cTn>
                                        <p:tgtEl>
                                          <p:spTgt spid="290"/>
                                        </p:tgtEl>
                                        <p:attrNameLst>
                                          <p:attrName>style.visibility</p:attrName>
                                        </p:attrNameLst>
                                      </p:cBhvr>
                                      <p:to>
                                        <p:strVal val="visible"/>
                                      </p:to>
                                    </p:set>
                                    <p:anim calcmode="lin" valueType="num">
                                      <p:cBhvr>
                                        <p:cTn id="1101" dur="500" fill="hold"/>
                                        <p:tgtEl>
                                          <p:spTgt spid="290"/>
                                        </p:tgtEl>
                                        <p:attrNameLst>
                                          <p:attrName>ppt_w</p:attrName>
                                        </p:attrNameLst>
                                      </p:cBhvr>
                                      <p:tavLst>
                                        <p:tav tm="0">
                                          <p:val>
                                            <p:fltVal val="0"/>
                                          </p:val>
                                        </p:tav>
                                        <p:tav tm="100000">
                                          <p:val>
                                            <p:strVal val="#ppt_w"/>
                                          </p:val>
                                        </p:tav>
                                      </p:tavLst>
                                    </p:anim>
                                    <p:anim calcmode="lin" valueType="num">
                                      <p:cBhvr>
                                        <p:cTn id="1102" dur="500" fill="hold"/>
                                        <p:tgtEl>
                                          <p:spTgt spid="290"/>
                                        </p:tgtEl>
                                        <p:attrNameLst>
                                          <p:attrName>ppt_h</p:attrName>
                                        </p:attrNameLst>
                                      </p:cBhvr>
                                      <p:tavLst>
                                        <p:tav tm="0">
                                          <p:val>
                                            <p:fltVal val="0"/>
                                          </p:val>
                                        </p:tav>
                                        <p:tav tm="100000">
                                          <p:val>
                                            <p:strVal val="#ppt_h"/>
                                          </p:val>
                                        </p:tav>
                                      </p:tavLst>
                                    </p:anim>
                                    <p:animEffect transition="in" filter="fade">
                                      <p:cBhvr>
                                        <p:cTn id="1103" dur="500"/>
                                        <p:tgtEl>
                                          <p:spTgt spid="290"/>
                                        </p:tgtEl>
                                      </p:cBhvr>
                                    </p:animEffect>
                                  </p:childTnLst>
                                </p:cTn>
                              </p:par>
                            </p:childTnLst>
                          </p:cTn>
                        </p:par>
                        <p:par>
                          <p:cTn id="1104" fill="hold">
                            <p:stCondLst>
                              <p:cond delay="1000"/>
                            </p:stCondLst>
                            <p:childTnLst>
                              <p:par>
                                <p:cTn id="1105" presetID="22" presetClass="entr" presetSubtype="2" fill="hold" nodeType="afterEffect">
                                  <p:stCondLst>
                                    <p:cond delay="0"/>
                                  </p:stCondLst>
                                  <p:childTnLst>
                                    <p:set>
                                      <p:cBhvr>
                                        <p:cTn id="1106" dur="1" fill="hold">
                                          <p:stCondLst>
                                            <p:cond delay="0"/>
                                          </p:stCondLst>
                                        </p:cTn>
                                        <p:tgtEl>
                                          <p:spTgt spid="285"/>
                                        </p:tgtEl>
                                        <p:attrNameLst>
                                          <p:attrName>style.visibility</p:attrName>
                                        </p:attrNameLst>
                                      </p:cBhvr>
                                      <p:to>
                                        <p:strVal val="visible"/>
                                      </p:to>
                                    </p:set>
                                    <p:animEffect transition="in" filter="wipe(right)">
                                      <p:cBhvr>
                                        <p:cTn id="1107" dur="500"/>
                                        <p:tgtEl>
                                          <p:spTgt spid="285"/>
                                        </p:tgtEl>
                                      </p:cBhvr>
                                    </p:animEffect>
                                  </p:childTnLst>
                                </p:cTn>
                              </p:par>
                            </p:childTnLst>
                          </p:cTn>
                        </p:par>
                        <p:par>
                          <p:cTn id="1108" fill="hold">
                            <p:stCondLst>
                              <p:cond delay="1500"/>
                            </p:stCondLst>
                            <p:childTnLst>
                              <p:par>
                                <p:cTn id="1109" presetID="53" presetClass="entr" presetSubtype="16" fill="hold" grpId="0" nodeType="afterEffect">
                                  <p:stCondLst>
                                    <p:cond delay="0"/>
                                  </p:stCondLst>
                                  <p:childTnLst>
                                    <p:set>
                                      <p:cBhvr>
                                        <p:cTn id="1110" dur="1" fill="hold">
                                          <p:stCondLst>
                                            <p:cond delay="0"/>
                                          </p:stCondLst>
                                        </p:cTn>
                                        <p:tgtEl>
                                          <p:spTgt spid="275"/>
                                        </p:tgtEl>
                                        <p:attrNameLst>
                                          <p:attrName>style.visibility</p:attrName>
                                        </p:attrNameLst>
                                      </p:cBhvr>
                                      <p:to>
                                        <p:strVal val="visible"/>
                                      </p:to>
                                    </p:set>
                                    <p:anim calcmode="lin" valueType="num">
                                      <p:cBhvr>
                                        <p:cTn id="1111" dur="500" fill="hold"/>
                                        <p:tgtEl>
                                          <p:spTgt spid="275"/>
                                        </p:tgtEl>
                                        <p:attrNameLst>
                                          <p:attrName>ppt_w</p:attrName>
                                        </p:attrNameLst>
                                      </p:cBhvr>
                                      <p:tavLst>
                                        <p:tav tm="0">
                                          <p:val>
                                            <p:fltVal val="0"/>
                                          </p:val>
                                        </p:tav>
                                        <p:tav tm="100000">
                                          <p:val>
                                            <p:strVal val="#ppt_w"/>
                                          </p:val>
                                        </p:tav>
                                      </p:tavLst>
                                    </p:anim>
                                    <p:anim calcmode="lin" valueType="num">
                                      <p:cBhvr>
                                        <p:cTn id="1112" dur="500" fill="hold"/>
                                        <p:tgtEl>
                                          <p:spTgt spid="275"/>
                                        </p:tgtEl>
                                        <p:attrNameLst>
                                          <p:attrName>ppt_h</p:attrName>
                                        </p:attrNameLst>
                                      </p:cBhvr>
                                      <p:tavLst>
                                        <p:tav tm="0">
                                          <p:val>
                                            <p:fltVal val="0"/>
                                          </p:val>
                                        </p:tav>
                                        <p:tav tm="100000">
                                          <p:val>
                                            <p:strVal val="#ppt_h"/>
                                          </p:val>
                                        </p:tav>
                                      </p:tavLst>
                                    </p:anim>
                                    <p:animEffect transition="in" filter="fade">
                                      <p:cBhvr>
                                        <p:cTn id="1113" dur="500"/>
                                        <p:tgtEl>
                                          <p:spTgt spid="275"/>
                                        </p:tgtEl>
                                      </p:cBhvr>
                                    </p:animEffect>
                                  </p:childTnLst>
                                </p:cTn>
                              </p:par>
                            </p:childTnLst>
                          </p:cTn>
                        </p:par>
                        <p:par>
                          <p:cTn id="1114" fill="hold">
                            <p:stCondLst>
                              <p:cond delay="2000"/>
                            </p:stCondLst>
                            <p:childTnLst>
                              <p:par>
                                <p:cTn id="1115" presetID="53" presetClass="entr" presetSubtype="16" fill="hold" grpId="2" nodeType="afterEffect">
                                  <p:stCondLst>
                                    <p:cond delay="0"/>
                                  </p:stCondLst>
                                  <p:childTnLst>
                                    <p:set>
                                      <p:cBhvr>
                                        <p:cTn id="1116" dur="1" fill="hold">
                                          <p:stCondLst>
                                            <p:cond delay="0"/>
                                          </p:stCondLst>
                                        </p:cTn>
                                        <p:tgtEl>
                                          <p:spTgt spid="291"/>
                                        </p:tgtEl>
                                        <p:attrNameLst>
                                          <p:attrName>style.visibility</p:attrName>
                                        </p:attrNameLst>
                                      </p:cBhvr>
                                      <p:to>
                                        <p:strVal val="visible"/>
                                      </p:to>
                                    </p:set>
                                    <p:anim calcmode="lin" valueType="num">
                                      <p:cBhvr>
                                        <p:cTn id="1117" dur="500" fill="hold"/>
                                        <p:tgtEl>
                                          <p:spTgt spid="291"/>
                                        </p:tgtEl>
                                        <p:attrNameLst>
                                          <p:attrName>ppt_w</p:attrName>
                                        </p:attrNameLst>
                                      </p:cBhvr>
                                      <p:tavLst>
                                        <p:tav tm="0">
                                          <p:val>
                                            <p:fltVal val="0"/>
                                          </p:val>
                                        </p:tav>
                                        <p:tav tm="100000">
                                          <p:val>
                                            <p:strVal val="#ppt_w"/>
                                          </p:val>
                                        </p:tav>
                                      </p:tavLst>
                                    </p:anim>
                                    <p:anim calcmode="lin" valueType="num">
                                      <p:cBhvr>
                                        <p:cTn id="1118" dur="500" fill="hold"/>
                                        <p:tgtEl>
                                          <p:spTgt spid="291"/>
                                        </p:tgtEl>
                                        <p:attrNameLst>
                                          <p:attrName>ppt_h</p:attrName>
                                        </p:attrNameLst>
                                      </p:cBhvr>
                                      <p:tavLst>
                                        <p:tav tm="0">
                                          <p:val>
                                            <p:fltVal val="0"/>
                                          </p:val>
                                        </p:tav>
                                        <p:tav tm="100000">
                                          <p:val>
                                            <p:strVal val="#ppt_h"/>
                                          </p:val>
                                        </p:tav>
                                      </p:tavLst>
                                    </p:anim>
                                    <p:animEffect transition="in" filter="fade">
                                      <p:cBhvr>
                                        <p:cTn id="1119" dur="500"/>
                                        <p:tgtEl>
                                          <p:spTgt spid="291"/>
                                        </p:tgtEl>
                                      </p:cBhvr>
                                    </p:animEffect>
                                  </p:childTnLst>
                                </p:cTn>
                              </p:par>
                            </p:childTnLst>
                          </p:cTn>
                        </p:par>
                        <p:par>
                          <p:cTn id="1120" fill="hold">
                            <p:stCondLst>
                              <p:cond delay="2500"/>
                            </p:stCondLst>
                            <p:childTnLst>
                              <p:par>
                                <p:cTn id="1121" presetID="6" presetClass="emph" presetSubtype="0" fill="hold" grpId="0" nodeType="afterEffect">
                                  <p:stCondLst>
                                    <p:cond delay="0"/>
                                  </p:stCondLst>
                                  <p:childTnLst>
                                    <p:animScale>
                                      <p:cBhvr>
                                        <p:cTn id="1122" dur="2000" fill="hold"/>
                                        <p:tgtEl>
                                          <p:spTgt spid="291"/>
                                        </p:tgtEl>
                                      </p:cBhvr>
                                      <p:by x="150000" y="150000"/>
                                    </p:animScale>
                                  </p:childTnLst>
                                </p:cTn>
                              </p:par>
                            </p:childTnLst>
                          </p:cTn>
                        </p:par>
                        <p:par>
                          <p:cTn id="1123" fill="hold">
                            <p:stCondLst>
                              <p:cond delay="4500"/>
                            </p:stCondLst>
                            <p:childTnLst>
                              <p:par>
                                <p:cTn id="1124" presetID="16" presetClass="exit" presetSubtype="21" fill="hold" grpId="1" nodeType="afterEffect">
                                  <p:stCondLst>
                                    <p:cond delay="0"/>
                                  </p:stCondLst>
                                  <p:childTnLst>
                                    <p:animEffect transition="out" filter="barn(inVertical)">
                                      <p:cBhvr>
                                        <p:cTn id="1125" dur="500"/>
                                        <p:tgtEl>
                                          <p:spTgt spid="291"/>
                                        </p:tgtEl>
                                      </p:cBhvr>
                                    </p:animEffect>
                                    <p:set>
                                      <p:cBhvr>
                                        <p:cTn id="1126" dur="1" fill="hold">
                                          <p:stCondLst>
                                            <p:cond delay="499"/>
                                          </p:stCondLst>
                                        </p:cTn>
                                        <p:tgtEl>
                                          <p:spTgt spid="291"/>
                                        </p:tgtEl>
                                        <p:attrNameLst>
                                          <p:attrName>style.visibility</p:attrName>
                                        </p:attrNameLst>
                                      </p:cBhvr>
                                      <p:to>
                                        <p:strVal val="hidden"/>
                                      </p:to>
                                    </p:set>
                                  </p:childTnLst>
                                </p:cTn>
                              </p:par>
                            </p:childTnLst>
                          </p:cTn>
                        </p:par>
                        <p:par>
                          <p:cTn id="1127" fill="hold">
                            <p:stCondLst>
                              <p:cond delay="5000"/>
                            </p:stCondLst>
                            <p:childTnLst>
                              <p:par>
                                <p:cTn id="1128" presetID="8" presetClass="exit" presetSubtype="32" fill="hold" nodeType="afterEffect">
                                  <p:stCondLst>
                                    <p:cond delay="0"/>
                                  </p:stCondLst>
                                  <p:childTnLst>
                                    <p:animEffect transition="out" filter="diamond(out)">
                                      <p:cBhvr>
                                        <p:cTn id="1129" dur="2000"/>
                                        <p:tgtEl>
                                          <p:spTgt spid="174"/>
                                        </p:tgtEl>
                                      </p:cBhvr>
                                    </p:animEffect>
                                    <p:set>
                                      <p:cBhvr>
                                        <p:cTn id="1130" dur="1" fill="hold">
                                          <p:stCondLst>
                                            <p:cond delay="1999"/>
                                          </p:stCondLst>
                                        </p:cTn>
                                        <p:tgtEl>
                                          <p:spTgt spid="174"/>
                                        </p:tgtEl>
                                        <p:attrNameLst>
                                          <p:attrName>style.visibility</p:attrName>
                                        </p:attrNameLst>
                                      </p:cBhvr>
                                      <p:to>
                                        <p:strVal val="hidden"/>
                                      </p:to>
                                    </p:set>
                                  </p:childTnLst>
                                </p:cTn>
                              </p:par>
                              <p:par>
                                <p:cTn id="1131" presetID="8" presetClass="exit" presetSubtype="16" fill="hold" nodeType="withEffect">
                                  <p:stCondLst>
                                    <p:cond delay="0"/>
                                  </p:stCondLst>
                                  <p:childTnLst>
                                    <p:animEffect transition="out" filter="diamond(in)">
                                      <p:cBhvr>
                                        <p:cTn id="1132" dur="1000"/>
                                        <p:tgtEl>
                                          <p:spTgt spid="38"/>
                                        </p:tgtEl>
                                      </p:cBhvr>
                                    </p:animEffect>
                                    <p:set>
                                      <p:cBhvr>
                                        <p:cTn id="1133" dur="1" fill="hold">
                                          <p:stCondLst>
                                            <p:cond delay="999"/>
                                          </p:stCondLst>
                                        </p:cTn>
                                        <p:tgtEl>
                                          <p:spTgt spid="38"/>
                                        </p:tgtEl>
                                        <p:attrNameLst>
                                          <p:attrName>style.visibility</p:attrName>
                                        </p:attrNameLst>
                                      </p:cBhvr>
                                      <p:to>
                                        <p:strVal val="hidden"/>
                                      </p:to>
                                    </p:set>
                                  </p:childTnLst>
                                </p:cTn>
                              </p:par>
                              <p:par>
                                <p:cTn id="1134" presetID="10" presetClass="exit" presetSubtype="0" fill="hold" nodeType="withEffect">
                                  <p:stCondLst>
                                    <p:cond delay="0"/>
                                  </p:stCondLst>
                                  <p:childTnLst>
                                    <p:animEffect transition="out" filter="fade">
                                      <p:cBhvr>
                                        <p:cTn id="1135" dur="500"/>
                                        <p:tgtEl>
                                          <p:spTgt spid="285"/>
                                        </p:tgtEl>
                                      </p:cBhvr>
                                    </p:animEffect>
                                    <p:set>
                                      <p:cBhvr>
                                        <p:cTn id="1136" dur="1" fill="hold">
                                          <p:stCondLst>
                                            <p:cond delay="499"/>
                                          </p:stCondLst>
                                        </p:cTn>
                                        <p:tgtEl>
                                          <p:spTgt spid="285"/>
                                        </p:tgtEl>
                                        <p:attrNameLst>
                                          <p:attrName>style.visibility</p:attrName>
                                        </p:attrNameLst>
                                      </p:cBhvr>
                                      <p:to>
                                        <p:strVal val="hidden"/>
                                      </p:to>
                                    </p:set>
                                  </p:childTnLst>
                                </p:cTn>
                              </p:par>
                              <p:par>
                                <p:cTn id="1137" presetID="10" presetClass="exit" presetSubtype="0" fill="hold" nodeType="withEffect">
                                  <p:stCondLst>
                                    <p:cond delay="0"/>
                                  </p:stCondLst>
                                  <p:childTnLst>
                                    <p:animEffect transition="out" filter="fade">
                                      <p:cBhvr>
                                        <p:cTn id="1138" dur="500"/>
                                        <p:tgtEl>
                                          <p:spTgt spid="288"/>
                                        </p:tgtEl>
                                      </p:cBhvr>
                                    </p:animEffect>
                                    <p:set>
                                      <p:cBhvr>
                                        <p:cTn id="1139" dur="1" fill="hold">
                                          <p:stCondLst>
                                            <p:cond delay="499"/>
                                          </p:stCondLst>
                                        </p:cTn>
                                        <p:tgtEl>
                                          <p:spTgt spid="288"/>
                                        </p:tgtEl>
                                        <p:attrNameLst>
                                          <p:attrName>style.visibility</p:attrName>
                                        </p:attrNameLst>
                                      </p:cBhvr>
                                      <p:to>
                                        <p:strVal val="hidden"/>
                                      </p:to>
                                    </p:set>
                                  </p:childTnLst>
                                </p:cTn>
                              </p:par>
                              <p:par>
                                <p:cTn id="1140" presetID="10" presetClass="exit" presetSubtype="0" fill="hold" grpId="1" nodeType="withEffect">
                                  <p:stCondLst>
                                    <p:cond delay="0"/>
                                  </p:stCondLst>
                                  <p:childTnLst>
                                    <p:animEffect transition="out" filter="fade">
                                      <p:cBhvr>
                                        <p:cTn id="1141" dur="500"/>
                                        <p:tgtEl>
                                          <p:spTgt spid="275"/>
                                        </p:tgtEl>
                                      </p:cBhvr>
                                    </p:animEffect>
                                    <p:set>
                                      <p:cBhvr>
                                        <p:cTn id="1142" dur="1" fill="hold">
                                          <p:stCondLst>
                                            <p:cond delay="499"/>
                                          </p:stCondLst>
                                        </p:cTn>
                                        <p:tgtEl>
                                          <p:spTgt spid="275"/>
                                        </p:tgtEl>
                                        <p:attrNameLst>
                                          <p:attrName>style.visibility</p:attrName>
                                        </p:attrNameLst>
                                      </p:cBhvr>
                                      <p:to>
                                        <p:strVal val="hidden"/>
                                      </p:to>
                                    </p:set>
                                  </p:childTnLst>
                                </p:cTn>
                              </p:par>
                              <p:par>
                                <p:cTn id="1143" presetID="10" presetClass="exit" presetSubtype="0" fill="hold" grpId="0" nodeType="withEffect">
                                  <p:stCondLst>
                                    <p:cond delay="0"/>
                                  </p:stCondLst>
                                  <p:childTnLst>
                                    <p:animEffect transition="out" filter="fade">
                                      <p:cBhvr>
                                        <p:cTn id="1144" dur="500"/>
                                        <p:tgtEl>
                                          <p:spTgt spid="290"/>
                                        </p:tgtEl>
                                      </p:cBhvr>
                                    </p:animEffect>
                                    <p:set>
                                      <p:cBhvr>
                                        <p:cTn id="1145" dur="1" fill="hold">
                                          <p:stCondLst>
                                            <p:cond delay="499"/>
                                          </p:stCondLst>
                                        </p:cTn>
                                        <p:tgtEl>
                                          <p:spTgt spid="290"/>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146" restart="whenNotActive" fill="hold" evtFilter="cancelBubble" nodeType="interactiveSeq">
                <p:stCondLst>
                  <p:cond evt="onClick" delay="0">
                    <p:tgtEl>
                      <p:spTgt spid="1051"/>
                    </p:tgtEl>
                  </p:cond>
                </p:stCondLst>
                <p:endSync evt="end" delay="0">
                  <p:rtn val="all"/>
                </p:endSync>
                <p:childTnLst>
                  <p:par>
                    <p:cTn id="1147" fill="hold">
                      <p:stCondLst>
                        <p:cond delay="indefinite"/>
                      </p:stCondLst>
                      <p:childTnLst>
                        <p:par>
                          <p:cTn id="1148" fill="hold">
                            <p:stCondLst>
                              <p:cond delay="0"/>
                            </p:stCondLst>
                            <p:childTnLst>
                              <p:par>
                                <p:cTn id="1149" presetID="26" presetClass="emph" presetSubtype="0" repeatCount="4000" fill="hold" nodeType="clickEffect">
                                  <p:stCondLst>
                                    <p:cond delay="0"/>
                                  </p:stCondLst>
                                  <p:childTnLst>
                                    <p:animEffect transition="out" filter="fade">
                                      <p:cBhvr>
                                        <p:cTn id="1150" dur="500" tmFilter="0, 0; .2, .5; .8, .5; 1, 0"/>
                                        <p:tgtEl>
                                          <p:spTgt spid="1051"/>
                                        </p:tgtEl>
                                      </p:cBhvr>
                                    </p:animEffect>
                                    <p:animScale>
                                      <p:cBhvr>
                                        <p:cTn id="1151" dur="250" autoRev="1" fill="hold"/>
                                        <p:tgtEl>
                                          <p:spTgt spid="1051"/>
                                        </p:tgtEl>
                                      </p:cBhvr>
                                      <p:by x="105000" y="105000"/>
                                    </p:animScale>
                                  </p:childTnLst>
                                </p:cTn>
                              </p:par>
                            </p:childTnLst>
                          </p:cTn>
                        </p:par>
                      </p:childTnLst>
                    </p:cTn>
                  </p:par>
                  <p:par>
                    <p:cTn id="1152" fill="hold">
                      <p:stCondLst>
                        <p:cond delay="indefinite"/>
                      </p:stCondLst>
                      <p:childTnLst>
                        <p:par>
                          <p:cTn id="1153" fill="hold">
                            <p:stCondLst>
                              <p:cond delay="0"/>
                            </p:stCondLst>
                            <p:childTnLst>
                              <p:par>
                                <p:cTn id="1154" presetID="22" presetClass="entr" presetSubtype="1" fill="hold" nodeType="clickEffect">
                                  <p:stCondLst>
                                    <p:cond delay="0"/>
                                  </p:stCondLst>
                                  <p:childTnLst>
                                    <p:set>
                                      <p:cBhvr>
                                        <p:cTn id="1155" dur="1" fill="hold">
                                          <p:stCondLst>
                                            <p:cond delay="0"/>
                                          </p:stCondLst>
                                        </p:cTn>
                                        <p:tgtEl>
                                          <p:spTgt spid="292"/>
                                        </p:tgtEl>
                                        <p:attrNameLst>
                                          <p:attrName>style.visibility</p:attrName>
                                        </p:attrNameLst>
                                      </p:cBhvr>
                                      <p:to>
                                        <p:strVal val="visible"/>
                                      </p:to>
                                    </p:set>
                                    <p:animEffect transition="in" filter="wipe(up)">
                                      <p:cBhvr>
                                        <p:cTn id="1156" dur="500"/>
                                        <p:tgtEl>
                                          <p:spTgt spid="292"/>
                                        </p:tgtEl>
                                      </p:cBhvr>
                                    </p:animEffect>
                                  </p:childTnLst>
                                </p:cTn>
                              </p:par>
                            </p:childTnLst>
                          </p:cTn>
                        </p:par>
                        <p:par>
                          <p:cTn id="1157" fill="hold">
                            <p:stCondLst>
                              <p:cond delay="500"/>
                            </p:stCondLst>
                            <p:childTnLst>
                              <p:par>
                                <p:cTn id="1158" presetID="53" presetClass="entr" presetSubtype="16" fill="hold" grpId="1" nodeType="afterEffect">
                                  <p:stCondLst>
                                    <p:cond delay="0"/>
                                  </p:stCondLst>
                                  <p:childTnLst>
                                    <p:set>
                                      <p:cBhvr>
                                        <p:cTn id="1159" dur="1" fill="hold">
                                          <p:stCondLst>
                                            <p:cond delay="0"/>
                                          </p:stCondLst>
                                        </p:cTn>
                                        <p:tgtEl>
                                          <p:spTgt spid="296"/>
                                        </p:tgtEl>
                                        <p:attrNameLst>
                                          <p:attrName>style.visibility</p:attrName>
                                        </p:attrNameLst>
                                      </p:cBhvr>
                                      <p:to>
                                        <p:strVal val="visible"/>
                                      </p:to>
                                    </p:set>
                                    <p:anim calcmode="lin" valueType="num">
                                      <p:cBhvr>
                                        <p:cTn id="1160" dur="500" fill="hold"/>
                                        <p:tgtEl>
                                          <p:spTgt spid="296"/>
                                        </p:tgtEl>
                                        <p:attrNameLst>
                                          <p:attrName>ppt_w</p:attrName>
                                        </p:attrNameLst>
                                      </p:cBhvr>
                                      <p:tavLst>
                                        <p:tav tm="0">
                                          <p:val>
                                            <p:fltVal val="0"/>
                                          </p:val>
                                        </p:tav>
                                        <p:tav tm="100000">
                                          <p:val>
                                            <p:strVal val="#ppt_w"/>
                                          </p:val>
                                        </p:tav>
                                      </p:tavLst>
                                    </p:anim>
                                    <p:anim calcmode="lin" valueType="num">
                                      <p:cBhvr>
                                        <p:cTn id="1161" dur="500" fill="hold"/>
                                        <p:tgtEl>
                                          <p:spTgt spid="296"/>
                                        </p:tgtEl>
                                        <p:attrNameLst>
                                          <p:attrName>ppt_h</p:attrName>
                                        </p:attrNameLst>
                                      </p:cBhvr>
                                      <p:tavLst>
                                        <p:tav tm="0">
                                          <p:val>
                                            <p:fltVal val="0"/>
                                          </p:val>
                                        </p:tav>
                                        <p:tav tm="100000">
                                          <p:val>
                                            <p:strVal val="#ppt_h"/>
                                          </p:val>
                                        </p:tav>
                                      </p:tavLst>
                                    </p:anim>
                                    <p:animEffect transition="in" filter="fade">
                                      <p:cBhvr>
                                        <p:cTn id="1162" dur="500"/>
                                        <p:tgtEl>
                                          <p:spTgt spid="296"/>
                                        </p:tgtEl>
                                      </p:cBhvr>
                                    </p:animEffect>
                                  </p:childTnLst>
                                </p:cTn>
                              </p:par>
                            </p:childTnLst>
                          </p:cTn>
                        </p:par>
                        <p:par>
                          <p:cTn id="1163" fill="hold">
                            <p:stCondLst>
                              <p:cond delay="1000"/>
                            </p:stCondLst>
                            <p:childTnLst>
                              <p:par>
                                <p:cTn id="1164" presetID="22" presetClass="entr" presetSubtype="8" fill="hold" nodeType="afterEffect">
                                  <p:stCondLst>
                                    <p:cond delay="0"/>
                                  </p:stCondLst>
                                  <p:childTnLst>
                                    <p:set>
                                      <p:cBhvr>
                                        <p:cTn id="1165" dur="1" fill="hold">
                                          <p:stCondLst>
                                            <p:cond delay="0"/>
                                          </p:stCondLst>
                                        </p:cTn>
                                        <p:tgtEl>
                                          <p:spTgt spid="297"/>
                                        </p:tgtEl>
                                        <p:attrNameLst>
                                          <p:attrName>style.visibility</p:attrName>
                                        </p:attrNameLst>
                                      </p:cBhvr>
                                      <p:to>
                                        <p:strVal val="visible"/>
                                      </p:to>
                                    </p:set>
                                    <p:animEffect transition="in" filter="wipe(left)">
                                      <p:cBhvr>
                                        <p:cTn id="1166" dur="500"/>
                                        <p:tgtEl>
                                          <p:spTgt spid="297"/>
                                        </p:tgtEl>
                                      </p:cBhvr>
                                    </p:animEffect>
                                  </p:childTnLst>
                                </p:cTn>
                              </p:par>
                            </p:childTnLst>
                          </p:cTn>
                        </p:par>
                        <p:par>
                          <p:cTn id="1167" fill="hold">
                            <p:stCondLst>
                              <p:cond delay="1500"/>
                            </p:stCondLst>
                            <p:childTnLst>
                              <p:par>
                                <p:cTn id="1168" presetID="53" presetClass="entr" presetSubtype="16" fill="hold" grpId="1" nodeType="afterEffect">
                                  <p:stCondLst>
                                    <p:cond delay="0"/>
                                  </p:stCondLst>
                                  <p:childTnLst>
                                    <p:set>
                                      <p:cBhvr>
                                        <p:cTn id="1169" dur="1" fill="hold">
                                          <p:stCondLst>
                                            <p:cond delay="0"/>
                                          </p:stCondLst>
                                        </p:cTn>
                                        <p:tgtEl>
                                          <p:spTgt spid="317"/>
                                        </p:tgtEl>
                                        <p:attrNameLst>
                                          <p:attrName>style.visibility</p:attrName>
                                        </p:attrNameLst>
                                      </p:cBhvr>
                                      <p:to>
                                        <p:strVal val="visible"/>
                                      </p:to>
                                    </p:set>
                                    <p:anim calcmode="lin" valueType="num">
                                      <p:cBhvr>
                                        <p:cTn id="1170" dur="500" fill="hold"/>
                                        <p:tgtEl>
                                          <p:spTgt spid="317"/>
                                        </p:tgtEl>
                                        <p:attrNameLst>
                                          <p:attrName>ppt_w</p:attrName>
                                        </p:attrNameLst>
                                      </p:cBhvr>
                                      <p:tavLst>
                                        <p:tav tm="0">
                                          <p:val>
                                            <p:fltVal val="0"/>
                                          </p:val>
                                        </p:tav>
                                        <p:tav tm="100000">
                                          <p:val>
                                            <p:strVal val="#ppt_w"/>
                                          </p:val>
                                        </p:tav>
                                      </p:tavLst>
                                    </p:anim>
                                    <p:anim calcmode="lin" valueType="num">
                                      <p:cBhvr>
                                        <p:cTn id="1171" dur="500" fill="hold"/>
                                        <p:tgtEl>
                                          <p:spTgt spid="317"/>
                                        </p:tgtEl>
                                        <p:attrNameLst>
                                          <p:attrName>ppt_h</p:attrName>
                                        </p:attrNameLst>
                                      </p:cBhvr>
                                      <p:tavLst>
                                        <p:tav tm="0">
                                          <p:val>
                                            <p:fltVal val="0"/>
                                          </p:val>
                                        </p:tav>
                                        <p:tav tm="100000">
                                          <p:val>
                                            <p:strVal val="#ppt_h"/>
                                          </p:val>
                                        </p:tav>
                                      </p:tavLst>
                                    </p:anim>
                                    <p:animEffect transition="in" filter="fade">
                                      <p:cBhvr>
                                        <p:cTn id="1172" dur="500"/>
                                        <p:tgtEl>
                                          <p:spTgt spid="317"/>
                                        </p:tgtEl>
                                      </p:cBhvr>
                                    </p:animEffect>
                                  </p:childTnLst>
                                </p:cTn>
                              </p:par>
                            </p:childTnLst>
                          </p:cTn>
                        </p:par>
                        <p:par>
                          <p:cTn id="1173" fill="hold">
                            <p:stCondLst>
                              <p:cond delay="2000"/>
                            </p:stCondLst>
                            <p:childTnLst>
                              <p:par>
                                <p:cTn id="1174" presetID="53" presetClass="entr" presetSubtype="16" fill="hold" grpId="2" nodeType="afterEffect">
                                  <p:stCondLst>
                                    <p:cond delay="0"/>
                                  </p:stCondLst>
                                  <p:childTnLst>
                                    <p:set>
                                      <p:cBhvr>
                                        <p:cTn id="1175" dur="1" fill="hold">
                                          <p:stCondLst>
                                            <p:cond delay="0"/>
                                          </p:stCondLst>
                                        </p:cTn>
                                        <p:tgtEl>
                                          <p:spTgt spid="299"/>
                                        </p:tgtEl>
                                        <p:attrNameLst>
                                          <p:attrName>style.visibility</p:attrName>
                                        </p:attrNameLst>
                                      </p:cBhvr>
                                      <p:to>
                                        <p:strVal val="visible"/>
                                      </p:to>
                                    </p:set>
                                    <p:anim calcmode="lin" valueType="num">
                                      <p:cBhvr>
                                        <p:cTn id="1176" dur="500" fill="hold"/>
                                        <p:tgtEl>
                                          <p:spTgt spid="299"/>
                                        </p:tgtEl>
                                        <p:attrNameLst>
                                          <p:attrName>ppt_w</p:attrName>
                                        </p:attrNameLst>
                                      </p:cBhvr>
                                      <p:tavLst>
                                        <p:tav tm="0">
                                          <p:val>
                                            <p:fltVal val="0"/>
                                          </p:val>
                                        </p:tav>
                                        <p:tav tm="100000">
                                          <p:val>
                                            <p:strVal val="#ppt_w"/>
                                          </p:val>
                                        </p:tav>
                                      </p:tavLst>
                                    </p:anim>
                                    <p:anim calcmode="lin" valueType="num">
                                      <p:cBhvr>
                                        <p:cTn id="1177" dur="500" fill="hold"/>
                                        <p:tgtEl>
                                          <p:spTgt spid="299"/>
                                        </p:tgtEl>
                                        <p:attrNameLst>
                                          <p:attrName>ppt_h</p:attrName>
                                        </p:attrNameLst>
                                      </p:cBhvr>
                                      <p:tavLst>
                                        <p:tav tm="0">
                                          <p:val>
                                            <p:fltVal val="0"/>
                                          </p:val>
                                        </p:tav>
                                        <p:tav tm="100000">
                                          <p:val>
                                            <p:strVal val="#ppt_h"/>
                                          </p:val>
                                        </p:tav>
                                      </p:tavLst>
                                    </p:anim>
                                    <p:animEffect transition="in" filter="fade">
                                      <p:cBhvr>
                                        <p:cTn id="1178" dur="500"/>
                                        <p:tgtEl>
                                          <p:spTgt spid="299"/>
                                        </p:tgtEl>
                                      </p:cBhvr>
                                    </p:animEffect>
                                  </p:childTnLst>
                                </p:cTn>
                              </p:par>
                            </p:childTnLst>
                          </p:cTn>
                        </p:par>
                        <p:par>
                          <p:cTn id="1179" fill="hold">
                            <p:stCondLst>
                              <p:cond delay="2500"/>
                            </p:stCondLst>
                            <p:childTnLst>
                              <p:par>
                                <p:cTn id="1180" presetID="6" presetClass="emph" presetSubtype="0" fill="hold" grpId="0" nodeType="afterEffect">
                                  <p:stCondLst>
                                    <p:cond delay="0"/>
                                  </p:stCondLst>
                                  <p:childTnLst>
                                    <p:animScale>
                                      <p:cBhvr>
                                        <p:cTn id="1181" dur="2000" fill="hold"/>
                                        <p:tgtEl>
                                          <p:spTgt spid="299"/>
                                        </p:tgtEl>
                                      </p:cBhvr>
                                      <p:by x="150000" y="150000"/>
                                    </p:animScale>
                                  </p:childTnLst>
                                </p:cTn>
                              </p:par>
                            </p:childTnLst>
                          </p:cTn>
                        </p:par>
                        <p:par>
                          <p:cTn id="1182" fill="hold">
                            <p:stCondLst>
                              <p:cond delay="4500"/>
                            </p:stCondLst>
                            <p:childTnLst>
                              <p:par>
                                <p:cTn id="1183" presetID="16" presetClass="exit" presetSubtype="21" fill="hold" grpId="1" nodeType="afterEffect">
                                  <p:stCondLst>
                                    <p:cond delay="0"/>
                                  </p:stCondLst>
                                  <p:childTnLst>
                                    <p:animEffect transition="out" filter="barn(inVertical)">
                                      <p:cBhvr>
                                        <p:cTn id="1184" dur="500"/>
                                        <p:tgtEl>
                                          <p:spTgt spid="299"/>
                                        </p:tgtEl>
                                      </p:cBhvr>
                                    </p:animEffect>
                                    <p:set>
                                      <p:cBhvr>
                                        <p:cTn id="1185" dur="1" fill="hold">
                                          <p:stCondLst>
                                            <p:cond delay="499"/>
                                          </p:stCondLst>
                                        </p:cTn>
                                        <p:tgtEl>
                                          <p:spTgt spid="299"/>
                                        </p:tgtEl>
                                        <p:attrNameLst>
                                          <p:attrName>style.visibility</p:attrName>
                                        </p:attrNameLst>
                                      </p:cBhvr>
                                      <p:to>
                                        <p:strVal val="hidden"/>
                                      </p:to>
                                    </p:set>
                                  </p:childTnLst>
                                </p:cTn>
                              </p:par>
                            </p:childTnLst>
                          </p:cTn>
                        </p:par>
                        <p:par>
                          <p:cTn id="1186" fill="hold">
                            <p:stCondLst>
                              <p:cond delay="5000"/>
                            </p:stCondLst>
                            <p:childTnLst>
                              <p:par>
                                <p:cTn id="1187" presetID="21" presetClass="exit" presetSubtype="1" fill="hold" nodeType="afterEffect">
                                  <p:stCondLst>
                                    <p:cond delay="0"/>
                                  </p:stCondLst>
                                  <p:childTnLst>
                                    <p:animEffect transition="out" filter="wheel(1)">
                                      <p:cBhvr>
                                        <p:cTn id="1188" dur="2000"/>
                                        <p:tgtEl>
                                          <p:spTgt spid="1051"/>
                                        </p:tgtEl>
                                      </p:cBhvr>
                                    </p:animEffect>
                                    <p:set>
                                      <p:cBhvr>
                                        <p:cTn id="1189" dur="1" fill="hold">
                                          <p:stCondLst>
                                            <p:cond delay="1999"/>
                                          </p:stCondLst>
                                        </p:cTn>
                                        <p:tgtEl>
                                          <p:spTgt spid="1051"/>
                                        </p:tgtEl>
                                        <p:attrNameLst>
                                          <p:attrName>style.visibility</p:attrName>
                                        </p:attrNameLst>
                                      </p:cBhvr>
                                      <p:to>
                                        <p:strVal val="hidden"/>
                                      </p:to>
                                    </p:set>
                                  </p:childTnLst>
                                </p:cTn>
                              </p:par>
                              <p:par>
                                <p:cTn id="1190" presetID="10" presetClass="exit" presetSubtype="0" fill="hold" nodeType="withEffect">
                                  <p:stCondLst>
                                    <p:cond delay="0"/>
                                  </p:stCondLst>
                                  <p:childTnLst>
                                    <p:animEffect transition="out" filter="fade">
                                      <p:cBhvr>
                                        <p:cTn id="1191" dur="500"/>
                                        <p:tgtEl>
                                          <p:spTgt spid="292"/>
                                        </p:tgtEl>
                                      </p:cBhvr>
                                    </p:animEffect>
                                    <p:set>
                                      <p:cBhvr>
                                        <p:cTn id="1192" dur="1" fill="hold">
                                          <p:stCondLst>
                                            <p:cond delay="499"/>
                                          </p:stCondLst>
                                        </p:cTn>
                                        <p:tgtEl>
                                          <p:spTgt spid="292"/>
                                        </p:tgtEl>
                                        <p:attrNameLst>
                                          <p:attrName>style.visibility</p:attrName>
                                        </p:attrNameLst>
                                      </p:cBhvr>
                                      <p:to>
                                        <p:strVal val="hidden"/>
                                      </p:to>
                                    </p:set>
                                  </p:childTnLst>
                                </p:cTn>
                              </p:par>
                              <p:par>
                                <p:cTn id="1193" presetID="10" presetClass="exit" presetSubtype="0" fill="hold" nodeType="withEffect">
                                  <p:stCondLst>
                                    <p:cond delay="0"/>
                                  </p:stCondLst>
                                  <p:childTnLst>
                                    <p:animEffect transition="out" filter="fade">
                                      <p:cBhvr>
                                        <p:cTn id="1194" dur="500"/>
                                        <p:tgtEl>
                                          <p:spTgt spid="297"/>
                                        </p:tgtEl>
                                      </p:cBhvr>
                                    </p:animEffect>
                                    <p:set>
                                      <p:cBhvr>
                                        <p:cTn id="1195" dur="1" fill="hold">
                                          <p:stCondLst>
                                            <p:cond delay="499"/>
                                          </p:stCondLst>
                                        </p:cTn>
                                        <p:tgtEl>
                                          <p:spTgt spid="297"/>
                                        </p:tgtEl>
                                        <p:attrNameLst>
                                          <p:attrName>style.visibility</p:attrName>
                                        </p:attrNameLst>
                                      </p:cBhvr>
                                      <p:to>
                                        <p:strVal val="hidden"/>
                                      </p:to>
                                    </p:set>
                                  </p:childTnLst>
                                </p:cTn>
                              </p:par>
                              <p:par>
                                <p:cTn id="1196" presetID="10" presetClass="exit" presetSubtype="0" fill="hold" grpId="0" nodeType="withEffect">
                                  <p:stCondLst>
                                    <p:cond delay="0"/>
                                  </p:stCondLst>
                                  <p:childTnLst>
                                    <p:animEffect transition="out" filter="fade">
                                      <p:cBhvr>
                                        <p:cTn id="1197" dur="500"/>
                                        <p:tgtEl>
                                          <p:spTgt spid="296"/>
                                        </p:tgtEl>
                                      </p:cBhvr>
                                    </p:animEffect>
                                    <p:set>
                                      <p:cBhvr>
                                        <p:cTn id="1198" dur="1" fill="hold">
                                          <p:stCondLst>
                                            <p:cond delay="499"/>
                                          </p:stCondLst>
                                        </p:cTn>
                                        <p:tgtEl>
                                          <p:spTgt spid="296"/>
                                        </p:tgtEl>
                                        <p:attrNameLst>
                                          <p:attrName>style.visibility</p:attrName>
                                        </p:attrNameLst>
                                      </p:cBhvr>
                                      <p:to>
                                        <p:strVal val="hidden"/>
                                      </p:to>
                                    </p:set>
                                  </p:childTnLst>
                                </p:cTn>
                              </p:par>
                              <p:par>
                                <p:cTn id="1199" presetID="10" presetClass="exit" presetSubtype="0" fill="hold" grpId="0" nodeType="withEffect">
                                  <p:stCondLst>
                                    <p:cond delay="0"/>
                                  </p:stCondLst>
                                  <p:childTnLst>
                                    <p:animEffect transition="out" filter="fade">
                                      <p:cBhvr>
                                        <p:cTn id="1200" dur="500"/>
                                        <p:tgtEl>
                                          <p:spTgt spid="317"/>
                                        </p:tgtEl>
                                      </p:cBhvr>
                                    </p:animEffect>
                                    <p:set>
                                      <p:cBhvr>
                                        <p:cTn id="1201" dur="1" fill="hold">
                                          <p:stCondLst>
                                            <p:cond delay="499"/>
                                          </p:stCondLst>
                                        </p:cTn>
                                        <p:tgtEl>
                                          <p:spTgt spid="317"/>
                                        </p:tgtEl>
                                        <p:attrNameLst>
                                          <p:attrName>style.visibility</p:attrName>
                                        </p:attrNameLst>
                                      </p:cBhvr>
                                      <p:to>
                                        <p:strVal val="hidden"/>
                                      </p:to>
                                    </p:set>
                                  </p:childTnLst>
                                </p:cTn>
                              </p:par>
                            </p:childTnLst>
                          </p:cTn>
                        </p:par>
                      </p:childTnLst>
                    </p:cTn>
                  </p:par>
                </p:childTnLst>
              </p:cTn>
              <p:nextCondLst>
                <p:cond evt="onClick" delay="0">
                  <p:tgtEl>
                    <p:spTgt spid="1051"/>
                  </p:tgtEl>
                </p:cond>
              </p:nextCondLst>
            </p:seq>
            <p:seq concurrent="1" nextAc="seek">
              <p:cTn id="1202" restart="whenNotActive" fill="hold" evtFilter="cancelBubble" nodeType="interactiveSeq">
                <p:stCondLst>
                  <p:cond evt="onClick" delay="0">
                    <p:tgtEl>
                      <p:spTgt spid="1049"/>
                    </p:tgtEl>
                  </p:cond>
                </p:stCondLst>
                <p:endSync evt="end" delay="0">
                  <p:rtn val="all"/>
                </p:endSync>
                <p:childTnLst>
                  <p:par>
                    <p:cTn id="1203" fill="hold">
                      <p:stCondLst>
                        <p:cond delay="0"/>
                      </p:stCondLst>
                      <p:childTnLst>
                        <p:par>
                          <p:cTn id="1204" fill="hold">
                            <p:stCondLst>
                              <p:cond delay="0"/>
                            </p:stCondLst>
                            <p:childTnLst>
                              <p:par>
                                <p:cTn id="1205" presetID="26" presetClass="emph" presetSubtype="0" repeatCount="4000" fill="hold" nodeType="clickEffect">
                                  <p:stCondLst>
                                    <p:cond delay="0"/>
                                  </p:stCondLst>
                                  <p:childTnLst>
                                    <p:animEffect transition="out" filter="fade">
                                      <p:cBhvr>
                                        <p:cTn id="1206" dur="3000" tmFilter="0, 0; .2, .5; .8, .5; 1, 0"/>
                                        <p:tgtEl>
                                          <p:spTgt spid="1049"/>
                                        </p:tgtEl>
                                      </p:cBhvr>
                                    </p:animEffect>
                                    <p:animScale>
                                      <p:cBhvr>
                                        <p:cTn id="1207" dur="1500" autoRev="1" fill="hold"/>
                                        <p:tgtEl>
                                          <p:spTgt spid="1049"/>
                                        </p:tgtEl>
                                      </p:cBhvr>
                                      <p:by x="105000" y="105000"/>
                                    </p:animScale>
                                  </p:childTnLst>
                                </p:cTn>
                              </p:par>
                            </p:childTnLst>
                          </p:cTn>
                        </p:par>
                      </p:childTnLst>
                    </p:cTn>
                  </p:par>
                  <p:par>
                    <p:cTn id="1208" fill="hold">
                      <p:stCondLst>
                        <p:cond delay="indefinite"/>
                      </p:stCondLst>
                      <p:childTnLst>
                        <p:par>
                          <p:cTn id="1209" fill="hold">
                            <p:stCondLst>
                              <p:cond delay="0"/>
                            </p:stCondLst>
                            <p:childTnLst>
                              <p:par>
                                <p:cTn id="1210" presetID="22" presetClass="entr" presetSubtype="1" fill="hold" nodeType="clickEffect">
                                  <p:stCondLst>
                                    <p:cond delay="0"/>
                                  </p:stCondLst>
                                  <p:childTnLst>
                                    <p:set>
                                      <p:cBhvr>
                                        <p:cTn id="1211" dur="1" fill="hold">
                                          <p:stCondLst>
                                            <p:cond delay="0"/>
                                          </p:stCondLst>
                                        </p:cTn>
                                        <p:tgtEl>
                                          <p:spTgt spid="205"/>
                                        </p:tgtEl>
                                        <p:attrNameLst>
                                          <p:attrName>style.visibility</p:attrName>
                                        </p:attrNameLst>
                                      </p:cBhvr>
                                      <p:to>
                                        <p:strVal val="visible"/>
                                      </p:to>
                                    </p:set>
                                    <p:animEffect transition="in" filter="wipe(up)">
                                      <p:cBhvr>
                                        <p:cTn id="1212" dur="500"/>
                                        <p:tgtEl>
                                          <p:spTgt spid="205"/>
                                        </p:tgtEl>
                                      </p:cBhvr>
                                    </p:animEffect>
                                  </p:childTnLst>
                                </p:cTn>
                              </p:par>
                            </p:childTnLst>
                          </p:cTn>
                        </p:par>
                        <p:par>
                          <p:cTn id="1213" fill="hold">
                            <p:stCondLst>
                              <p:cond delay="500"/>
                            </p:stCondLst>
                            <p:childTnLst>
                              <p:par>
                                <p:cTn id="1214" presetID="53" presetClass="entr" presetSubtype="16" fill="hold" grpId="0" nodeType="afterEffect">
                                  <p:stCondLst>
                                    <p:cond delay="0"/>
                                  </p:stCondLst>
                                  <p:childTnLst>
                                    <p:set>
                                      <p:cBhvr>
                                        <p:cTn id="1215" dur="1" fill="hold">
                                          <p:stCondLst>
                                            <p:cond delay="0"/>
                                          </p:stCondLst>
                                        </p:cTn>
                                        <p:tgtEl>
                                          <p:spTgt spid="251"/>
                                        </p:tgtEl>
                                        <p:attrNameLst>
                                          <p:attrName>style.visibility</p:attrName>
                                        </p:attrNameLst>
                                      </p:cBhvr>
                                      <p:to>
                                        <p:strVal val="visible"/>
                                      </p:to>
                                    </p:set>
                                    <p:anim calcmode="lin" valueType="num">
                                      <p:cBhvr>
                                        <p:cTn id="1216" dur="500" fill="hold"/>
                                        <p:tgtEl>
                                          <p:spTgt spid="251"/>
                                        </p:tgtEl>
                                        <p:attrNameLst>
                                          <p:attrName>ppt_w</p:attrName>
                                        </p:attrNameLst>
                                      </p:cBhvr>
                                      <p:tavLst>
                                        <p:tav tm="0">
                                          <p:val>
                                            <p:fltVal val="0"/>
                                          </p:val>
                                        </p:tav>
                                        <p:tav tm="100000">
                                          <p:val>
                                            <p:strVal val="#ppt_w"/>
                                          </p:val>
                                        </p:tav>
                                      </p:tavLst>
                                    </p:anim>
                                    <p:anim calcmode="lin" valueType="num">
                                      <p:cBhvr>
                                        <p:cTn id="1217" dur="500" fill="hold"/>
                                        <p:tgtEl>
                                          <p:spTgt spid="251"/>
                                        </p:tgtEl>
                                        <p:attrNameLst>
                                          <p:attrName>ppt_h</p:attrName>
                                        </p:attrNameLst>
                                      </p:cBhvr>
                                      <p:tavLst>
                                        <p:tav tm="0">
                                          <p:val>
                                            <p:fltVal val="0"/>
                                          </p:val>
                                        </p:tav>
                                        <p:tav tm="100000">
                                          <p:val>
                                            <p:strVal val="#ppt_h"/>
                                          </p:val>
                                        </p:tav>
                                      </p:tavLst>
                                    </p:anim>
                                    <p:animEffect transition="in" filter="fade">
                                      <p:cBhvr>
                                        <p:cTn id="1218" dur="500"/>
                                        <p:tgtEl>
                                          <p:spTgt spid="251"/>
                                        </p:tgtEl>
                                      </p:cBhvr>
                                    </p:animEffect>
                                  </p:childTnLst>
                                </p:cTn>
                              </p:par>
                            </p:childTnLst>
                          </p:cTn>
                        </p:par>
                        <p:par>
                          <p:cTn id="1219" fill="hold">
                            <p:stCondLst>
                              <p:cond delay="1000"/>
                            </p:stCondLst>
                            <p:childTnLst>
                              <p:par>
                                <p:cTn id="1220" presetID="22" presetClass="entr" presetSubtype="4" fill="hold" nodeType="afterEffect">
                                  <p:stCondLst>
                                    <p:cond delay="0"/>
                                  </p:stCondLst>
                                  <p:childTnLst>
                                    <p:set>
                                      <p:cBhvr>
                                        <p:cTn id="1221" dur="1" fill="hold">
                                          <p:stCondLst>
                                            <p:cond delay="0"/>
                                          </p:stCondLst>
                                        </p:cTn>
                                        <p:tgtEl>
                                          <p:spTgt spid="230"/>
                                        </p:tgtEl>
                                        <p:attrNameLst>
                                          <p:attrName>style.visibility</p:attrName>
                                        </p:attrNameLst>
                                      </p:cBhvr>
                                      <p:to>
                                        <p:strVal val="visible"/>
                                      </p:to>
                                    </p:set>
                                    <p:animEffect transition="in" filter="wipe(down)">
                                      <p:cBhvr>
                                        <p:cTn id="1222" dur="500"/>
                                        <p:tgtEl>
                                          <p:spTgt spid="230"/>
                                        </p:tgtEl>
                                      </p:cBhvr>
                                    </p:animEffect>
                                  </p:childTnLst>
                                </p:cTn>
                              </p:par>
                            </p:childTnLst>
                          </p:cTn>
                        </p:par>
                        <p:par>
                          <p:cTn id="1223" fill="hold">
                            <p:stCondLst>
                              <p:cond delay="1500"/>
                            </p:stCondLst>
                            <p:childTnLst>
                              <p:par>
                                <p:cTn id="1224" presetID="53" presetClass="entr" presetSubtype="16" fill="hold" grpId="2" nodeType="afterEffect">
                                  <p:stCondLst>
                                    <p:cond delay="0"/>
                                  </p:stCondLst>
                                  <p:childTnLst>
                                    <p:set>
                                      <p:cBhvr>
                                        <p:cTn id="1225" dur="1" fill="hold">
                                          <p:stCondLst>
                                            <p:cond delay="0"/>
                                          </p:stCondLst>
                                        </p:cTn>
                                        <p:tgtEl>
                                          <p:spTgt spid="317"/>
                                        </p:tgtEl>
                                        <p:attrNameLst>
                                          <p:attrName>style.visibility</p:attrName>
                                        </p:attrNameLst>
                                      </p:cBhvr>
                                      <p:to>
                                        <p:strVal val="visible"/>
                                      </p:to>
                                    </p:set>
                                    <p:anim calcmode="lin" valueType="num">
                                      <p:cBhvr>
                                        <p:cTn id="1226" dur="500" fill="hold"/>
                                        <p:tgtEl>
                                          <p:spTgt spid="317"/>
                                        </p:tgtEl>
                                        <p:attrNameLst>
                                          <p:attrName>ppt_w</p:attrName>
                                        </p:attrNameLst>
                                      </p:cBhvr>
                                      <p:tavLst>
                                        <p:tav tm="0">
                                          <p:val>
                                            <p:fltVal val="0"/>
                                          </p:val>
                                        </p:tav>
                                        <p:tav tm="100000">
                                          <p:val>
                                            <p:strVal val="#ppt_w"/>
                                          </p:val>
                                        </p:tav>
                                      </p:tavLst>
                                    </p:anim>
                                    <p:anim calcmode="lin" valueType="num">
                                      <p:cBhvr>
                                        <p:cTn id="1227" dur="500" fill="hold"/>
                                        <p:tgtEl>
                                          <p:spTgt spid="317"/>
                                        </p:tgtEl>
                                        <p:attrNameLst>
                                          <p:attrName>ppt_h</p:attrName>
                                        </p:attrNameLst>
                                      </p:cBhvr>
                                      <p:tavLst>
                                        <p:tav tm="0">
                                          <p:val>
                                            <p:fltVal val="0"/>
                                          </p:val>
                                        </p:tav>
                                        <p:tav tm="100000">
                                          <p:val>
                                            <p:strVal val="#ppt_h"/>
                                          </p:val>
                                        </p:tav>
                                      </p:tavLst>
                                    </p:anim>
                                    <p:animEffect transition="in" filter="fade">
                                      <p:cBhvr>
                                        <p:cTn id="1228" dur="500"/>
                                        <p:tgtEl>
                                          <p:spTgt spid="317"/>
                                        </p:tgtEl>
                                      </p:cBhvr>
                                    </p:animEffect>
                                  </p:childTnLst>
                                </p:cTn>
                              </p:par>
                            </p:childTnLst>
                          </p:cTn>
                        </p:par>
                        <p:par>
                          <p:cTn id="1229" fill="hold">
                            <p:stCondLst>
                              <p:cond delay="2000"/>
                            </p:stCondLst>
                            <p:childTnLst>
                              <p:par>
                                <p:cTn id="1230" presetID="53" presetClass="entr" presetSubtype="16" fill="hold" grpId="2" nodeType="afterEffect">
                                  <p:stCondLst>
                                    <p:cond delay="0"/>
                                  </p:stCondLst>
                                  <p:childTnLst>
                                    <p:set>
                                      <p:cBhvr>
                                        <p:cTn id="1231" dur="1" fill="hold">
                                          <p:stCondLst>
                                            <p:cond delay="0"/>
                                          </p:stCondLst>
                                        </p:cTn>
                                        <p:tgtEl>
                                          <p:spTgt spid="225"/>
                                        </p:tgtEl>
                                        <p:attrNameLst>
                                          <p:attrName>style.visibility</p:attrName>
                                        </p:attrNameLst>
                                      </p:cBhvr>
                                      <p:to>
                                        <p:strVal val="visible"/>
                                      </p:to>
                                    </p:set>
                                    <p:anim calcmode="lin" valueType="num">
                                      <p:cBhvr>
                                        <p:cTn id="1232" dur="500" fill="hold"/>
                                        <p:tgtEl>
                                          <p:spTgt spid="225"/>
                                        </p:tgtEl>
                                        <p:attrNameLst>
                                          <p:attrName>ppt_w</p:attrName>
                                        </p:attrNameLst>
                                      </p:cBhvr>
                                      <p:tavLst>
                                        <p:tav tm="0">
                                          <p:val>
                                            <p:fltVal val="0"/>
                                          </p:val>
                                        </p:tav>
                                        <p:tav tm="100000">
                                          <p:val>
                                            <p:strVal val="#ppt_w"/>
                                          </p:val>
                                        </p:tav>
                                      </p:tavLst>
                                    </p:anim>
                                    <p:anim calcmode="lin" valueType="num">
                                      <p:cBhvr>
                                        <p:cTn id="1233" dur="500" fill="hold"/>
                                        <p:tgtEl>
                                          <p:spTgt spid="225"/>
                                        </p:tgtEl>
                                        <p:attrNameLst>
                                          <p:attrName>ppt_h</p:attrName>
                                        </p:attrNameLst>
                                      </p:cBhvr>
                                      <p:tavLst>
                                        <p:tav tm="0">
                                          <p:val>
                                            <p:fltVal val="0"/>
                                          </p:val>
                                        </p:tav>
                                        <p:tav tm="100000">
                                          <p:val>
                                            <p:strVal val="#ppt_h"/>
                                          </p:val>
                                        </p:tav>
                                      </p:tavLst>
                                    </p:anim>
                                    <p:animEffect transition="in" filter="fade">
                                      <p:cBhvr>
                                        <p:cTn id="1234" dur="500"/>
                                        <p:tgtEl>
                                          <p:spTgt spid="225"/>
                                        </p:tgtEl>
                                      </p:cBhvr>
                                    </p:animEffect>
                                  </p:childTnLst>
                                </p:cTn>
                              </p:par>
                            </p:childTnLst>
                          </p:cTn>
                        </p:par>
                        <p:par>
                          <p:cTn id="1235" fill="hold">
                            <p:stCondLst>
                              <p:cond delay="2500"/>
                            </p:stCondLst>
                            <p:childTnLst>
                              <p:par>
                                <p:cTn id="1236" presetID="6" presetClass="emph" presetSubtype="0" fill="hold" grpId="0" nodeType="afterEffect">
                                  <p:stCondLst>
                                    <p:cond delay="0"/>
                                  </p:stCondLst>
                                  <p:childTnLst>
                                    <p:animScale>
                                      <p:cBhvr>
                                        <p:cTn id="1237" dur="2000" fill="hold"/>
                                        <p:tgtEl>
                                          <p:spTgt spid="225"/>
                                        </p:tgtEl>
                                      </p:cBhvr>
                                      <p:by x="150000" y="150000"/>
                                    </p:animScale>
                                  </p:childTnLst>
                                </p:cTn>
                              </p:par>
                            </p:childTnLst>
                          </p:cTn>
                        </p:par>
                        <p:par>
                          <p:cTn id="1238" fill="hold">
                            <p:stCondLst>
                              <p:cond delay="4500"/>
                            </p:stCondLst>
                            <p:childTnLst>
                              <p:par>
                                <p:cTn id="1239" presetID="16" presetClass="exit" presetSubtype="21" fill="hold" grpId="1" nodeType="afterEffect">
                                  <p:stCondLst>
                                    <p:cond delay="0"/>
                                  </p:stCondLst>
                                  <p:childTnLst>
                                    <p:animEffect transition="out" filter="barn(inVertical)">
                                      <p:cBhvr>
                                        <p:cTn id="1240" dur="500"/>
                                        <p:tgtEl>
                                          <p:spTgt spid="225"/>
                                        </p:tgtEl>
                                      </p:cBhvr>
                                    </p:animEffect>
                                    <p:set>
                                      <p:cBhvr>
                                        <p:cTn id="1241" dur="1" fill="hold">
                                          <p:stCondLst>
                                            <p:cond delay="499"/>
                                          </p:stCondLst>
                                        </p:cTn>
                                        <p:tgtEl>
                                          <p:spTgt spid="225"/>
                                        </p:tgtEl>
                                        <p:attrNameLst>
                                          <p:attrName>style.visibility</p:attrName>
                                        </p:attrNameLst>
                                      </p:cBhvr>
                                      <p:to>
                                        <p:strVal val="hidden"/>
                                      </p:to>
                                    </p:set>
                                  </p:childTnLst>
                                </p:cTn>
                              </p:par>
                            </p:childTnLst>
                          </p:cTn>
                        </p:par>
                        <p:par>
                          <p:cTn id="1242" fill="hold">
                            <p:stCondLst>
                              <p:cond delay="5000"/>
                            </p:stCondLst>
                            <p:childTnLst>
                              <p:par>
                                <p:cTn id="1243" presetID="31" presetClass="exit" presetSubtype="0" fill="hold" nodeType="afterEffect">
                                  <p:stCondLst>
                                    <p:cond delay="0"/>
                                  </p:stCondLst>
                                  <p:childTnLst>
                                    <p:anim calcmode="lin" valueType="num">
                                      <p:cBhvr>
                                        <p:cTn id="1244" dur="3000"/>
                                        <p:tgtEl>
                                          <p:spTgt spid="1049"/>
                                        </p:tgtEl>
                                        <p:attrNameLst>
                                          <p:attrName>ppt_w</p:attrName>
                                        </p:attrNameLst>
                                      </p:cBhvr>
                                      <p:tavLst>
                                        <p:tav tm="0">
                                          <p:val>
                                            <p:strVal val="ppt_w"/>
                                          </p:val>
                                        </p:tav>
                                        <p:tav tm="100000">
                                          <p:val>
                                            <p:fltVal val="0"/>
                                          </p:val>
                                        </p:tav>
                                      </p:tavLst>
                                    </p:anim>
                                    <p:anim calcmode="lin" valueType="num">
                                      <p:cBhvr>
                                        <p:cTn id="1245" dur="3000"/>
                                        <p:tgtEl>
                                          <p:spTgt spid="1049"/>
                                        </p:tgtEl>
                                        <p:attrNameLst>
                                          <p:attrName>ppt_h</p:attrName>
                                        </p:attrNameLst>
                                      </p:cBhvr>
                                      <p:tavLst>
                                        <p:tav tm="0">
                                          <p:val>
                                            <p:strVal val="ppt_h"/>
                                          </p:val>
                                        </p:tav>
                                        <p:tav tm="100000">
                                          <p:val>
                                            <p:fltVal val="0"/>
                                          </p:val>
                                        </p:tav>
                                      </p:tavLst>
                                    </p:anim>
                                    <p:anim calcmode="lin" valueType="num">
                                      <p:cBhvr>
                                        <p:cTn id="1246" dur="3000"/>
                                        <p:tgtEl>
                                          <p:spTgt spid="1049"/>
                                        </p:tgtEl>
                                        <p:attrNameLst>
                                          <p:attrName>style.rotation</p:attrName>
                                        </p:attrNameLst>
                                      </p:cBhvr>
                                      <p:tavLst>
                                        <p:tav tm="0">
                                          <p:val>
                                            <p:fltVal val="0"/>
                                          </p:val>
                                        </p:tav>
                                        <p:tav tm="100000">
                                          <p:val>
                                            <p:fltVal val="90"/>
                                          </p:val>
                                        </p:tav>
                                      </p:tavLst>
                                    </p:anim>
                                    <p:animEffect transition="out" filter="fade">
                                      <p:cBhvr>
                                        <p:cTn id="1247" dur="3000"/>
                                        <p:tgtEl>
                                          <p:spTgt spid="1049"/>
                                        </p:tgtEl>
                                      </p:cBhvr>
                                    </p:animEffect>
                                    <p:set>
                                      <p:cBhvr>
                                        <p:cTn id="1248" dur="1" fill="hold">
                                          <p:stCondLst>
                                            <p:cond delay="2999"/>
                                          </p:stCondLst>
                                        </p:cTn>
                                        <p:tgtEl>
                                          <p:spTgt spid="1049"/>
                                        </p:tgtEl>
                                        <p:attrNameLst>
                                          <p:attrName>style.visibility</p:attrName>
                                        </p:attrNameLst>
                                      </p:cBhvr>
                                      <p:to>
                                        <p:strVal val="hidden"/>
                                      </p:to>
                                    </p:set>
                                  </p:childTnLst>
                                </p:cTn>
                              </p:par>
                              <p:par>
                                <p:cTn id="1249" presetID="10" presetClass="exit" presetSubtype="0" fill="hold" nodeType="withEffect">
                                  <p:stCondLst>
                                    <p:cond delay="0"/>
                                  </p:stCondLst>
                                  <p:childTnLst>
                                    <p:animEffect transition="out" filter="fade">
                                      <p:cBhvr>
                                        <p:cTn id="1250" dur="500"/>
                                        <p:tgtEl>
                                          <p:spTgt spid="205"/>
                                        </p:tgtEl>
                                      </p:cBhvr>
                                    </p:animEffect>
                                    <p:set>
                                      <p:cBhvr>
                                        <p:cTn id="1251" dur="1" fill="hold">
                                          <p:stCondLst>
                                            <p:cond delay="499"/>
                                          </p:stCondLst>
                                        </p:cTn>
                                        <p:tgtEl>
                                          <p:spTgt spid="205"/>
                                        </p:tgtEl>
                                        <p:attrNameLst>
                                          <p:attrName>style.visibility</p:attrName>
                                        </p:attrNameLst>
                                      </p:cBhvr>
                                      <p:to>
                                        <p:strVal val="hidden"/>
                                      </p:to>
                                    </p:set>
                                  </p:childTnLst>
                                </p:cTn>
                              </p:par>
                              <p:par>
                                <p:cTn id="1252" presetID="10" presetClass="exit" presetSubtype="0" fill="hold" nodeType="withEffect">
                                  <p:stCondLst>
                                    <p:cond delay="0"/>
                                  </p:stCondLst>
                                  <p:childTnLst>
                                    <p:animEffect transition="out" filter="fade">
                                      <p:cBhvr>
                                        <p:cTn id="1253" dur="500"/>
                                        <p:tgtEl>
                                          <p:spTgt spid="230"/>
                                        </p:tgtEl>
                                      </p:cBhvr>
                                    </p:animEffect>
                                    <p:set>
                                      <p:cBhvr>
                                        <p:cTn id="1254" dur="1" fill="hold">
                                          <p:stCondLst>
                                            <p:cond delay="499"/>
                                          </p:stCondLst>
                                        </p:cTn>
                                        <p:tgtEl>
                                          <p:spTgt spid="230"/>
                                        </p:tgtEl>
                                        <p:attrNameLst>
                                          <p:attrName>style.visibility</p:attrName>
                                        </p:attrNameLst>
                                      </p:cBhvr>
                                      <p:to>
                                        <p:strVal val="hidden"/>
                                      </p:to>
                                    </p:set>
                                  </p:childTnLst>
                                </p:cTn>
                              </p:par>
                              <p:par>
                                <p:cTn id="1255" presetID="10" presetClass="exit" presetSubtype="0" fill="hold" grpId="1" nodeType="withEffect">
                                  <p:stCondLst>
                                    <p:cond delay="0"/>
                                  </p:stCondLst>
                                  <p:childTnLst>
                                    <p:animEffect transition="out" filter="fade">
                                      <p:cBhvr>
                                        <p:cTn id="1256" dur="500"/>
                                        <p:tgtEl>
                                          <p:spTgt spid="251"/>
                                        </p:tgtEl>
                                      </p:cBhvr>
                                    </p:animEffect>
                                    <p:set>
                                      <p:cBhvr>
                                        <p:cTn id="1257" dur="1" fill="hold">
                                          <p:stCondLst>
                                            <p:cond delay="499"/>
                                          </p:stCondLst>
                                        </p:cTn>
                                        <p:tgtEl>
                                          <p:spTgt spid="251"/>
                                        </p:tgtEl>
                                        <p:attrNameLst>
                                          <p:attrName>style.visibility</p:attrName>
                                        </p:attrNameLst>
                                      </p:cBhvr>
                                      <p:to>
                                        <p:strVal val="hidden"/>
                                      </p:to>
                                    </p:set>
                                  </p:childTnLst>
                                </p:cTn>
                              </p:par>
                              <p:par>
                                <p:cTn id="1258" presetID="10" presetClass="exit" presetSubtype="0" fill="hold" grpId="3" nodeType="withEffect">
                                  <p:stCondLst>
                                    <p:cond delay="0"/>
                                  </p:stCondLst>
                                  <p:childTnLst>
                                    <p:animEffect transition="out" filter="fade">
                                      <p:cBhvr>
                                        <p:cTn id="1259" dur="500"/>
                                        <p:tgtEl>
                                          <p:spTgt spid="317"/>
                                        </p:tgtEl>
                                      </p:cBhvr>
                                    </p:animEffect>
                                    <p:set>
                                      <p:cBhvr>
                                        <p:cTn id="1260" dur="1" fill="hold">
                                          <p:stCondLst>
                                            <p:cond delay="499"/>
                                          </p:stCondLst>
                                        </p:cTn>
                                        <p:tgtEl>
                                          <p:spTgt spid="317"/>
                                        </p:tgtEl>
                                        <p:attrNameLst>
                                          <p:attrName>style.visibility</p:attrName>
                                        </p:attrNameLst>
                                      </p:cBhvr>
                                      <p:to>
                                        <p:strVal val="hidden"/>
                                      </p:to>
                                    </p:set>
                                  </p:childTnLst>
                                </p:cTn>
                              </p:par>
                            </p:childTnLst>
                          </p:cTn>
                        </p:par>
                      </p:childTnLst>
                    </p:cTn>
                  </p:par>
                </p:childTnLst>
              </p:cTn>
              <p:nextCondLst>
                <p:cond evt="onClick" delay="0">
                  <p:tgtEl>
                    <p:spTgt spid="1049"/>
                  </p:tgtEl>
                </p:cond>
              </p:nextCondLst>
            </p:seq>
          </p:childTnLst>
        </p:cTn>
      </p:par>
    </p:tnLst>
    <p:bldLst>
      <p:bldP spid="198" grpId="0"/>
      <p:bldP spid="198" grpId="1"/>
      <p:bldP spid="198" grpId="2"/>
      <p:bldP spid="108" grpId="0"/>
      <p:bldP spid="108" grpId="1"/>
      <p:bldP spid="121" grpId="0"/>
      <p:bldP spid="121" grpId="1"/>
      <p:bldP spid="122" grpId="0"/>
      <p:bldP spid="122" grpId="1"/>
      <p:bldP spid="124" grpId="0"/>
      <p:bldP spid="124" grpId="1"/>
      <p:bldP spid="124" grpId="2"/>
      <p:bldP spid="131" grpId="0"/>
      <p:bldP spid="131" grpId="1"/>
      <p:bldP spid="132" grpId="0"/>
      <p:bldP spid="132" grpId="1"/>
      <p:bldP spid="132" grpId="2"/>
      <p:bldP spid="132" grpId="3"/>
      <p:bldP spid="133" grpId="0"/>
      <p:bldP spid="133" grpId="1"/>
      <p:bldP spid="133" grpId="2"/>
      <p:bldP spid="140" grpId="0"/>
      <p:bldP spid="140" grpId="1"/>
      <p:bldP spid="141" grpId="0"/>
      <p:bldP spid="141" grpId="1"/>
      <p:bldP spid="141" grpId="2"/>
      <p:bldP spid="1086" grpId="0"/>
      <p:bldP spid="1086" grpId="1"/>
      <p:bldP spid="1086" grpId="2"/>
      <p:bldP spid="1086" grpId="3"/>
      <p:bldP spid="100" grpId="0"/>
      <p:bldP spid="100" grpId="1"/>
      <p:bldP spid="100" grpId="2"/>
      <p:bldP spid="100" grpId="3"/>
      <p:bldP spid="101" grpId="0"/>
      <p:bldP spid="101" grpId="1"/>
      <p:bldP spid="101" grpId="2"/>
      <p:bldP spid="102" grpId="0"/>
      <p:bldP spid="102" grpId="1"/>
      <p:bldP spid="102" grpId="2"/>
      <p:bldP spid="107" grpId="0"/>
      <p:bldP spid="107" grpId="1"/>
      <p:bldP spid="107" grpId="2"/>
      <p:bldP spid="107" grpId="3"/>
      <p:bldP spid="107" grpId="4"/>
      <p:bldP spid="107" grpId="5"/>
      <p:bldP spid="107" grpId="6"/>
      <p:bldP spid="107" grpId="7"/>
      <p:bldP spid="123" grpId="0"/>
      <p:bldP spid="123" grpId="1"/>
      <p:bldP spid="125" grpId="0"/>
      <p:bldP spid="125" grpId="1"/>
      <p:bldP spid="125" grpId="2"/>
      <p:bldP spid="180" grpId="0"/>
      <p:bldP spid="180" grpId="1"/>
      <p:bldP spid="186" grpId="0"/>
      <p:bldP spid="186" grpId="1"/>
      <p:bldP spid="186" grpId="2"/>
      <p:bldP spid="186" grpId="3"/>
      <p:bldP spid="187" grpId="0"/>
      <p:bldP spid="187" grpId="1"/>
      <p:bldP spid="187" grpId="2"/>
      <p:bldP spid="196" grpId="0"/>
      <p:bldP spid="196" grpId="1"/>
      <p:bldP spid="202" grpId="0"/>
      <p:bldP spid="202" grpId="1"/>
      <p:bldP spid="203" grpId="0"/>
      <p:bldP spid="203" grpId="1"/>
      <p:bldP spid="203" grpId="2"/>
      <p:bldP spid="206" grpId="0"/>
      <p:bldP spid="206" grpId="1"/>
      <p:bldP spid="211" grpId="0"/>
      <p:bldP spid="211" grpId="1"/>
      <p:bldP spid="212" grpId="0"/>
      <p:bldP spid="212" grpId="1"/>
      <p:bldP spid="212" grpId="2"/>
      <p:bldP spid="225" grpId="0"/>
      <p:bldP spid="225" grpId="1"/>
      <p:bldP spid="225" grpId="2"/>
      <p:bldP spid="226" grpId="0"/>
      <p:bldP spid="226" grpId="1"/>
      <p:bldP spid="226" grpId="2"/>
      <p:bldP spid="229" grpId="0"/>
      <p:bldP spid="229" grpId="1"/>
      <p:bldP spid="231" grpId="0"/>
      <p:bldP spid="231" grpId="1"/>
      <p:bldP spid="231" grpId="2"/>
      <p:bldP spid="251" grpId="0"/>
      <p:bldP spid="251" grpId="1"/>
      <p:bldP spid="256" grpId="0"/>
      <p:bldP spid="256" grpId="1"/>
      <p:bldP spid="261" grpId="0"/>
      <p:bldP spid="261" grpId="1"/>
      <p:bldP spid="261" grpId="2"/>
      <p:bldP spid="267" grpId="0"/>
      <p:bldP spid="267" grpId="1"/>
      <p:bldP spid="270" grpId="0"/>
      <p:bldP spid="270" grpId="1"/>
      <p:bldP spid="271" grpId="0"/>
      <p:bldP spid="271" grpId="1"/>
      <p:bldP spid="271" grpId="2"/>
      <p:bldP spid="275" grpId="0"/>
      <p:bldP spid="275" grpId="1"/>
      <p:bldP spid="283" grpId="0"/>
      <p:bldP spid="283" grpId="1"/>
      <p:bldP spid="284" grpId="0"/>
      <p:bldP spid="284" grpId="1"/>
      <p:bldP spid="284" grpId="2"/>
      <p:bldP spid="290" grpId="0"/>
      <p:bldP spid="290" grpId="1"/>
      <p:bldP spid="291" grpId="0"/>
      <p:bldP spid="291" grpId="1"/>
      <p:bldP spid="291" grpId="2"/>
      <p:bldP spid="296" grpId="0"/>
      <p:bldP spid="296" grpId="1"/>
      <p:bldP spid="299" grpId="0"/>
      <p:bldP spid="299" grpId="1"/>
      <p:bldP spid="299" grpId="2"/>
      <p:bldP spid="317" grpId="0"/>
      <p:bldP spid="317" grpId="1"/>
      <p:bldP spid="317" grpId="2"/>
      <p:bldP spid="317" grpId="3"/>
      <p:bldP spid="197" grpId="0"/>
      <p:bldP spid="197" grpId="1"/>
      <p:bldP spid="197" grpId="2"/>
      <p:bldP spid="197" grpId="3"/>
      <p:bldP spid="1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Line 721"/>
          <p:cNvSpPr>
            <a:spLocks noChangeShapeType="1"/>
          </p:cNvSpPr>
          <p:nvPr/>
        </p:nvSpPr>
        <p:spPr bwMode="auto">
          <a:xfrm>
            <a:off x="304800" y="228600"/>
            <a:ext cx="0" cy="640080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ru-RU" kern="0">
              <a:solidFill>
                <a:sysClr val="windowText" lastClr="000000"/>
              </a:solidFill>
            </a:endParaRPr>
          </a:p>
        </p:txBody>
      </p:sp>
      <p:sp>
        <p:nvSpPr>
          <p:cNvPr id="36" name="Line 722"/>
          <p:cNvSpPr>
            <a:spLocks noChangeShapeType="1"/>
          </p:cNvSpPr>
          <p:nvPr/>
        </p:nvSpPr>
        <p:spPr bwMode="auto">
          <a:xfrm>
            <a:off x="8839200" y="228600"/>
            <a:ext cx="0" cy="640080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ru-RU" kern="0">
              <a:solidFill>
                <a:sysClr val="windowText" lastClr="000000"/>
              </a:solidFill>
            </a:endParaRPr>
          </a:p>
        </p:txBody>
      </p:sp>
      <p:sp>
        <p:nvSpPr>
          <p:cNvPr id="37" name="Line 727"/>
          <p:cNvSpPr>
            <a:spLocks noChangeShapeType="1"/>
          </p:cNvSpPr>
          <p:nvPr/>
        </p:nvSpPr>
        <p:spPr bwMode="auto">
          <a:xfrm>
            <a:off x="711200" y="228600"/>
            <a:ext cx="0" cy="640080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ru-RU" kern="0">
              <a:solidFill>
                <a:sysClr val="windowText" lastClr="000000"/>
              </a:solidFill>
            </a:endParaRPr>
          </a:p>
        </p:txBody>
      </p:sp>
      <p:sp>
        <p:nvSpPr>
          <p:cNvPr id="38" name="Line 730"/>
          <p:cNvSpPr>
            <a:spLocks noChangeShapeType="1"/>
          </p:cNvSpPr>
          <p:nvPr/>
        </p:nvSpPr>
        <p:spPr bwMode="auto">
          <a:xfrm>
            <a:off x="1117600" y="228600"/>
            <a:ext cx="0" cy="640080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ru-RU" kern="0">
              <a:solidFill>
                <a:sysClr val="windowText" lastClr="000000"/>
              </a:solidFill>
            </a:endParaRPr>
          </a:p>
        </p:txBody>
      </p:sp>
      <p:sp>
        <p:nvSpPr>
          <p:cNvPr id="39" name="Line 733"/>
          <p:cNvSpPr>
            <a:spLocks noChangeShapeType="1"/>
          </p:cNvSpPr>
          <p:nvPr/>
        </p:nvSpPr>
        <p:spPr bwMode="auto">
          <a:xfrm>
            <a:off x="1524000" y="228600"/>
            <a:ext cx="0" cy="640080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ru-RU" kern="0">
              <a:solidFill>
                <a:sysClr val="windowText" lastClr="000000"/>
              </a:solidFill>
            </a:endParaRPr>
          </a:p>
        </p:txBody>
      </p:sp>
      <p:sp>
        <p:nvSpPr>
          <p:cNvPr id="40" name="Line 736"/>
          <p:cNvSpPr>
            <a:spLocks noChangeShapeType="1"/>
          </p:cNvSpPr>
          <p:nvPr/>
        </p:nvSpPr>
        <p:spPr bwMode="auto">
          <a:xfrm>
            <a:off x="1930400" y="228600"/>
            <a:ext cx="0" cy="640080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ru-RU" kern="0">
              <a:solidFill>
                <a:sysClr val="windowText" lastClr="000000"/>
              </a:solidFill>
            </a:endParaRPr>
          </a:p>
        </p:txBody>
      </p:sp>
      <p:sp>
        <p:nvSpPr>
          <p:cNvPr id="41" name="Line 739"/>
          <p:cNvSpPr>
            <a:spLocks noChangeShapeType="1"/>
          </p:cNvSpPr>
          <p:nvPr/>
        </p:nvSpPr>
        <p:spPr bwMode="auto">
          <a:xfrm>
            <a:off x="2336800" y="228600"/>
            <a:ext cx="0" cy="640080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ru-RU" kern="0">
              <a:solidFill>
                <a:sysClr val="windowText" lastClr="000000"/>
              </a:solidFill>
            </a:endParaRPr>
          </a:p>
        </p:txBody>
      </p:sp>
      <p:sp>
        <p:nvSpPr>
          <p:cNvPr id="42" name="Line 742"/>
          <p:cNvSpPr>
            <a:spLocks noChangeShapeType="1"/>
          </p:cNvSpPr>
          <p:nvPr/>
        </p:nvSpPr>
        <p:spPr bwMode="auto">
          <a:xfrm>
            <a:off x="2743200" y="228600"/>
            <a:ext cx="0" cy="640080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ru-RU" kern="0" dirty="0">
              <a:solidFill>
                <a:sysClr val="windowText" lastClr="000000"/>
              </a:solidFill>
            </a:endParaRPr>
          </a:p>
        </p:txBody>
      </p:sp>
      <p:sp>
        <p:nvSpPr>
          <p:cNvPr id="43" name="Line 745"/>
          <p:cNvSpPr>
            <a:spLocks noChangeShapeType="1"/>
          </p:cNvSpPr>
          <p:nvPr/>
        </p:nvSpPr>
        <p:spPr bwMode="auto">
          <a:xfrm>
            <a:off x="3149600" y="228600"/>
            <a:ext cx="0" cy="640080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ru-RU" kern="0">
              <a:solidFill>
                <a:sysClr val="windowText" lastClr="000000"/>
              </a:solidFill>
            </a:endParaRPr>
          </a:p>
        </p:txBody>
      </p:sp>
      <p:sp>
        <p:nvSpPr>
          <p:cNvPr id="44" name="Line 748"/>
          <p:cNvSpPr>
            <a:spLocks noChangeShapeType="1"/>
          </p:cNvSpPr>
          <p:nvPr/>
        </p:nvSpPr>
        <p:spPr bwMode="auto">
          <a:xfrm>
            <a:off x="3556000" y="228600"/>
            <a:ext cx="0" cy="640080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ru-RU" kern="0">
              <a:solidFill>
                <a:sysClr val="windowText" lastClr="000000"/>
              </a:solidFill>
            </a:endParaRPr>
          </a:p>
        </p:txBody>
      </p:sp>
      <p:sp>
        <p:nvSpPr>
          <p:cNvPr id="45" name="Line 751"/>
          <p:cNvSpPr>
            <a:spLocks noChangeShapeType="1"/>
          </p:cNvSpPr>
          <p:nvPr/>
        </p:nvSpPr>
        <p:spPr bwMode="auto">
          <a:xfrm>
            <a:off x="3962400" y="228600"/>
            <a:ext cx="0" cy="640080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ru-RU" kern="0">
              <a:solidFill>
                <a:sysClr val="windowText" lastClr="000000"/>
              </a:solidFill>
            </a:endParaRPr>
          </a:p>
        </p:txBody>
      </p:sp>
      <p:sp>
        <p:nvSpPr>
          <p:cNvPr id="46" name="Line 754"/>
          <p:cNvSpPr>
            <a:spLocks noChangeShapeType="1"/>
          </p:cNvSpPr>
          <p:nvPr/>
        </p:nvSpPr>
        <p:spPr bwMode="auto">
          <a:xfrm>
            <a:off x="4368800" y="228600"/>
            <a:ext cx="0" cy="640080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ru-RU" kern="0">
              <a:solidFill>
                <a:sysClr val="windowText" lastClr="000000"/>
              </a:solidFill>
            </a:endParaRPr>
          </a:p>
        </p:txBody>
      </p:sp>
      <p:sp>
        <p:nvSpPr>
          <p:cNvPr id="47" name="Line 757"/>
          <p:cNvSpPr>
            <a:spLocks noChangeShapeType="1"/>
          </p:cNvSpPr>
          <p:nvPr/>
        </p:nvSpPr>
        <p:spPr bwMode="auto">
          <a:xfrm>
            <a:off x="4775200" y="228600"/>
            <a:ext cx="0" cy="640080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ru-RU" kern="0">
              <a:solidFill>
                <a:sysClr val="windowText" lastClr="000000"/>
              </a:solidFill>
            </a:endParaRPr>
          </a:p>
        </p:txBody>
      </p:sp>
      <p:sp>
        <p:nvSpPr>
          <p:cNvPr id="48" name="Line 760"/>
          <p:cNvSpPr>
            <a:spLocks noChangeShapeType="1"/>
          </p:cNvSpPr>
          <p:nvPr/>
        </p:nvSpPr>
        <p:spPr bwMode="auto">
          <a:xfrm>
            <a:off x="5181600" y="228600"/>
            <a:ext cx="0" cy="640080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ru-RU" kern="0">
              <a:solidFill>
                <a:sysClr val="windowText" lastClr="000000"/>
              </a:solidFill>
            </a:endParaRPr>
          </a:p>
        </p:txBody>
      </p:sp>
      <p:sp>
        <p:nvSpPr>
          <p:cNvPr id="49" name="Line 763"/>
          <p:cNvSpPr>
            <a:spLocks noChangeShapeType="1"/>
          </p:cNvSpPr>
          <p:nvPr/>
        </p:nvSpPr>
        <p:spPr bwMode="auto">
          <a:xfrm>
            <a:off x="5588000" y="228600"/>
            <a:ext cx="0" cy="640080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ru-RU" kern="0">
              <a:solidFill>
                <a:sysClr val="windowText" lastClr="000000"/>
              </a:solidFill>
            </a:endParaRPr>
          </a:p>
        </p:txBody>
      </p:sp>
      <p:sp>
        <p:nvSpPr>
          <p:cNvPr id="50" name="Line 766"/>
          <p:cNvSpPr>
            <a:spLocks noChangeShapeType="1"/>
          </p:cNvSpPr>
          <p:nvPr/>
        </p:nvSpPr>
        <p:spPr bwMode="auto">
          <a:xfrm>
            <a:off x="5994400" y="228600"/>
            <a:ext cx="0" cy="640080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ru-RU" kern="0">
              <a:solidFill>
                <a:sysClr val="windowText" lastClr="000000"/>
              </a:solidFill>
            </a:endParaRPr>
          </a:p>
        </p:txBody>
      </p:sp>
      <p:sp>
        <p:nvSpPr>
          <p:cNvPr id="51" name="Line 769"/>
          <p:cNvSpPr>
            <a:spLocks noChangeShapeType="1"/>
          </p:cNvSpPr>
          <p:nvPr/>
        </p:nvSpPr>
        <p:spPr bwMode="auto">
          <a:xfrm>
            <a:off x="6400800" y="228600"/>
            <a:ext cx="0" cy="640080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ru-RU" kern="0">
              <a:solidFill>
                <a:sysClr val="windowText" lastClr="000000"/>
              </a:solidFill>
            </a:endParaRPr>
          </a:p>
        </p:txBody>
      </p:sp>
      <p:sp>
        <p:nvSpPr>
          <p:cNvPr id="52" name="Line 772"/>
          <p:cNvSpPr>
            <a:spLocks noChangeShapeType="1"/>
          </p:cNvSpPr>
          <p:nvPr/>
        </p:nvSpPr>
        <p:spPr bwMode="auto">
          <a:xfrm>
            <a:off x="6807200" y="228600"/>
            <a:ext cx="0" cy="640080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ru-RU" kern="0">
              <a:solidFill>
                <a:sysClr val="windowText" lastClr="000000"/>
              </a:solidFill>
            </a:endParaRPr>
          </a:p>
        </p:txBody>
      </p:sp>
      <p:sp>
        <p:nvSpPr>
          <p:cNvPr id="53" name="Line 775"/>
          <p:cNvSpPr>
            <a:spLocks noChangeShapeType="1"/>
          </p:cNvSpPr>
          <p:nvPr/>
        </p:nvSpPr>
        <p:spPr bwMode="auto">
          <a:xfrm>
            <a:off x="7213600" y="228600"/>
            <a:ext cx="0" cy="640080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ru-RU" kern="0">
              <a:solidFill>
                <a:sysClr val="windowText" lastClr="000000"/>
              </a:solidFill>
            </a:endParaRPr>
          </a:p>
        </p:txBody>
      </p:sp>
      <p:sp>
        <p:nvSpPr>
          <p:cNvPr id="54" name="Line 778"/>
          <p:cNvSpPr>
            <a:spLocks noChangeShapeType="1"/>
          </p:cNvSpPr>
          <p:nvPr/>
        </p:nvSpPr>
        <p:spPr bwMode="auto">
          <a:xfrm>
            <a:off x="7620000" y="228600"/>
            <a:ext cx="0" cy="640080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ru-RU" kern="0">
              <a:solidFill>
                <a:sysClr val="windowText" lastClr="000000"/>
              </a:solidFill>
            </a:endParaRPr>
          </a:p>
        </p:txBody>
      </p:sp>
      <p:sp>
        <p:nvSpPr>
          <p:cNvPr id="55" name="Line 781"/>
          <p:cNvSpPr>
            <a:spLocks noChangeShapeType="1"/>
          </p:cNvSpPr>
          <p:nvPr/>
        </p:nvSpPr>
        <p:spPr bwMode="auto">
          <a:xfrm>
            <a:off x="8026400" y="228600"/>
            <a:ext cx="0" cy="640080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ru-RU" kern="0">
              <a:solidFill>
                <a:sysClr val="windowText" lastClr="000000"/>
              </a:solidFill>
            </a:endParaRPr>
          </a:p>
        </p:txBody>
      </p:sp>
      <p:sp>
        <p:nvSpPr>
          <p:cNvPr id="56" name="Line 784"/>
          <p:cNvSpPr>
            <a:spLocks noChangeShapeType="1"/>
          </p:cNvSpPr>
          <p:nvPr/>
        </p:nvSpPr>
        <p:spPr bwMode="auto">
          <a:xfrm>
            <a:off x="8432800" y="228600"/>
            <a:ext cx="0" cy="640080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ru-RU" kern="0">
              <a:solidFill>
                <a:sysClr val="windowText" lastClr="000000"/>
              </a:solidFill>
            </a:endParaRPr>
          </a:p>
        </p:txBody>
      </p:sp>
      <p:sp>
        <p:nvSpPr>
          <p:cNvPr id="17" name="Line 719"/>
          <p:cNvSpPr>
            <a:spLocks noChangeShapeType="1"/>
          </p:cNvSpPr>
          <p:nvPr/>
        </p:nvSpPr>
        <p:spPr bwMode="auto">
          <a:xfrm>
            <a:off x="304800" y="228600"/>
            <a:ext cx="8534400"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ru-RU" kern="0">
              <a:solidFill>
                <a:sysClr val="windowText" lastClr="000000"/>
              </a:solidFill>
            </a:endParaRPr>
          </a:p>
        </p:txBody>
      </p:sp>
      <p:sp>
        <p:nvSpPr>
          <p:cNvPr id="18" name="Line 720"/>
          <p:cNvSpPr>
            <a:spLocks noChangeShapeType="1"/>
          </p:cNvSpPr>
          <p:nvPr/>
        </p:nvSpPr>
        <p:spPr bwMode="auto">
          <a:xfrm>
            <a:off x="304800" y="6629400"/>
            <a:ext cx="8534400"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ru-RU" kern="0">
              <a:solidFill>
                <a:sysClr val="windowText" lastClr="000000"/>
              </a:solidFill>
            </a:endParaRPr>
          </a:p>
        </p:txBody>
      </p:sp>
      <p:sp>
        <p:nvSpPr>
          <p:cNvPr id="19" name="Line 725"/>
          <p:cNvSpPr>
            <a:spLocks noChangeShapeType="1"/>
          </p:cNvSpPr>
          <p:nvPr/>
        </p:nvSpPr>
        <p:spPr bwMode="auto">
          <a:xfrm>
            <a:off x="304800" y="604838"/>
            <a:ext cx="8534400"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ru-RU" kern="0">
              <a:solidFill>
                <a:sysClr val="windowText" lastClr="000000"/>
              </a:solidFill>
            </a:endParaRPr>
          </a:p>
        </p:txBody>
      </p:sp>
      <p:sp>
        <p:nvSpPr>
          <p:cNvPr id="20" name="Line 788"/>
          <p:cNvSpPr>
            <a:spLocks noChangeShapeType="1"/>
          </p:cNvSpPr>
          <p:nvPr/>
        </p:nvSpPr>
        <p:spPr bwMode="auto">
          <a:xfrm>
            <a:off x="304800" y="981075"/>
            <a:ext cx="8534400"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ru-RU" kern="0">
              <a:solidFill>
                <a:sysClr val="windowText" lastClr="000000"/>
              </a:solidFill>
            </a:endParaRPr>
          </a:p>
        </p:txBody>
      </p:sp>
      <p:sp>
        <p:nvSpPr>
          <p:cNvPr id="21" name="Line 891"/>
          <p:cNvSpPr>
            <a:spLocks noChangeShapeType="1"/>
          </p:cNvSpPr>
          <p:nvPr/>
        </p:nvSpPr>
        <p:spPr bwMode="auto">
          <a:xfrm>
            <a:off x="304800" y="1358900"/>
            <a:ext cx="8534400"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ru-RU" kern="0">
              <a:solidFill>
                <a:sysClr val="windowText" lastClr="000000"/>
              </a:solidFill>
            </a:endParaRPr>
          </a:p>
        </p:txBody>
      </p:sp>
      <p:sp>
        <p:nvSpPr>
          <p:cNvPr id="22" name="Line 994"/>
          <p:cNvSpPr>
            <a:spLocks noChangeShapeType="1"/>
          </p:cNvSpPr>
          <p:nvPr/>
        </p:nvSpPr>
        <p:spPr bwMode="auto">
          <a:xfrm>
            <a:off x="304800" y="1735138"/>
            <a:ext cx="8534400"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ru-RU" kern="0">
              <a:solidFill>
                <a:sysClr val="windowText" lastClr="000000"/>
              </a:solidFill>
            </a:endParaRPr>
          </a:p>
        </p:txBody>
      </p:sp>
      <p:sp>
        <p:nvSpPr>
          <p:cNvPr id="23" name="Line 1097"/>
          <p:cNvSpPr>
            <a:spLocks noChangeShapeType="1"/>
          </p:cNvSpPr>
          <p:nvPr/>
        </p:nvSpPr>
        <p:spPr bwMode="auto">
          <a:xfrm>
            <a:off x="304800" y="2111375"/>
            <a:ext cx="8534400"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ru-RU" kern="0">
              <a:solidFill>
                <a:sysClr val="windowText" lastClr="000000"/>
              </a:solidFill>
            </a:endParaRPr>
          </a:p>
        </p:txBody>
      </p:sp>
      <p:sp>
        <p:nvSpPr>
          <p:cNvPr id="24" name="Line 1200"/>
          <p:cNvSpPr>
            <a:spLocks noChangeShapeType="1"/>
          </p:cNvSpPr>
          <p:nvPr/>
        </p:nvSpPr>
        <p:spPr bwMode="auto">
          <a:xfrm>
            <a:off x="304800" y="2487613"/>
            <a:ext cx="8534400"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ru-RU" kern="0">
              <a:solidFill>
                <a:sysClr val="windowText" lastClr="000000"/>
              </a:solidFill>
            </a:endParaRPr>
          </a:p>
        </p:txBody>
      </p:sp>
      <p:sp>
        <p:nvSpPr>
          <p:cNvPr id="25" name="Line 1303"/>
          <p:cNvSpPr>
            <a:spLocks noChangeShapeType="1"/>
          </p:cNvSpPr>
          <p:nvPr/>
        </p:nvSpPr>
        <p:spPr bwMode="auto">
          <a:xfrm>
            <a:off x="304800" y="2863850"/>
            <a:ext cx="8534400"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ru-RU" kern="0">
              <a:solidFill>
                <a:sysClr val="windowText" lastClr="000000"/>
              </a:solidFill>
            </a:endParaRPr>
          </a:p>
        </p:txBody>
      </p:sp>
      <p:sp>
        <p:nvSpPr>
          <p:cNvPr id="26" name="Line 1406"/>
          <p:cNvSpPr>
            <a:spLocks noChangeShapeType="1"/>
          </p:cNvSpPr>
          <p:nvPr/>
        </p:nvSpPr>
        <p:spPr bwMode="auto">
          <a:xfrm>
            <a:off x="304800" y="3240088"/>
            <a:ext cx="8534400"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ru-RU" kern="0">
              <a:solidFill>
                <a:sysClr val="windowText" lastClr="000000"/>
              </a:solidFill>
            </a:endParaRPr>
          </a:p>
        </p:txBody>
      </p:sp>
      <p:sp>
        <p:nvSpPr>
          <p:cNvPr id="27" name="Line 1509"/>
          <p:cNvSpPr>
            <a:spLocks noChangeShapeType="1"/>
          </p:cNvSpPr>
          <p:nvPr/>
        </p:nvSpPr>
        <p:spPr bwMode="auto">
          <a:xfrm>
            <a:off x="304800" y="3617913"/>
            <a:ext cx="8534400"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ru-RU" kern="0">
              <a:solidFill>
                <a:sysClr val="windowText" lastClr="000000"/>
              </a:solidFill>
            </a:endParaRPr>
          </a:p>
        </p:txBody>
      </p:sp>
      <p:sp>
        <p:nvSpPr>
          <p:cNvPr id="28" name="Line 1612"/>
          <p:cNvSpPr>
            <a:spLocks noChangeShapeType="1"/>
          </p:cNvSpPr>
          <p:nvPr/>
        </p:nvSpPr>
        <p:spPr bwMode="auto">
          <a:xfrm>
            <a:off x="304800" y="3994150"/>
            <a:ext cx="8534400"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ru-RU" kern="0">
              <a:solidFill>
                <a:sysClr val="windowText" lastClr="000000"/>
              </a:solidFill>
            </a:endParaRPr>
          </a:p>
        </p:txBody>
      </p:sp>
      <p:sp>
        <p:nvSpPr>
          <p:cNvPr id="29" name="Line 1715"/>
          <p:cNvSpPr>
            <a:spLocks noChangeShapeType="1"/>
          </p:cNvSpPr>
          <p:nvPr/>
        </p:nvSpPr>
        <p:spPr bwMode="auto">
          <a:xfrm>
            <a:off x="304800" y="4370388"/>
            <a:ext cx="8534400"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ru-RU" kern="0">
              <a:solidFill>
                <a:sysClr val="windowText" lastClr="000000"/>
              </a:solidFill>
            </a:endParaRPr>
          </a:p>
        </p:txBody>
      </p:sp>
      <p:sp>
        <p:nvSpPr>
          <p:cNvPr id="30" name="Line 1818"/>
          <p:cNvSpPr>
            <a:spLocks noChangeShapeType="1"/>
          </p:cNvSpPr>
          <p:nvPr/>
        </p:nvSpPr>
        <p:spPr bwMode="auto">
          <a:xfrm>
            <a:off x="304800" y="4746625"/>
            <a:ext cx="8534400"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ru-RU" kern="0">
              <a:solidFill>
                <a:sysClr val="windowText" lastClr="000000"/>
              </a:solidFill>
            </a:endParaRPr>
          </a:p>
        </p:txBody>
      </p:sp>
      <p:sp>
        <p:nvSpPr>
          <p:cNvPr id="31" name="Line 1921"/>
          <p:cNvSpPr>
            <a:spLocks noChangeShapeType="1"/>
          </p:cNvSpPr>
          <p:nvPr/>
        </p:nvSpPr>
        <p:spPr bwMode="auto">
          <a:xfrm>
            <a:off x="304800" y="5122863"/>
            <a:ext cx="8534400"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ru-RU" kern="0">
              <a:solidFill>
                <a:sysClr val="windowText" lastClr="000000"/>
              </a:solidFill>
            </a:endParaRPr>
          </a:p>
        </p:txBody>
      </p:sp>
      <p:sp>
        <p:nvSpPr>
          <p:cNvPr id="32" name="Line 2024"/>
          <p:cNvSpPr>
            <a:spLocks noChangeShapeType="1"/>
          </p:cNvSpPr>
          <p:nvPr/>
        </p:nvSpPr>
        <p:spPr bwMode="auto">
          <a:xfrm>
            <a:off x="304800" y="5499100"/>
            <a:ext cx="8534400"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ru-RU" kern="0">
              <a:solidFill>
                <a:sysClr val="windowText" lastClr="000000"/>
              </a:solidFill>
            </a:endParaRPr>
          </a:p>
        </p:txBody>
      </p:sp>
      <p:sp>
        <p:nvSpPr>
          <p:cNvPr id="33" name="Line 2127"/>
          <p:cNvSpPr>
            <a:spLocks noChangeShapeType="1"/>
          </p:cNvSpPr>
          <p:nvPr/>
        </p:nvSpPr>
        <p:spPr bwMode="auto">
          <a:xfrm>
            <a:off x="304800" y="5876925"/>
            <a:ext cx="8534400"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ru-RU" kern="0">
              <a:solidFill>
                <a:sysClr val="windowText" lastClr="000000"/>
              </a:solidFill>
            </a:endParaRPr>
          </a:p>
        </p:txBody>
      </p:sp>
      <p:sp>
        <p:nvSpPr>
          <p:cNvPr id="34" name="Line 2230"/>
          <p:cNvSpPr>
            <a:spLocks noChangeShapeType="1"/>
          </p:cNvSpPr>
          <p:nvPr/>
        </p:nvSpPr>
        <p:spPr bwMode="auto">
          <a:xfrm>
            <a:off x="304800" y="6253163"/>
            <a:ext cx="8534400"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ru-RU" kern="0">
              <a:solidFill>
                <a:sysClr val="windowText" lastClr="000000"/>
              </a:solidFill>
            </a:endParaRPr>
          </a:p>
        </p:txBody>
      </p:sp>
      <p:sp>
        <p:nvSpPr>
          <p:cNvPr id="10" name="TextBox 9"/>
          <p:cNvSpPr txBox="1"/>
          <p:nvPr/>
        </p:nvSpPr>
        <p:spPr>
          <a:xfrm>
            <a:off x="5588000" y="56017"/>
            <a:ext cx="386644" cy="584775"/>
          </a:xfrm>
          <a:prstGeom prst="rect">
            <a:avLst/>
          </a:prstGeom>
          <a:noFill/>
        </p:spPr>
        <p:txBody>
          <a:bodyPr wrap="none" rtlCol="0">
            <a:spAutoFit/>
          </a:bodyPr>
          <a:lstStyle/>
          <a:p>
            <a:r>
              <a:rPr lang="en-US" sz="3200" dirty="0" smtClean="0">
                <a:solidFill>
                  <a:prstClr val="black"/>
                </a:solidFill>
              </a:rPr>
              <a:t>y</a:t>
            </a:r>
            <a:endParaRPr lang="ru-RU" sz="3200" dirty="0">
              <a:solidFill>
                <a:prstClr val="black"/>
              </a:solidFill>
            </a:endParaRPr>
          </a:p>
        </p:txBody>
      </p:sp>
      <p:grpSp>
        <p:nvGrpSpPr>
          <p:cNvPr id="67" name="Группа 66"/>
          <p:cNvGrpSpPr/>
          <p:nvPr/>
        </p:nvGrpSpPr>
        <p:grpSpPr>
          <a:xfrm>
            <a:off x="3703696" y="670772"/>
            <a:ext cx="4757894" cy="4518024"/>
            <a:chOff x="3680398" y="291123"/>
            <a:chExt cx="4757894" cy="4518024"/>
          </a:xfrm>
        </p:grpSpPr>
        <p:cxnSp>
          <p:nvCxnSpPr>
            <p:cNvPr id="5" name="Прямая соединительная линия 4"/>
            <p:cNvCxnSpPr/>
            <p:nvPr/>
          </p:nvCxnSpPr>
          <p:spPr>
            <a:xfrm>
              <a:off x="5915423" y="2109152"/>
              <a:ext cx="15684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6405884" y="2382792"/>
              <a:ext cx="0" cy="1889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flipV="1">
              <a:off x="5979885" y="291123"/>
              <a:ext cx="29029" cy="4518024"/>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3680398" y="2476955"/>
              <a:ext cx="4661678" cy="0"/>
            </a:xfrm>
            <a:prstGeom prst="straightConnector1">
              <a:avLst/>
            </a:prstGeom>
            <a:ln w="41275">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048442" y="2691268"/>
              <a:ext cx="389850" cy="584775"/>
            </a:xfrm>
            <a:prstGeom prst="rect">
              <a:avLst/>
            </a:prstGeom>
            <a:noFill/>
          </p:spPr>
          <p:txBody>
            <a:bodyPr wrap="none" rtlCol="0">
              <a:spAutoFit/>
            </a:bodyPr>
            <a:lstStyle/>
            <a:p>
              <a:r>
                <a:rPr lang="en-US" sz="3200" dirty="0" smtClean="0">
                  <a:solidFill>
                    <a:prstClr val="black"/>
                  </a:solidFill>
                </a:rPr>
                <a:t>x</a:t>
              </a:r>
              <a:endParaRPr lang="ru-RU" sz="3200" dirty="0">
                <a:solidFill>
                  <a:prstClr val="black"/>
                </a:solidFill>
              </a:endParaRPr>
            </a:p>
          </p:txBody>
        </p:sp>
        <p:sp>
          <p:nvSpPr>
            <p:cNvPr id="12" name="TextBox 11"/>
            <p:cNvSpPr txBox="1"/>
            <p:nvPr/>
          </p:nvSpPr>
          <p:spPr>
            <a:xfrm>
              <a:off x="5565903" y="2399523"/>
              <a:ext cx="399468" cy="584775"/>
            </a:xfrm>
            <a:prstGeom prst="rect">
              <a:avLst/>
            </a:prstGeom>
            <a:noFill/>
          </p:spPr>
          <p:txBody>
            <a:bodyPr wrap="none" rtlCol="0">
              <a:spAutoFit/>
            </a:bodyPr>
            <a:lstStyle/>
            <a:p>
              <a:r>
                <a:rPr lang="en-US" sz="3200" dirty="0" smtClean="0">
                  <a:solidFill>
                    <a:prstClr val="black"/>
                  </a:solidFill>
                </a:rPr>
                <a:t>0</a:t>
              </a:r>
              <a:endParaRPr lang="ru-RU" sz="3200" dirty="0">
                <a:solidFill>
                  <a:prstClr val="black"/>
                </a:solidFill>
              </a:endParaRPr>
            </a:p>
          </p:txBody>
        </p:sp>
        <p:sp>
          <p:nvSpPr>
            <p:cNvPr id="13" name="TextBox 12"/>
            <p:cNvSpPr txBox="1"/>
            <p:nvPr/>
          </p:nvSpPr>
          <p:spPr>
            <a:xfrm>
              <a:off x="6201066" y="2492896"/>
              <a:ext cx="399468" cy="584775"/>
            </a:xfrm>
            <a:prstGeom prst="rect">
              <a:avLst/>
            </a:prstGeom>
            <a:noFill/>
          </p:spPr>
          <p:txBody>
            <a:bodyPr wrap="none" rtlCol="0">
              <a:spAutoFit/>
            </a:bodyPr>
            <a:lstStyle/>
            <a:p>
              <a:r>
                <a:rPr lang="en-US" sz="3200" dirty="0" smtClean="0">
                  <a:solidFill>
                    <a:prstClr val="black"/>
                  </a:solidFill>
                </a:rPr>
                <a:t>1</a:t>
              </a:r>
              <a:endParaRPr lang="ru-RU" sz="3200" dirty="0">
                <a:solidFill>
                  <a:prstClr val="black"/>
                </a:solidFill>
              </a:endParaRPr>
            </a:p>
          </p:txBody>
        </p:sp>
        <p:sp>
          <p:nvSpPr>
            <p:cNvPr id="14" name="TextBox 13"/>
            <p:cNvSpPr txBox="1"/>
            <p:nvPr/>
          </p:nvSpPr>
          <p:spPr>
            <a:xfrm>
              <a:off x="5933997" y="1795877"/>
              <a:ext cx="399468" cy="584775"/>
            </a:xfrm>
            <a:prstGeom prst="rect">
              <a:avLst/>
            </a:prstGeom>
            <a:noFill/>
          </p:spPr>
          <p:txBody>
            <a:bodyPr wrap="none" rtlCol="0">
              <a:spAutoFit/>
            </a:bodyPr>
            <a:lstStyle/>
            <a:p>
              <a:r>
                <a:rPr lang="en-US" sz="3200" dirty="0" smtClean="0">
                  <a:solidFill>
                    <a:prstClr val="black"/>
                  </a:solidFill>
                </a:rPr>
                <a:t>1</a:t>
              </a:r>
              <a:endParaRPr lang="ru-RU" sz="3200" dirty="0">
                <a:solidFill>
                  <a:prstClr val="black"/>
                </a:solidFill>
              </a:endParaRPr>
            </a:p>
          </p:txBody>
        </p:sp>
      </p:grpSp>
      <p:pic>
        <p:nvPicPr>
          <p:cNvPr id="58" name="Рисунок 5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021" y="3970990"/>
            <a:ext cx="2853377" cy="2367246"/>
          </a:xfrm>
          <a:prstGeom prst="rect">
            <a:avLst/>
          </a:prstGeom>
          <a:solidFill>
            <a:schemeClr val="bg1">
              <a:alpha val="0"/>
            </a:schemeClr>
          </a:solidFill>
        </p:spPr>
      </p:pic>
      <p:pic>
        <p:nvPicPr>
          <p:cNvPr id="59" name="Рисунок 5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22679" y="5154613"/>
            <a:ext cx="829530" cy="829530"/>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11200" y="5031643"/>
            <a:ext cx="3251200" cy="1905000"/>
          </a:xfrm>
          <a:prstGeom prst="rect">
            <a:avLst/>
          </a:prstGeom>
        </p:spPr>
      </p:pic>
      <p:sp>
        <p:nvSpPr>
          <p:cNvPr id="65" name="Овал 64"/>
          <p:cNvSpPr/>
          <p:nvPr/>
        </p:nvSpPr>
        <p:spPr>
          <a:xfrm>
            <a:off x="3654471" y="468985"/>
            <a:ext cx="4807119" cy="4807119"/>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68" name="Овал 67"/>
          <p:cNvSpPr/>
          <p:nvPr/>
        </p:nvSpPr>
        <p:spPr>
          <a:xfrm>
            <a:off x="5181600" y="2011532"/>
            <a:ext cx="144363" cy="1443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57" name="AutoShape 59">
            <a:hlinkClick r:id="" action="ppaction://hlinkshowjump?jump=nextslide" highlightClick="1"/>
          </p:cNvPr>
          <p:cNvSpPr>
            <a:spLocks noChangeArrowheads="1"/>
          </p:cNvSpPr>
          <p:nvPr/>
        </p:nvSpPr>
        <p:spPr bwMode="auto">
          <a:xfrm>
            <a:off x="8139749" y="5964009"/>
            <a:ext cx="576263" cy="576263"/>
          </a:xfrm>
          <a:prstGeom prst="actionButtonForwardNext">
            <a:avLst/>
          </a:prstGeom>
          <a:gradFill rotWithShape="1">
            <a:gsLst>
              <a:gs pos="0">
                <a:schemeClr val="bg1"/>
              </a:gs>
              <a:gs pos="100000">
                <a:schemeClr val="tx2">
                  <a:lumMod val="60000"/>
                  <a:lumOff val="40000"/>
                </a:schemeClr>
              </a:gs>
            </a:gsLst>
            <a:path path="rect">
              <a:fillToRect l="50000" t="50000" r="50000" b="50000"/>
            </a:path>
          </a:gradFill>
          <a:ln>
            <a:noFill/>
          </a:ln>
          <a:effectLst/>
          <a:extLst/>
        </p:spPr>
        <p:txBody>
          <a:bodyPr wrap="none" anchor="ctr"/>
          <a:lstStyle/>
          <a:p>
            <a:pPr algn="ctr"/>
            <a:endParaRPr lang="ru-RU">
              <a:solidFill>
                <a:prstClr val="black"/>
              </a:solidFill>
            </a:endParaRPr>
          </a:p>
        </p:txBody>
      </p:sp>
    </p:spTree>
    <p:extLst>
      <p:ext uri="{BB962C8B-B14F-4D97-AF65-F5344CB8AC3E}">
        <p14:creationId xmlns:p14="http://schemas.microsoft.com/office/powerpoint/2010/main" val="857627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grpId="0" nodeType="withEffect">
                                  <p:stCondLst>
                                    <p:cond delay="0"/>
                                  </p:stCondLst>
                                  <p:childTnLst>
                                    <p:animMotion origin="layout" path="M 8.33333E-7 -0.00023 C 8.33333E-7 0.00023 -0.05365 0.02405 -0.06667 0.05688 C -0.07969 0.08994 -0.08715 0.19677 -0.0776 0.19769 C -0.06806 0.19862 0.0724 0.36093 0.11128 0.32879 C 0.15017 0.29503 0.21858 0.17087 0.21753 0.1237 C 0.21649 0.0763 -0.05174 -0.04439 -0.04427 -0.05595 C -0.0717 -0.09063 0.02656 -0.16878 0.0684 -0.17433 C 0.11024 -0.17988 0.21441 -0.13595 0.20642 -0.0904 C 0.22205 -0.06289 0.00781 0.07977 0.02083 0.10174 C 0.03385 0.12416 0.27986 0.0296 0.28403 0.04416 C 0.28819 0.05896 0.32691 0.19862 0.27951 0.19122 C 0.23212 0.18382 0.18316 0.16509 0.17951 0.18705 C 0.18055 0.20671 0.28437 0.27977 0.28576 0.30937 C 0.28715 0.33942 0.2099 0.41688 0.1875 0.36648 C 0.1651 0.31607 0.18472 -2.60116E-6 0.15087 0.00532 C 0.11701 0.01064 0.02205 0.34798 -0.0158 0.39838 C -0.05365 0.44879 -0.10139 0.33249 -0.07604 0.30752 C -0.0507 0.28255 0.09115 0.29526 0.13663 0.24833 C 0.18212 0.20139 0.23437 0.06474 0.19687 0.02636 C 0.15937 -0.01202 -0.07014 -0.04162 -0.08872 0.01804 C -0.10729 0.07769 0.09375 0.35006 0.08576 0.38359 C 0.07778 0.41711 -0.10295 0.28509 -0.13646 0.21873 C -0.16997 0.15214 -0.13698 0.04856 -0.1158 -0.01595 C -0.09462 -0.08092 -0.04931 -0.16 -0.00938 -0.17017 C 0.03055 -0.18034 0.12535 -0.12855 0.12396 -0.07769 C 0.12257 -0.02589 -0.01389 0.05203 -0.01736 0.13757 C -0.02083 0.22405 0.06198 0.41179 0.1033 0.43815 C 0.14462 0.46497 0.20399 0.35492 0.23021 0.29711 C 0.25642 0.23908 0.28385 0.17549 0.26042 0.08971 C 0.23698 0.00416 0.08976 -0.19052 0.08906 -0.21664 C 0.08837 -0.24277 0.27101 -0.10289 0.25573 -0.06728 C 0.24045 -0.03029 0.05087 -0.01295 -0.00313 0.00116 C -0.00313 0.00139 8.33333E-7 -0.00023 8.33333E-7 0.00023 Z " pathEditMode="relative" rAng="0" ptsTypes="asssssassssaaaaaaaaaaaaaaaaaaaaaa">
                                      <p:cBhvr>
                                        <p:cTn id="6" dur="16000" fill="hold"/>
                                        <p:tgtEl>
                                          <p:spTgt spid="68"/>
                                        </p:tgtEl>
                                        <p:attrNameLst>
                                          <p:attrName>ppt_x</p:attrName>
                                          <p:attrName>ppt_y</p:attrName>
                                        </p:attrNameLst>
                                      </p:cBhvr>
                                      <p:rCtr x="7847" y="11121"/>
                                    </p:animMotion>
                                  </p:childTnLst>
                                </p:cTn>
                              </p:par>
                              <p:par>
                                <p:cTn id="7" presetID="53" presetClass="entr" presetSubtype="16"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anim calcmode="lin" valueType="num">
                                      <p:cBhvr>
                                        <p:cTn id="9" dur="500" fill="hold"/>
                                        <p:tgtEl>
                                          <p:spTgt spid="57"/>
                                        </p:tgtEl>
                                        <p:attrNameLst>
                                          <p:attrName>ppt_w</p:attrName>
                                        </p:attrNameLst>
                                      </p:cBhvr>
                                      <p:tavLst>
                                        <p:tav tm="0">
                                          <p:val>
                                            <p:fltVal val="0"/>
                                          </p:val>
                                        </p:tav>
                                        <p:tav tm="100000">
                                          <p:val>
                                            <p:strVal val="#ppt_w"/>
                                          </p:val>
                                        </p:tav>
                                      </p:tavLst>
                                    </p:anim>
                                    <p:anim calcmode="lin" valueType="num">
                                      <p:cBhvr>
                                        <p:cTn id="10" dur="500" fill="hold"/>
                                        <p:tgtEl>
                                          <p:spTgt spid="57"/>
                                        </p:tgtEl>
                                        <p:attrNameLst>
                                          <p:attrName>ppt_h</p:attrName>
                                        </p:attrNameLst>
                                      </p:cBhvr>
                                      <p:tavLst>
                                        <p:tav tm="0">
                                          <p:val>
                                            <p:fltVal val="0"/>
                                          </p:val>
                                        </p:tav>
                                        <p:tav tm="100000">
                                          <p:val>
                                            <p:strVal val="#ppt_h"/>
                                          </p:val>
                                        </p:tav>
                                      </p:tavLst>
                                    </p:anim>
                                    <p:animEffect transition="in" filter="fade">
                                      <p:cBhvr>
                                        <p:cTn id="1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7" name="акула по точкам"/>
          <p:cNvGrpSpPr/>
          <p:nvPr/>
        </p:nvGrpSpPr>
        <p:grpSpPr>
          <a:xfrm>
            <a:off x="319314" y="711200"/>
            <a:ext cx="8810172" cy="4093029"/>
            <a:chOff x="319314" y="711200"/>
            <a:chExt cx="8810172" cy="4093029"/>
          </a:xfrm>
        </p:grpSpPr>
        <p:sp>
          <p:nvSpPr>
            <p:cNvPr id="168" name="тело"/>
            <p:cNvSpPr/>
            <p:nvPr/>
          </p:nvSpPr>
          <p:spPr>
            <a:xfrm>
              <a:off x="319314" y="711200"/>
              <a:ext cx="8810172" cy="4093029"/>
            </a:xfrm>
            <a:custGeom>
              <a:avLst/>
              <a:gdLst>
                <a:gd name="connsiteX0" fmla="*/ 0 w 8810172"/>
                <a:gd name="connsiteY0" fmla="*/ 2728686 h 4093029"/>
                <a:gd name="connsiteX1" fmla="*/ 1233715 w 8810172"/>
                <a:gd name="connsiteY1" fmla="*/ 2017486 h 4093029"/>
                <a:gd name="connsiteX2" fmla="*/ 2743200 w 8810172"/>
                <a:gd name="connsiteY2" fmla="*/ 1712686 h 4093029"/>
                <a:gd name="connsiteX3" fmla="*/ 3367315 w 8810172"/>
                <a:gd name="connsiteY3" fmla="*/ 1712686 h 4093029"/>
                <a:gd name="connsiteX4" fmla="*/ 4572000 w 8810172"/>
                <a:gd name="connsiteY4" fmla="*/ 319314 h 4093029"/>
                <a:gd name="connsiteX5" fmla="*/ 5181600 w 8810172"/>
                <a:gd name="connsiteY5" fmla="*/ 0 h 4093029"/>
                <a:gd name="connsiteX6" fmla="*/ 4876800 w 8810172"/>
                <a:gd name="connsiteY6" fmla="*/ 333829 h 4093029"/>
                <a:gd name="connsiteX7" fmla="*/ 4267200 w 8810172"/>
                <a:gd name="connsiteY7" fmla="*/ 1669143 h 4093029"/>
                <a:gd name="connsiteX8" fmla="*/ 6705600 w 8810172"/>
                <a:gd name="connsiteY8" fmla="*/ 2380343 h 4093029"/>
                <a:gd name="connsiteX9" fmla="*/ 7300686 w 8810172"/>
                <a:gd name="connsiteY9" fmla="*/ 1698171 h 4093029"/>
                <a:gd name="connsiteX10" fmla="*/ 8244115 w 8810172"/>
                <a:gd name="connsiteY10" fmla="*/ 1001486 h 4093029"/>
                <a:gd name="connsiteX11" fmla="*/ 8810172 w 8810172"/>
                <a:gd name="connsiteY11" fmla="*/ 638629 h 4093029"/>
                <a:gd name="connsiteX12" fmla="*/ 7315200 w 8810172"/>
                <a:gd name="connsiteY12" fmla="*/ 2728686 h 4093029"/>
                <a:gd name="connsiteX13" fmla="*/ 7286172 w 8810172"/>
                <a:gd name="connsiteY13" fmla="*/ 3381829 h 4093029"/>
                <a:gd name="connsiteX14" fmla="*/ 7605486 w 8810172"/>
                <a:gd name="connsiteY14" fmla="*/ 4093029 h 4093029"/>
                <a:gd name="connsiteX15" fmla="*/ 6981372 w 8810172"/>
                <a:gd name="connsiteY15" fmla="*/ 3744686 h 4093029"/>
                <a:gd name="connsiteX16" fmla="*/ 6691086 w 8810172"/>
                <a:gd name="connsiteY16" fmla="*/ 3077029 h 4093029"/>
                <a:gd name="connsiteX17" fmla="*/ 3367315 w 8810172"/>
                <a:gd name="connsiteY17" fmla="*/ 3410857 h 4093029"/>
                <a:gd name="connsiteX18" fmla="*/ 3976915 w 8810172"/>
                <a:gd name="connsiteY18" fmla="*/ 4093029 h 4093029"/>
                <a:gd name="connsiteX19" fmla="*/ 3018972 w 8810172"/>
                <a:gd name="connsiteY19" fmla="*/ 3730171 h 4093029"/>
                <a:gd name="connsiteX20" fmla="*/ 2728686 w 8810172"/>
                <a:gd name="connsiteY20" fmla="*/ 3410857 h 4093029"/>
                <a:gd name="connsiteX21" fmla="*/ 1509486 w 8810172"/>
                <a:gd name="connsiteY21" fmla="*/ 3410857 h 4093029"/>
                <a:gd name="connsiteX22" fmla="*/ 1828800 w 8810172"/>
                <a:gd name="connsiteY22" fmla="*/ 3062514 h 4093029"/>
                <a:gd name="connsiteX23" fmla="*/ 928915 w 8810172"/>
                <a:gd name="connsiteY23" fmla="*/ 3062514 h 4093029"/>
                <a:gd name="connsiteX24" fmla="*/ 29029 w 8810172"/>
                <a:gd name="connsiteY24" fmla="*/ 2685143 h 4093029"/>
                <a:gd name="connsiteX0" fmla="*/ 0 w 8810172"/>
                <a:gd name="connsiteY0" fmla="*/ 2728686 h 4093029"/>
                <a:gd name="connsiteX1" fmla="*/ 1233715 w 8810172"/>
                <a:gd name="connsiteY1" fmla="*/ 2017486 h 4093029"/>
                <a:gd name="connsiteX2" fmla="*/ 2743200 w 8810172"/>
                <a:gd name="connsiteY2" fmla="*/ 1712686 h 4093029"/>
                <a:gd name="connsiteX3" fmla="*/ 3367315 w 8810172"/>
                <a:gd name="connsiteY3" fmla="*/ 1712686 h 4093029"/>
                <a:gd name="connsiteX4" fmla="*/ 4572000 w 8810172"/>
                <a:gd name="connsiteY4" fmla="*/ 319314 h 4093029"/>
                <a:gd name="connsiteX5" fmla="*/ 5181600 w 8810172"/>
                <a:gd name="connsiteY5" fmla="*/ 0 h 4093029"/>
                <a:gd name="connsiteX6" fmla="*/ 4876800 w 8810172"/>
                <a:gd name="connsiteY6" fmla="*/ 333829 h 4093029"/>
                <a:gd name="connsiteX7" fmla="*/ 4267200 w 8810172"/>
                <a:gd name="connsiteY7" fmla="*/ 1669143 h 4093029"/>
                <a:gd name="connsiteX8" fmla="*/ 6705600 w 8810172"/>
                <a:gd name="connsiteY8" fmla="*/ 2380343 h 4093029"/>
                <a:gd name="connsiteX9" fmla="*/ 7300686 w 8810172"/>
                <a:gd name="connsiteY9" fmla="*/ 1698171 h 4093029"/>
                <a:gd name="connsiteX10" fmla="*/ 8244115 w 8810172"/>
                <a:gd name="connsiteY10" fmla="*/ 1001486 h 4093029"/>
                <a:gd name="connsiteX11" fmla="*/ 8810172 w 8810172"/>
                <a:gd name="connsiteY11" fmla="*/ 638629 h 4093029"/>
                <a:gd name="connsiteX12" fmla="*/ 7315200 w 8810172"/>
                <a:gd name="connsiteY12" fmla="*/ 2728686 h 4093029"/>
                <a:gd name="connsiteX13" fmla="*/ 7286172 w 8810172"/>
                <a:gd name="connsiteY13" fmla="*/ 3381829 h 4093029"/>
                <a:gd name="connsiteX14" fmla="*/ 7605486 w 8810172"/>
                <a:gd name="connsiteY14" fmla="*/ 4093029 h 4093029"/>
                <a:gd name="connsiteX15" fmla="*/ 6981372 w 8810172"/>
                <a:gd name="connsiteY15" fmla="*/ 3744686 h 4093029"/>
                <a:gd name="connsiteX16" fmla="*/ 6691086 w 8810172"/>
                <a:gd name="connsiteY16" fmla="*/ 3077029 h 4093029"/>
                <a:gd name="connsiteX17" fmla="*/ 3367315 w 8810172"/>
                <a:gd name="connsiteY17" fmla="*/ 3410857 h 4093029"/>
                <a:gd name="connsiteX18" fmla="*/ 3976915 w 8810172"/>
                <a:gd name="connsiteY18" fmla="*/ 4093029 h 4093029"/>
                <a:gd name="connsiteX19" fmla="*/ 3018972 w 8810172"/>
                <a:gd name="connsiteY19" fmla="*/ 3730171 h 4093029"/>
                <a:gd name="connsiteX20" fmla="*/ 2728686 w 8810172"/>
                <a:gd name="connsiteY20" fmla="*/ 3410857 h 4093029"/>
                <a:gd name="connsiteX21" fmla="*/ 1509486 w 8810172"/>
                <a:gd name="connsiteY21" fmla="*/ 3410857 h 4093029"/>
                <a:gd name="connsiteX22" fmla="*/ 1828800 w 8810172"/>
                <a:gd name="connsiteY22" fmla="*/ 3062514 h 4093029"/>
                <a:gd name="connsiteX23" fmla="*/ 928915 w 8810172"/>
                <a:gd name="connsiteY23" fmla="*/ 3062514 h 4093029"/>
                <a:gd name="connsiteX24" fmla="*/ 454 w 8810172"/>
                <a:gd name="connsiteY24" fmla="*/ 2718480 h 409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0172" h="4093029">
                  <a:moveTo>
                    <a:pt x="0" y="2728686"/>
                  </a:moveTo>
                  <a:lnTo>
                    <a:pt x="1233715" y="2017486"/>
                  </a:lnTo>
                  <a:lnTo>
                    <a:pt x="2743200" y="1712686"/>
                  </a:lnTo>
                  <a:lnTo>
                    <a:pt x="3367315" y="1712686"/>
                  </a:lnTo>
                  <a:lnTo>
                    <a:pt x="4572000" y="319314"/>
                  </a:lnTo>
                  <a:lnTo>
                    <a:pt x="5181600" y="0"/>
                  </a:lnTo>
                  <a:lnTo>
                    <a:pt x="4876800" y="333829"/>
                  </a:lnTo>
                  <a:lnTo>
                    <a:pt x="4267200" y="1669143"/>
                  </a:lnTo>
                  <a:lnTo>
                    <a:pt x="6705600" y="2380343"/>
                  </a:lnTo>
                  <a:lnTo>
                    <a:pt x="7300686" y="1698171"/>
                  </a:lnTo>
                  <a:lnTo>
                    <a:pt x="8244115" y="1001486"/>
                  </a:lnTo>
                  <a:lnTo>
                    <a:pt x="8810172" y="638629"/>
                  </a:lnTo>
                  <a:lnTo>
                    <a:pt x="7315200" y="2728686"/>
                  </a:lnTo>
                  <a:lnTo>
                    <a:pt x="7286172" y="3381829"/>
                  </a:lnTo>
                  <a:lnTo>
                    <a:pt x="7605486" y="4093029"/>
                  </a:lnTo>
                  <a:lnTo>
                    <a:pt x="6981372" y="3744686"/>
                  </a:lnTo>
                  <a:lnTo>
                    <a:pt x="6691086" y="3077029"/>
                  </a:lnTo>
                  <a:lnTo>
                    <a:pt x="3367315" y="3410857"/>
                  </a:lnTo>
                  <a:lnTo>
                    <a:pt x="3976915" y="4093029"/>
                  </a:lnTo>
                  <a:lnTo>
                    <a:pt x="3018972" y="3730171"/>
                  </a:lnTo>
                  <a:lnTo>
                    <a:pt x="2728686" y="3410857"/>
                  </a:lnTo>
                  <a:lnTo>
                    <a:pt x="1509486" y="3410857"/>
                  </a:lnTo>
                  <a:lnTo>
                    <a:pt x="1828800" y="3062514"/>
                  </a:lnTo>
                  <a:lnTo>
                    <a:pt x="928915" y="3062514"/>
                  </a:lnTo>
                  <a:lnTo>
                    <a:pt x="454" y="2718480"/>
                  </a:lnTo>
                </a:path>
              </a:pathLst>
            </a:custGeom>
            <a:solidFill>
              <a:schemeClr val="bg1">
                <a:lumMod val="85000"/>
                <a:alpha val="5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9" name="Глаз"/>
            <p:cNvSpPr/>
            <p:nvPr/>
          </p:nvSpPr>
          <p:spPr>
            <a:xfrm>
              <a:off x="1776160" y="3036321"/>
              <a:ext cx="135334" cy="135334"/>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6" name="Группа 15"/>
          <p:cNvGrpSpPr/>
          <p:nvPr/>
        </p:nvGrpSpPr>
        <p:grpSpPr>
          <a:xfrm>
            <a:off x="0" y="-90358"/>
            <a:ext cx="9128383" cy="6941979"/>
            <a:chOff x="0" y="-90358"/>
            <a:chExt cx="9128383" cy="6941979"/>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16" y="6378"/>
              <a:ext cx="9112767" cy="6845243"/>
            </a:xfrm>
            <a:prstGeom prst="rect">
              <a:avLst/>
            </a:prstGeom>
          </p:spPr>
        </p:pic>
        <p:grpSp>
          <p:nvGrpSpPr>
            <p:cNvPr id="3" name="Группа 2"/>
            <p:cNvGrpSpPr/>
            <p:nvPr/>
          </p:nvGrpSpPr>
          <p:grpSpPr>
            <a:xfrm>
              <a:off x="0" y="-90358"/>
              <a:ext cx="9128383" cy="6543694"/>
              <a:chOff x="0" y="-90358"/>
              <a:chExt cx="9128383" cy="6543694"/>
            </a:xfrm>
          </p:grpSpPr>
          <p:sp>
            <p:nvSpPr>
              <p:cNvPr id="4" name="TextBox 3"/>
              <p:cNvSpPr txBox="1"/>
              <p:nvPr/>
            </p:nvSpPr>
            <p:spPr>
              <a:xfrm>
                <a:off x="5026153" y="-90358"/>
                <a:ext cx="386644" cy="584775"/>
              </a:xfrm>
              <a:prstGeom prst="rect">
                <a:avLst/>
              </a:prstGeom>
              <a:noFill/>
            </p:spPr>
            <p:txBody>
              <a:bodyPr wrap="none" rtlCol="0">
                <a:spAutoFit/>
              </a:bodyPr>
              <a:lstStyle/>
              <a:p>
                <a:r>
                  <a:rPr lang="en-US" sz="3200" dirty="0" smtClean="0"/>
                  <a:t>y</a:t>
                </a:r>
                <a:endParaRPr lang="ru-RU" sz="3200" dirty="0"/>
              </a:p>
            </p:txBody>
          </p:sp>
          <p:sp>
            <p:nvSpPr>
              <p:cNvPr id="5" name="TextBox 4"/>
              <p:cNvSpPr txBox="1"/>
              <p:nvPr/>
            </p:nvSpPr>
            <p:spPr>
              <a:xfrm>
                <a:off x="8693394" y="3348489"/>
                <a:ext cx="389850" cy="584775"/>
              </a:xfrm>
              <a:prstGeom prst="rect">
                <a:avLst/>
              </a:prstGeom>
              <a:noFill/>
            </p:spPr>
            <p:txBody>
              <a:bodyPr wrap="none" rtlCol="0">
                <a:spAutoFit/>
              </a:bodyPr>
              <a:lstStyle/>
              <a:p>
                <a:r>
                  <a:rPr lang="en-US" sz="3200" dirty="0" smtClean="0"/>
                  <a:t>x</a:t>
                </a:r>
                <a:endParaRPr lang="ru-RU" sz="3200" dirty="0"/>
              </a:p>
            </p:txBody>
          </p:sp>
          <p:grpSp>
            <p:nvGrpSpPr>
              <p:cNvPr id="6" name="Группа 5"/>
              <p:cNvGrpSpPr/>
              <p:nvPr/>
            </p:nvGrpSpPr>
            <p:grpSpPr>
              <a:xfrm>
                <a:off x="0" y="40268"/>
                <a:ext cx="9128383" cy="6413068"/>
                <a:chOff x="0" y="40268"/>
                <a:chExt cx="9128383" cy="6413068"/>
              </a:xfrm>
            </p:grpSpPr>
            <p:cxnSp>
              <p:nvCxnSpPr>
                <p:cNvPr id="7" name="Прямая со стрелкой 6"/>
                <p:cNvCxnSpPr/>
                <p:nvPr/>
              </p:nvCxnSpPr>
              <p:spPr>
                <a:xfrm flipV="1">
                  <a:off x="5479576" y="40268"/>
                  <a:ext cx="0" cy="6413068"/>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a:endCxn id="2" idx="3"/>
                </p:cNvCxnSpPr>
                <p:nvPr/>
              </p:nvCxnSpPr>
              <p:spPr>
                <a:xfrm>
                  <a:off x="0" y="3421059"/>
                  <a:ext cx="9128383" cy="7941"/>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11061" y="3328709"/>
                  <a:ext cx="399468" cy="584775"/>
                </a:xfrm>
                <a:prstGeom prst="rect">
                  <a:avLst/>
                </a:prstGeom>
                <a:noFill/>
              </p:spPr>
              <p:txBody>
                <a:bodyPr wrap="none" rtlCol="0">
                  <a:spAutoFit/>
                </a:bodyPr>
                <a:lstStyle/>
                <a:p>
                  <a:r>
                    <a:rPr lang="en-US" sz="3200" dirty="0" smtClean="0"/>
                    <a:t>0</a:t>
                  </a:r>
                  <a:endParaRPr lang="ru-RU" sz="3200" dirty="0"/>
                </a:p>
              </p:txBody>
            </p:sp>
            <p:sp>
              <p:nvSpPr>
                <p:cNvPr id="10" name="TextBox 9"/>
                <p:cNvSpPr txBox="1"/>
                <p:nvPr/>
              </p:nvSpPr>
              <p:spPr>
                <a:xfrm>
                  <a:off x="5587465" y="3375378"/>
                  <a:ext cx="399468" cy="584775"/>
                </a:xfrm>
                <a:prstGeom prst="rect">
                  <a:avLst/>
                </a:prstGeom>
                <a:noFill/>
              </p:spPr>
              <p:txBody>
                <a:bodyPr wrap="none" rtlCol="0">
                  <a:spAutoFit/>
                </a:bodyPr>
                <a:lstStyle/>
                <a:p>
                  <a:r>
                    <a:rPr lang="en-US" sz="3200" dirty="0" smtClean="0"/>
                    <a:t>1</a:t>
                  </a:r>
                  <a:endParaRPr lang="ru-RU" sz="3200" dirty="0"/>
                </a:p>
              </p:txBody>
            </p:sp>
            <p:cxnSp>
              <p:nvCxnSpPr>
                <p:cNvPr id="11" name="Прямая соединительная линия 10"/>
                <p:cNvCxnSpPr/>
                <p:nvPr/>
              </p:nvCxnSpPr>
              <p:spPr>
                <a:xfrm>
                  <a:off x="5407568" y="3088008"/>
                  <a:ext cx="14401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V="1">
                  <a:off x="5791374" y="3354611"/>
                  <a:ext cx="0" cy="14401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32597" y="2774505"/>
                  <a:ext cx="399468" cy="584775"/>
                </a:xfrm>
                <a:prstGeom prst="rect">
                  <a:avLst/>
                </a:prstGeom>
                <a:noFill/>
              </p:spPr>
              <p:txBody>
                <a:bodyPr wrap="none" rtlCol="0">
                  <a:spAutoFit/>
                </a:bodyPr>
                <a:lstStyle/>
                <a:p>
                  <a:r>
                    <a:rPr lang="en-US" sz="3200" dirty="0" smtClean="0"/>
                    <a:t>1</a:t>
                  </a:r>
                  <a:endParaRPr lang="ru-RU" sz="3200" dirty="0"/>
                </a:p>
              </p:txBody>
            </p:sp>
          </p:grpSp>
        </p:grpSp>
      </p:grpSp>
      <p:sp>
        <p:nvSpPr>
          <p:cNvPr id="161" name="TextBox A2"/>
          <p:cNvSpPr txBox="1"/>
          <p:nvPr/>
        </p:nvSpPr>
        <p:spPr>
          <a:xfrm>
            <a:off x="611560" y="548680"/>
            <a:ext cx="1673856" cy="584775"/>
          </a:xfrm>
          <a:prstGeom prst="rect">
            <a:avLst/>
          </a:prstGeom>
          <a:noFill/>
        </p:spPr>
        <p:txBody>
          <a:bodyPr wrap="none" rtlCol="0">
            <a:spAutoFit/>
          </a:bodyPr>
          <a:lstStyle/>
          <a:p>
            <a:r>
              <a:rPr lang="en-US" sz="3200" dirty="0" smtClean="0"/>
              <a:t>A(-17;0)</a:t>
            </a:r>
            <a:endParaRPr lang="ru-RU" sz="3200" dirty="0"/>
          </a:p>
        </p:txBody>
      </p:sp>
      <p:sp>
        <p:nvSpPr>
          <p:cNvPr id="158" name="TextBox Z"/>
          <p:cNvSpPr txBox="1"/>
          <p:nvPr/>
        </p:nvSpPr>
        <p:spPr>
          <a:xfrm>
            <a:off x="611560" y="548680"/>
            <a:ext cx="1808508" cy="584775"/>
          </a:xfrm>
          <a:prstGeom prst="rect">
            <a:avLst/>
          </a:prstGeom>
          <a:noFill/>
        </p:spPr>
        <p:txBody>
          <a:bodyPr wrap="none" rtlCol="0">
            <a:spAutoFit/>
          </a:bodyPr>
          <a:lstStyle/>
          <a:p>
            <a:r>
              <a:rPr lang="en-US" sz="3200" dirty="0" smtClean="0"/>
              <a:t>Z(-14;-1)</a:t>
            </a:r>
            <a:endParaRPr lang="ru-RU" sz="3200" dirty="0"/>
          </a:p>
        </p:txBody>
      </p:sp>
      <p:sp>
        <p:nvSpPr>
          <p:cNvPr id="155" name="TextBox Y"/>
          <p:cNvSpPr txBox="1"/>
          <p:nvPr/>
        </p:nvSpPr>
        <p:spPr>
          <a:xfrm>
            <a:off x="611560" y="548680"/>
            <a:ext cx="1816523" cy="584775"/>
          </a:xfrm>
          <a:prstGeom prst="rect">
            <a:avLst/>
          </a:prstGeom>
          <a:noFill/>
        </p:spPr>
        <p:txBody>
          <a:bodyPr wrap="none" rtlCol="0">
            <a:spAutoFit/>
          </a:bodyPr>
          <a:lstStyle/>
          <a:p>
            <a:r>
              <a:rPr lang="en-US" sz="3200" dirty="0" smtClean="0"/>
              <a:t>Y(-11;-1)</a:t>
            </a:r>
            <a:endParaRPr lang="ru-RU" sz="3200" dirty="0"/>
          </a:p>
        </p:txBody>
      </p:sp>
      <p:sp>
        <p:nvSpPr>
          <p:cNvPr id="152" name="TextBox X"/>
          <p:cNvSpPr txBox="1"/>
          <p:nvPr/>
        </p:nvSpPr>
        <p:spPr>
          <a:xfrm>
            <a:off x="611560" y="548680"/>
            <a:ext cx="1811714" cy="584775"/>
          </a:xfrm>
          <a:prstGeom prst="rect">
            <a:avLst/>
          </a:prstGeom>
          <a:noFill/>
        </p:spPr>
        <p:txBody>
          <a:bodyPr wrap="none" rtlCol="0">
            <a:spAutoFit/>
          </a:bodyPr>
          <a:lstStyle/>
          <a:p>
            <a:r>
              <a:rPr lang="en-US" sz="3200" dirty="0" smtClean="0"/>
              <a:t>X(-12;-2)</a:t>
            </a:r>
            <a:endParaRPr lang="ru-RU" sz="3200" dirty="0"/>
          </a:p>
        </p:txBody>
      </p:sp>
      <p:sp>
        <p:nvSpPr>
          <p:cNvPr id="149" name="TextBox W"/>
          <p:cNvSpPr txBox="1"/>
          <p:nvPr/>
        </p:nvSpPr>
        <p:spPr>
          <a:xfrm>
            <a:off x="593888" y="548680"/>
            <a:ext cx="1717137" cy="584775"/>
          </a:xfrm>
          <a:prstGeom prst="rect">
            <a:avLst/>
          </a:prstGeom>
          <a:noFill/>
        </p:spPr>
        <p:txBody>
          <a:bodyPr wrap="none" rtlCol="0">
            <a:spAutoFit/>
          </a:bodyPr>
          <a:lstStyle/>
          <a:p>
            <a:r>
              <a:rPr lang="en-US" sz="3200" dirty="0" smtClean="0"/>
              <a:t>W(-8;-2)</a:t>
            </a:r>
            <a:endParaRPr lang="ru-RU" sz="3200" dirty="0"/>
          </a:p>
        </p:txBody>
      </p:sp>
      <p:sp>
        <p:nvSpPr>
          <p:cNvPr id="146" name="TextBox V"/>
          <p:cNvSpPr txBox="1"/>
          <p:nvPr/>
        </p:nvSpPr>
        <p:spPr>
          <a:xfrm>
            <a:off x="611560" y="548680"/>
            <a:ext cx="1608133" cy="584775"/>
          </a:xfrm>
          <a:prstGeom prst="rect">
            <a:avLst/>
          </a:prstGeom>
          <a:noFill/>
        </p:spPr>
        <p:txBody>
          <a:bodyPr wrap="none" rtlCol="0">
            <a:spAutoFit/>
          </a:bodyPr>
          <a:lstStyle/>
          <a:p>
            <a:r>
              <a:rPr lang="en-US" sz="3200" dirty="0" smtClean="0"/>
              <a:t>V(-7;-3)</a:t>
            </a:r>
            <a:endParaRPr lang="ru-RU" sz="3200" dirty="0"/>
          </a:p>
        </p:txBody>
      </p:sp>
      <p:sp>
        <p:nvSpPr>
          <p:cNvPr id="144" name="TextBox T"/>
          <p:cNvSpPr txBox="1"/>
          <p:nvPr/>
        </p:nvSpPr>
        <p:spPr>
          <a:xfrm>
            <a:off x="611560" y="548680"/>
            <a:ext cx="1606530" cy="584775"/>
          </a:xfrm>
          <a:prstGeom prst="rect">
            <a:avLst/>
          </a:prstGeom>
          <a:noFill/>
        </p:spPr>
        <p:txBody>
          <a:bodyPr wrap="none" rtlCol="0">
            <a:spAutoFit/>
          </a:bodyPr>
          <a:lstStyle/>
          <a:p>
            <a:r>
              <a:rPr lang="en-US" sz="3200" dirty="0" smtClean="0"/>
              <a:t>T(-4;-4)</a:t>
            </a:r>
            <a:endParaRPr lang="ru-RU" sz="3200" dirty="0"/>
          </a:p>
        </p:txBody>
      </p:sp>
      <p:sp>
        <p:nvSpPr>
          <p:cNvPr id="141" name="TextBox S"/>
          <p:cNvSpPr txBox="1"/>
          <p:nvPr/>
        </p:nvSpPr>
        <p:spPr>
          <a:xfrm>
            <a:off x="611560" y="548680"/>
            <a:ext cx="1564852" cy="584775"/>
          </a:xfrm>
          <a:prstGeom prst="rect">
            <a:avLst/>
          </a:prstGeom>
          <a:noFill/>
        </p:spPr>
        <p:txBody>
          <a:bodyPr wrap="none" rtlCol="0">
            <a:spAutoFit/>
          </a:bodyPr>
          <a:lstStyle/>
          <a:p>
            <a:r>
              <a:rPr lang="en-US" sz="3200" dirty="0" smtClean="0"/>
              <a:t>S(-6;-2)</a:t>
            </a:r>
            <a:endParaRPr lang="ru-RU" sz="3200" dirty="0"/>
          </a:p>
        </p:txBody>
      </p:sp>
      <p:sp>
        <p:nvSpPr>
          <p:cNvPr id="135" name="TextBox O"/>
          <p:cNvSpPr txBox="1"/>
          <p:nvPr/>
        </p:nvSpPr>
        <p:spPr>
          <a:xfrm>
            <a:off x="611560" y="548680"/>
            <a:ext cx="1494320" cy="584775"/>
          </a:xfrm>
          <a:prstGeom prst="rect">
            <a:avLst/>
          </a:prstGeom>
          <a:noFill/>
        </p:spPr>
        <p:txBody>
          <a:bodyPr wrap="none" rtlCol="0">
            <a:spAutoFit/>
          </a:bodyPr>
          <a:lstStyle/>
          <a:p>
            <a:r>
              <a:rPr lang="en-US" sz="3200" dirty="0" smtClean="0"/>
              <a:t>O(6;-3)</a:t>
            </a:r>
            <a:endParaRPr lang="ru-RU" sz="3200" dirty="0"/>
          </a:p>
        </p:txBody>
      </p:sp>
      <p:sp>
        <p:nvSpPr>
          <p:cNvPr id="138" name="TextBox R"/>
          <p:cNvSpPr txBox="1"/>
          <p:nvPr/>
        </p:nvSpPr>
        <p:spPr>
          <a:xfrm>
            <a:off x="611560" y="548680"/>
            <a:ext cx="1455848" cy="584775"/>
          </a:xfrm>
          <a:prstGeom prst="rect">
            <a:avLst/>
          </a:prstGeom>
          <a:noFill/>
        </p:spPr>
        <p:txBody>
          <a:bodyPr wrap="none" rtlCol="0">
            <a:spAutoFit/>
          </a:bodyPr>
          <a:lstStyle/>
          <a:p>
            <a:r>
              <a:rPr lang="en-US" sz="3200" dirty="0" smtClean="0"/>
              <a:t>R(5;-1)</a:t>
            </a:r>
            <a:endParaRPr lang="ru-RU" sz="3200" dirty="0"/>
          </a:p>
        </p:txBody>
      </p:sp>
      <p:sp>
        <p:nvSpPr>
          <p:cNvPr id="132" name="TextBox P"/>
          <p:cNvSpPr txBox="1"/>
          <p:nvPr/>
        </p:nvSpPr>
        <p:spPr>
          <a:xfrm>
            <a:off x="611560" y="548680"/>
            <a:ext cx="1446230" cy="584775"/>
          </a:xfrm>
          <a:prstGeom prst="rect">
            <a:avLst/>
          </a:prstGeom>
          <a:noFill/>
        </p:spPr>
        <p:txBody>
          <a:bodyPr wrap="none" rtlCol="0">
            <a:spAutoFit/>
          </a:bodyPr>
          <a:lstStyle/>
          <a:p>
            <a:r>
              <a:rPr lang="en-US" sz="3200" dirty="0" smtClean="0"/>
              <a:t>P(8;-4)</a:t>
            </a:r>
            <a:endParaRPr lang="ru-RU" sz="3200" dirty="0"/>
          </a:p>
        </p:txBody>
      </p:sp>
      <p:sp>
        <p:nvSpPr>
          <p:cNvPr id="128" name="TextBox U"/>
          <p:cNvSpPr txBox="1"/>
          <p:nvPr/>
        </p:nvSpPr>
        <p:spPr>
          <a:xfrm>
            <a:off x="616748" y="548680"/>
            <a:ext cx="1483098" cy="584775"/>
          </a:xfrm>
          <a:prstGeom prst="rect">
            <a:avLst/>
          </a:prstGeom>
          <a:noFill/>
        </p:spPr>
        <p:txBody>
          <a:bodyPr wrap="none" rtlCol="0">
            <a:spAutoFit/>
          </a:bodyPr>
          <a:lstStyle/>
          <a:p>
            <a:r>
              <a:rPr lang="en-US" sz="3200" dirty="0" smtClean="0"/>
              <a:t>U(7;-2)</a:t>
            </a:r>
            <a:endParaRPr lang="ru-RU" sz="3200" dirty="0"/>
          </a:p>
        </p:txBody>
      </p:sp>
      <p:sp>
        <p:nvSpPr>
          <p:cNvPr id="125" name="TextBox Q"/>
          <p:cNvSpPr txBox="1"/>
          <p:nvPr/>
        </p:nvSpPr>
        <p:spPr>
          <a:xfrm>
            <a:off x="611560" y="548680"/>
            <a:ext cx="1343638" cy="584775"/>
          </a:xfrm>
          <a:prstGeom prst="rect">
            <a:avLst/>
          </a:prstGeom>
          <a:noFill/>
        </p:spPr>
        <p:txBody>
          <a:bodyPr wrap="none" rtlCol="0">
            <a:spAutoFit/>
          </a:bodyPr>
          <a:lstStyle/>
          <a:p>
            <a:r>
              <a:rPr lang="en-US" sz="3200" dirty="0" smtClean="0"/>
              <a:t>Q(7;0)</a:t>
            </a:r>
            <a:endParaRPr lang="ru-RU" sz="3200" dirty="0"/>
          </a:p>
        </p:txBody>
      </p:sp>
      <p:sp>
        <p:nvSpPr>
          <p:cNvPr id="122" name="TextBox N"/>
          <p:cNvSpPr txBox="1"/>
          <p:nvPr/>
        </p:nvSpPr>
        <p:spPr>
          <a:xfrm>
            <a:off x="660376" y="544024"/>
            <a:ext cx="1542410" cy="584775"/>
          </a:xfrm>
          <a:prstGeom prst="rect">
            <a:avLst/>
          </a:prstGeom>
          <a:noFill/>
        </p:spPr>
        <p:txBody>
          <a:bodyPr wrap="none" rtlCol="0">
            <a:spAutoFit/>
          </a:bodyPr>
          <a:lstStyle/>
          <a:p>
            <a:r>
              <a:rPr lang="en-US" sz="3200" dirty="0" smtClean="0"/>
              <a:t>N(12;6)</a:t>
            </a:r>
            <a:endParaRPr lang="ru-RU" sz="3200" dirty="0"/>
          </a:p>
        </p:txBody>
      </p:sp>
      <p:sp>
        <p:nvSpPr>
          <p:cNvPr id="66" name="TextBox M"/>
          <p:cNvSpPr txBox="1"/>
          <p:nvPr/>
        </p:nvSpPr>
        <p:spPr>
          <a:xfrm>
            <a:off x="660376" y="544024"/>
            <a:ext cx="1572866" cy="584775"/>
          </a:xfrm>
          <a:prstGeom prst="rect">
            <a:avLst/>
          </a:prstGeom>
          <a:noFill/>
        </p:spPr>
        <p:txBody>
          <a:bodyPr wrap="none" rtlCol="0">
            <a:spAutoFit/>
          </a:bodyPr>
          <a:lstStyle/>
          <a:p>
            <a:r>
              <a:rPr lang="en-US" sz="3200" dirty="0" smtClean="0"/>
              <a:t>M(10;5)</a:t>
            </a:r>
            <a:endParaRPr lang="ru-RU" sz="3200" dirty="0"/>
          </a:p>
        </p:txBody>
      </p:sp>
      <p:sp>
        <p:nvSpPr>
          <p:cNvPr id="105" name="TextBox L"/>
          <p:cNvSpPr txBox="1"/>
          <p:nvPr/>
        </p:nvSpPr>
        <p:spPr>
          <a:xfrm>
            <a:off x="539552" y="548680"/>
            <a:ext cx="1274708" cy="584775"/>
          </a:xfrm>
          <a:prstGeom prst="rect">
            <a:avLst/>
          </a:prstGeom>
          <a:noFill/>
        </p:spPr>
        <p:txBody>
          <a:bodyPr wrap="none" rtlCol="0">
            <a:spAutoFit/>
          </a:bodyPr>
          <a:lstStyle/>
          <a:p>
            <a:pPr fontAlgn="auto">
              <a:spcBef>
                <a:spcPts val="0"/>
              </a:spcBef>
              <a:spcAft>
                <a:spcPts val="0"/>
              </a:spcAft>
            </a:pPr>
            <a:r>
              <a:rPr lang="en-US" sz="3200" dirty="0" smtClean="0">
                <a:solidFill>
                  <a:prstClr val="black"/>
                </a:solidFill>
                <a:latin typeface="Trebuchet MS"/>
              </a:rPr>
              <a:t>L(7;3)</a:t>
            </a:r>
            <a:endParaRPr lang="ru-RU" sz="3200" dirty="0">
              <a:solidFill>
                <a:prstClr val="black"/>
              </a:solidFill>
              <a:latin typeface="Trebuchet MS"/>
            </a:endParaRPr>
          </a:p>
        </p:txBody>
      </p:sp>
      <p:sp>
        <p:nvSpPr>
          <p:cNvPr id="101" name="TextBox K"/>
          <p:cNvSpPr txBox="1"/>
          <p:nvPr/>
        </p:nvSpPr>
        <p:spPr>
          <a:xfrm>
            <a:off x="593339" y="539969"/>
            <a:ext cx="1301959" cy="584775"/>
          </a:xfrm>
          <a:prstGeom prst="rect">
            <a:avLst/>
          </a:prstGeom>
          <a:noFill/>
        </p:spPr>
        <p:txBody>
          <a:bodyPr wrap="none" rtlCol="0">
            <a:spAutoFit/>
          </a:bodyPr>
          <a:lstStyle/>
          <a:p>
            <a:pPr fontAlgn="auto">
              <a:spcBef>
                <a:spcPts val="0"/>
              </a:spcBef>
              <a:spcAft>
                <a:spcPts val="0"/>
              </a:spcAft>
            </a:pPr>
            <a:r>
              <a:rPr lang="en-US" sz="3200" dirty="0" smtClean="0">
                <a:solidFill>
                  <a:prstClr val="black"/>
                </a:solidFill>
                <a:latin typeface="Trebuchet MS"/>
              </a:rPr>
              <a:t>K(5;1)</a:t>
            </a:r>
            <a:endParaRPr lang="ru-RU" sz="3200" dirty="0">
              <a:solidFill>
                <a:prstClr val="black"/>
              </a:solidFill>
              <a:latin typeface="Trebuchet MS"/>
            </a:endParaRPr>
          </a:p>
        </p:txBody>
      </p:sp>
      <p:sp>
        <p:nvSpPr>
          <p:cNvPr id="97" name="TextBox H"/>
          <p:cNvSpPr txBox="1"/>
          <p:nvPr/>
        </p:nvSpPr>
        <p:spPr>
          <a:xfrm>
            <a:off x="611560" y="548680"/>
            <a:ext cx="1486304" cy="584775"/>
          </a:xfrm>
          <a:prstGeom prst="rect">
            <a:avLst/>
          </a:prstGeom>
          <a:noFill/>
        </p:spPr>
        <p:txBody>
          <a:bodyPr wrap="none" rtlCol="0">
            <a:spAutoFit/>
          </a:bodyPr>
          <a:lstStyle/>
          <a:p>
            <a:pPr fontAlgn="auto">
              <a:spcBef>
                <a:spcPts val="0"/>
              </a:spcBef>
              <a:spcAft>
                <a:spcPts val="0"/>
              </a:spcAft>
            </a:pPr>
            <a:r>
              <a:rPr lang="en-US" sz="3200" dirty="0" smtClean="0">
                <a:solidFill>
                  <a:prstClr val="black"/>
                </a:solidFill>
                <a:latin typeface="Trebuchet MS"/>
              </a:rPr>
              <a:t>H(-3;3)</a:t>
            </a:r>
            <a:endParaRPr lang="ru-RU" sz="3200" dirty="0">
              <a:solidFill>
                <a:prstClr val="black"/>
              </a:solidFill>
              <a:latin typeface="Trebuchet MS"/>
            </a:endParaRPr>
          </a:p>
        </p:txBody>
      </p:sp>
      <p:sp>
        <p:nvSpPr>
          <p:cNvPr id="91" name="TextBox G"/>
          <p:cNvSpPr txBox="1"/>
          <p:nvPr/>
        </p:nvSpPr>
        <p:spPr>
          <a:xfrm>
            <a:off x="611560" y="548680"/>
            <a:ext cx="1494320" cy="584775"/>
          </a:xfrm>
          <a:prstGeom prst="rect">
            <a:avLst/>
          </a:prstGeom>
          <a:noFill/>
        </p:spPr>
        <p:txBody>
          <a:bodyPr wrap="none" rtlCol="0">
            <a:spAutoFit/>
          </a:bodyPr>
          <a:lstStyle/>
          <a:p>
            <a:pPr fontAlgn="auto">
              <a:spcBef>
                <a:spcPts val="0"/>
              </a:spcBef>
              <a:spcAft>
                <a:spcPts val="0"/>
              </a:spcAft>
            </a:pPr>
            <a:r>
              <a:rPr lang="en-US" sz="3200" dirty="0" smtClean="0">
                <a:solidFill>
                  <a:prstClr val="black"/>
                </a:solidFill>
                <a:latin typeface="Trebuchet MS"/>
              </a:rPr>
              <a:t>G(-1;7)</a:t>
            </a:r>
            <a:endParaRPr lang="ru-RU" sz="3200" dirty="0">
              <a:solidFill>
                <a:prstClr val="black"/>
              </a:solidFill>
              <a:latin typeface="Trebuchet MS"/>
            </a:endParaRPr>
          </a:p>
        </p:txBody>
      </p:sp>
      <p:sp>
        <p:nvSpPr>
          <p:cNvPr id="86" name="TextBox F"/>
          <p:cNvSpPr txBox="1"/>
          <p:nvPr/>
        </p:nvSpPr>
        <p:spPr>
          <a:xfrm>
            <a:off x="615557" y="548680"/>
            <a:ext cx="1281120" cy="584775"/>
          </a:xfrm>
          <a:prstGeom prst="rect">
            <a:avLst/>
          </a:prstGeom>
          <a:noFill/>
        </p:spPr>
        <p:txBody>
          <a:bodyPr wrap="none" rtlCol="0">
            <a:spAutoFit/>
          </a:bodyPr>
          <a:lstStyle/>
          <a:p>
            <a:pPr fontAlgn="auto">
              <a:spcBef>
                <a:spcPts val="0"/>
              </a:spcBef>
              <a:spcAft>
                <a:spcPts val="0"/>
              </a:spcAft>
            </a:pPr>
            <a:r>
              <a:rPr lang="en-US" sz="3200" dirty="0" smtClean="0">
                <a:solidFill>
                  <a:prstClr val="black"/>
                </a:solidFill>
                <a:latin typeface="Trebuchet MS"/>
              </a:rPr>
              <a:t>F(0;8)</a:t>
            </a:r>
            <a:endParaRPr lang="ru-RU" sz="3200" dirty="0">
              <a:solidFill>
                <a:prstClr val="black"/>
              </a:solidFill>
              <a:latin typeface="Trebuchet MS"/>
            </a:endParaRPr>
          </a:p>
        </p:txBody>
      </p:sp>
      <p:sp>
        <p:nvSpPr>
          <p:cNvPr id="82" name="TextBox E"/>
          <p:cNvSpPr txBox="1"/>
          <p:nvPr/>
        </p:nvSpPr>
        <p:spPr>
          <a:xfrm>
            <a:off x="611560" y="539969"/>
            <a:ext cx="1436612" cy="584775"/>
          </a:xfrm>
          <a:prstGeom prst="rect">
            <a:avLst/>
          </a:prstGeom>
          <a:noFill/>
        </p:spPr>
        <p:txBody>
          <a:bodyPr wrap="none" rtlCol="0">
            <a:spAutoFit/>
          </a:bodyPr>
          <a:lstStyle/>
          <a:p>
            <a:pPr fontAlgn="auto">
              <a:spcBef>
                <a:spcPts val="0"/>
              </a:spcBef>
              <a:spcAft>
                <a:spcPts val="0"/>
              </a:spcAft>
            </a:pPr>
            <a:r>
              <a:rPr lang="en-US" sz="3200" dirty="0" smtClean="0">
                <a:solidFill>
                  <a:prstClr val="black"/>
                </a:solidFill>
                <a:latin typeface="Trebuchet MS"/>
              </a:rPr>
              <a:t>E(-2;7)</a:t>
            </a:r>
            <a:endParaRPr lang="ru-RU" sz="3200" dirty="0">
              <a:solidFill>
                <a:prstClr val="black"/>
              </a:solidFill>
              <a:latin typeface="Trebuchet MS"/>
            </a:endParaRPr>
          </a:p>
        </p:txBody>
      </p:sp>
      <p:sp>
        <p:nvSpPr>
          <p:cNvPr id="70" name="TextBox D"/>
          <p:cNvSpPr txBox="1"/>
          <p:nvPr/>
        </p:nvSpPr>
        <p:spPr>
          <a:xfrm>
            <a:off x="611560" y="535063"/>
            <a:ext cx="1468672" cy="584775"/>
          </a:xfrm>
          <a:prstGeom prst="rect">
            <a:avLst/>
          </a:prstGeom>
          <a:noFill/>
        </p:spPr>
        <p:txBody>
          <a:bodyPr wrap="none" rtlCol="0">
            <a:spAutoFit/>
          </a:bodyPr>
          <a:lstStyle/>
          <a:p>
            <a:pPr fontAlgn="auto">
              <a:spcBef>
                <a:spcPts val="0"/>
              </a:spcBef>
              <a:spcAft>
                <a:spcPts val="0"/>
              </a:spcAft>
            </a:pPr>
            <a:r>
              <a:rPr lang="en-US" sz="3200" dirty="0" smtClean="0">
                <a:solidFill>
                  <a:prstClr val="black"/>
                </a:solidFill>
                <a:latin typeface="Trebuchet MS"/>
              </a:rPr>
              <a:t>D(-6;3)</a:t>
            </a:r>
            <a:endParaRPr lang="ru-RU" sz="3200" dirty="0">
              <a:solidFill>
                <a:prstClr val="black"/>
              </a:solidFill>
              <a:latin typeface="Trebuchet MS"/>
            </a:endParaRPr>
          </a:p>
        </p:txBody>
      </p:sp>
      <p:sp>
        <p:nvSpPr>
          <p:cNvPr id="53" name="TextBox C"/>
          <p:cNvSpPr txBox="1"/>
          <p:nvPr/>
        </p:nvSpPr>
        <p:spPr>
          <a:xfrm>
            <a:off x="641326" y="544024"/>
            <a:ext cx="1462260" cy="584775"/>
          </a:xfrm>
          <a:prstGeom prst="rect">
            <a:avLst/>
          </a:prstGeom>
          <a:noFill/>
        </p:spPr>
        <p:txBody>
          <a:bodyPr wrap="none" rtlCol="0">
            <a:spAutoFit/>
          </a:bodyPr>
          <a:lstStyle/>
          <a:p>
            <a:pPr fontAlgn="auto">
              <a:spcBef>
                <a:spcPts val="0"/>
              </a:spcBef>
              <a:spcAft>
                <a:spcPts val="0"/>
              </a:spcAft>
            </a:pPr>
            <a:r>
              <a:rPr lang="en-US" sz="3200" dirty="0" smtClean="0">
                <a:solidFill>
                  <a:prstClr val="black"/>
                </a:solidFill>
                <a:latin typeface="Trebuchet MS"/>
              </a:rPr>
              <a:t>C(-8;3)</a:t>
            </a:r>
            <a:endParaRPr lang="ru-RU" sz="3200" dirty="0">
              <a:solidFill>
                <a:prstClr val="black"/>
              </a:solidFill>
              <a:latin typeface="Trebuchet MS"/>
            </a:endParaRPr>
          </a:p>
        </p:txBody>
      </p:sp>
      <p:sp>
        <p:nvSpPr>
          <p:cNvPr id="20" name="TextBox B"/>
          <p:cNvSpPr txBox="1"/>
          <p:nvPr/>
        </p:nvSpPr>
        <p:spPr>
          <a:xfrm>
            <a:off x="714016" y="551567"/>
            <a:ext cx="1664238" cy="584775"/>
          </a:xfrm>
          <a:prstGeom prst="rect">
            <a:avLst/>
          </a:prstGeom>
          <a:noFill/>
        </p:spPr>
        <p:txBody>
          <a:bodyPr wrap="none" rtlCol="0">
            <a:spAutoFit/>
          </a:bodyPr>
          <a:lstStyle/>
          <a:p>
            <a:r>
              <a:rPr lang="en-US" sz="3200" dirty="0" smtClean="0"/>
              <a:t>B(-13;2)</a:t>
            </a:r>
            <a:endParaRPr lang="ru-RU" sz="3200" dirty="0"/>
          </a:p>
        </p:txBody>
      </p:sp>
      <p:sp>
        <p:nvSpPr>
          <p:cNvPr id="17" name="TextBox A"/>
          <p:cNvSpPr txBox="1"/>
          <p:nvPr/>
        </p:nvSpPr>
        <p:spPr>
          <a:xfrm>
            <a:off x="539552" y="544024"/>
            <a:ext cx="1673856" cy="584775"/>
          </a:xfrm>
          <a:prstGeom prst="rect">
            <a:avLst/>
          </a:prstGeom>
          <a:noFill/>
        </p:spPr>
        <p:txBody>
          <a:bodyPr wrap="none" rtlCol="0">
            <a:spAutoFit/>
          </a:bodyPr>
          <a:lstStyle/>
          <a:p>
            <a:r>
              <a:rPr lang="en-US" sz="3200" dirty="0" smtClean="0"/>
              <a:t>A(-17;0)</a:t>
            </a:r>
            <a:endParaRPr lang="ru-RU" sz="3200" dirty="0"/>
          </a:p>
        </p:txBody>
      </p:sp>
      <p:sp>
        <p:nvSpPr>
          <p:cNvPr id="37" name="Полилиния ZA"/>
          <p:cNvSpPr/>
          <p:nvPr/>
        </p:nvSpPr>
        <p:spPr>
          <a:xfrm>
            <a:off x="320993" y="3429000"/>
            <a:ext cx="913447" cy="365760"/>
          </a:xfrm>
          <a:custGeom>
            <a:avLst/>
            <a:gdLst>
              <a:gd name="connsiteX0" fmla="*/ 0 w 937260"/>
              <a:gd name="connsiteY0" fmla="*/ 0 h 365760"/>
              <a:gd name="connsiteX1" fmla="*/ 480060 w 937260"/>
              <a:gd name="connsiteY1" fmla="*/ 182880 h 365760"/>
              <a:gd name="connsiteX2" fmla="*/ 937260 w 937260"/>
              <a:gd name="connsiteY2" fmla="*/ 365760 h 365760"/>
              <a:gd name="connsiteX0" fmla="*/ 0 w 937260"/>
              <a:gd name="connsiteY0" fmla="*/ 0 h 365760"/>
              <a:gd name="connsiteX1" fmla="*/ 937260 w 937260"/>
              <a:gd name="connsiteY1" fmla="*/ 365760 h 365760"/>
              <a:gd name="connsiteX0" fmla="*/ 0 w 913447"/>
              <a:gd name="connsiteY0" fmla="*/ 0 h 365760"/>
              <a:gd name="connsiteX1" fmla="*/ 913447 w 913447"/>
              <a:gd name="connsiteY1" fmla="*/ 365760 h 365760"/>
            </a:gdLst>
            <a:ahLst/>
            <a:cxnLst>
              <a:cxn ang="0">
                <a:pos x="connsiteX0" y="connsiteY0"/>
              </a:cxn>
              <a:cxn ang="0">
                <a:pos x="connsiteX1" y="connsiteY1"/>
              </a:cxn>
            </a:cxnLst>
            <a:rect l="l" t="t" r="r" b="b"/>
            <a:pathLst>
              <a:path w="913447" h="365760">
                <a:moveTo>
                  <a:pt x="0" y="0"/>
                </a:moveTo>
                <a:lnTo>
                  <a:pt x="913447" y="365760"/>
                </a:ln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олилиния YZ"/>
          <p:cNvSpPr/>
          <p:nvPr/>
        </p:nvSpPr>
        <p:spPr>
          <a:xfrm>
            <a:off x="1219220" y="3786189"/>
            <a:ext cx="928665" cy="4763"/>
          </a:xfrm>
          <a:custGeom>
            <a:avLst/>
            <a:gdLst>
              <a:gd name="connsiteX0" fmla="*/ 0 w 914400"/>
              <a:gd name="connsiteY0" fmla="*/ 0 h 9525"/>
              <a:gd name="connsiteX1" fmla="*/ 600075 w 914400"/>
              <a:gd name="connsiteY1" fmla="*/ 9525 h 9525"/>
              <a:gd name="connsiteX2" fmla="*/ 914400 w 914400"/>
              <a:gd name="connsiteY2" fmla="*/ 9525 h 9525"/>
              <a:gd name="connsiteX0" fmla="*/ 0 w 10000"/>
              <a:gd name="connsiteY0" fmla="*/ 0 h 10000"/>
              <a:gd name="connsiteX1" fmla="*/ 10000 w 10000"/>
              <a:gd name="connsiteY1" fmla="*/ 10000 h 10000"/>
              <a:gd name="connsiteX0" fmla="*/ 0 w 10156"/>
              <a:gd name="connsiteY0" fmla="*/ 5001 h 5001"/>
              <a:gd name="connsiteX1" fmla="*/ 10156 w 10156"/>
              <a:gd name="connsiteY1" fmla="*/ 0 h 5001"/>
            </a:gdLst>
            <a:ahLst/>
            <a:cxnLst>
              <a:cxn ang="0">
                <a:pos x="connsiteX0" y="connsiteY0"/>
              </a:cxn>
              <a:cxn ang="0">
                <a:pos x="connsiteX1" y="connsiteY1"/>
              </a:cxn>
            </a:cxnLst>
            <a:rect l="l" t="t" r="r" b="b"/>
            <a:pathLst>
              <a:path w="10156" h="5001">
                <a:moveTo>
                  <a:pt x="0" y="5001"/>
                </a:moveTo>
                <a:lnTo>
                  <a:pt x="10156" y="0"/>
                </a:ln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олилиния XY"/>
          <p:cNvSpPr/>
          <p:nvPr/>
        </p:nvSpPr>
        <p:spPr>
          <a:xfrm>
            <a:off x="1847850" y="3771900"/>
            <a:ext cx="285750" cy="352425"/>
          </a:xfrm>
          <a:custGeom>
            <a:avLst/>
            <a:gdLst>
              <a:gd name="connsiteX0" fmla="*/ 285750 w 285750"/>
              <a:gd name="connsiteY0" fmla="*/ 0 h 352425"/>
              <a:gd name="connsiteX1" fmla="*/ 104775 w 285750"/>
              <a:gd name="connsiteY1" fmla="*/ 209550 h 352425"/>
              <a:gd name="connsiteX2" fmla="*/ 0 w 285750"/>
              <a:gd name="connsiteY2" fmla="*/ 352425 h 352425"/>
              <a:gd name="connsiteX0" fmla="*/ 285750 w 285750"/>
              <a:gd name="connsiteY0" fmla="*/ 0 h 352425"/>
              <a:gd name="connsiteX1" fmla="*/ 0 w 285750"/>
              <a:gd name="connsiteY1" fmla="*/ 352425 h 352425"/>
            </a:gdLst>
            <a:ahLst/>
            <a:cxnLst>
              <a:cxn ang="0">
                <a:pos x="connsiteX0" y="connsiteY0"/>
              </a:cxn>
              <a:cxn ang="0">
                <a:pos x="connsiteX1" y="connsiteY1"/>
              </a:cxn>
            </a:cxnLst>
            <a:rect l="l" t="t" r="r" b="b"/>
            <a:pathLst>
              <a:path w="285750" h="352425">
                <a:moveTo>
                  <a:pt x="285750" y="0"/>
                </a:moveTo>
                <a:lnTo>
                  <a:pt x="0" y="352425"/>
                </a:ln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олилиния WX"/>
          <p:cNvSpPr/>
          <p:nvPr/>
        </p:nvSpPr>
        <p:spPr>
          <a:xfrm>
            <a:off x="1847850" y="4114800"/>
            <a:ext cx="1209675" cy="0"/>
          </a:xfrm>
          <a:custGeom>
            <a:avLst/>
            <a:gdLst>
              <a:gd name="connsiteX0" fmla="*/ 0 w 1209675"/>
              <a:gd name="connsiteY0" fmla="*/ 0 h 0"/>
              <a:gd name="connsiteX1" fmla="*/ 619125 w 1209675"/>
              <a:gd name="connsiteY1" fmla="*/ 0 h 0"/>
              <a:gd name="connsiteX2" fmla="*/ 1209675 w 1209675"/>
              <a:gd name="connsiteY2" fmla="*/ 0 h 0"/>
              <a:gd name="connsiteX0" fmla="*/ 0 w 10000"/>
              <a:gd name="connsiteY0" fmla="*/ 0 h 0"/>
              <a:gd name="connsiteX1" fmla="*/ 10000 w 10000"/>
              <a:gd name="connsiteY1" fmla="*/ 0 h 0"/>
            </a:gdLst>
            <a:ahLst/>
            <a:cxnLst>
              <a:cxn ang="0">
                <a:pos x="connsiteX0" y="connsiteY0"/>
              </a:cxn>
              <a:cxn ang="0">
                <a:pos x="connsiteX1" y="connsiteY1"/>
              </a:cxn>
            </a:cxnLst>
            <a:rect l="l" t="t" r="r" b="b"/>
            <a:pathLst>
              <a:path w="10000">
                <a:moveTo>
                  <a:pt x="0" y="0"/>
                </a:moveTo>
                <a:lnTo>
                  <a:pt x="10000" y="0"/>
                </a:ln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олилиния VW"/>
          <p:cNvSpPr/>
          <p:nvPr/>
        </p:nvSpPr>
        <p:spPr>
          <a:xfrm>
            <a:off x="3033712" y="4105275"/>
            <a:ext cx="338137" cy="342900"/>
          </a:xfrm>
          <a:custGeom>
            <a:avLst/>
            <a:gdLst>
              <a:gd name="connsiteX0" fmla="*/ 0 w 323850"/>
              <a:gd name="connsiteY0" fmla="*/ 0 h 323850"/>
              <a:gd name="connsiteX1" fmla="*/ 152400 w 323850"/>
              <a:gd name="connsiteY1" fmla="*/ 152400 h 323850"/>
              <a:gd name="connsiteX2" fmla="*/ 323850 w 323850"/>
              <a:gd name="connsiteY2" fmla="*/ 323850 h 323850"/>
              <a:gd name="connsiteX0" fmla="*/ 0 w 323850"/>
              <a:gd name="connsiteY0" fmla="*/ 0 h 323850"/>
              <a:gd name="connsiteX1" fmla="*/ 323850 w 323850"/>
              <a:gd name="connsiteY1" fmla="*/ 323850 h 323850"/>
              <a:gd name="connsiteX0" fmla="*/ 0 w 338137"/>
              <a:gd name="connsiteY0" fmla="*/ 0 h 342900"/>
              <a:gd name="connsiteX1" fmla="*/ 338137 w 338137"/>
              <a:gd name="connsiteY1" fmla="*/ 342900 h 342900"/>
            </a:gdLst>
            <a:ahLst/>
            <a:cxnLst>
              <a:cxn ang="0">
                <a:pos x="connsiteX0" y="connsiteY0"/>
              </a:cxn>
              <a:cxn ang="0">
                <a:pos x="connsiteX1" y="connsiteY1"/>
              </a:cxn>
            </a:cxnLst>
            <a:rect l="l" t="t" r="r" b="b"/>
            <a:pathLst>
              <a:path w="338137" h="342900">
                <a:moveTo>
                  <a:pt x="0" y="0"/>
                </a:moveTo>
                <a:lnTo>
                  <a:pt x="338137" y="342900"/>
                </a:ln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олилиния TV"/>
          <p:cNvSpPr/>
          <p:nvPr/>
        </p:nvSpPr>
        <p:spPr>
          <a:xfrm>
            <a:off x="3371850" y="4448175"/>
            <a:ext cx="914400" cy="352425"/>
          </a:xfrm>
          <a:custGeom>
            <a:avLst/>
            <a:gdLst>
              <a:gd name="connsiteX0" fmla="*/ 914400 w 914400"/>
              <a:gd name="connsiteY0" fmla="*/ 352425 h 352425"/>
              <a:gd name="connsiteX1" fmla="*/ 409575 w 914400"/>
              <a:gd name="connsiteY1" fmla="*/ 180975 h 352425"/>
              <a:gd name="connsiteX2" fmla="*/ 0 w 914400"/>
              <a:gd name="connsiteY2" fmla="*/ 0 h 352425"/>
              <a:gd name="connsiteX0" fmla="*/ 914400 w 914400"/>
              <a:gd name="connsiteY0" fmla="*/ 352425 h 352425"/>
              <a:gd name="connsiteX1" fmla="*/ 0 w 914400"/>
              <a:gd name="connsiteY1" fmla="*/ 0 h 352425"/>
            </a:gdLst>
            <a:ahLst/>
            <a:cxnLst>
              <a:cxn ang="0">
                <a:pos x="connsiteX0" y="connsiteY0"/>
              </a:cxn>
              <a:cxn ang="0">
                <a:pos x="connsiteX1" y="connsiteY1"/>
              </a:cxn>
            </a:cxnLst>
            <a:rect l="l" t="t" r="r" b="b"/>
            <a:pathLst>
              <a:path w="914400" h="352425">
                <a:moveTo>
                  <a:pt x="914400" y="352425"/>
                </a:moveTo>
                <a:lnTo>
                  <a:pt x="0" y="0"/>
                </a:ln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олилиния ST"/>
          <p:cNvSpPr/>
          <p:nvPr/>
        </p:nvSpPr>
        <p:spPr>
          <a:xfrm>
            <a:off x="3667126" y="4114800"/>
            <a:ext cx="600075" cy="685800"/>
          </a:xfrm>
          <a:custGeom>
            <a:avLst/>
            <a:gdLst>
              <a:gd name="connsiteX0" fmla="*/ 600075 w 600075"/>
              <a:gd name="connsiteY0" fmla="*/ 666750 h 666750"/>
              <a:gd name="connsiteX1" fmla="*/ 228600 w 600075"/>
              <a:gd name="connsiteY1" fmla="*/ 266700 h 666750"/>
              <a:gd name="connsiteX2" fmla="*/ 0 w 600075"/>
              <a:gd name="connsiteY2" fmla="*/ 0 h 666750"/>
              <a:gd name="connsiteX0" fmla="*/ 600075 w 600075"/>
              <a:gd name="connsiteY0" fmla="*/ 666750 h 666750"/>
              <a:gd name="connsiteX1" fmla="*/ 0 w 600075"/>
              <a:gd name="connsiteY1" fmla="*/ 0 h 666750"/>
              <a:gd name="connsiteX0" fmla="*/ 609600 w 609600"/>
              <a:gd name="connsiteY0" fmla="*/ 685800 h 685800"/>
              <a:gd name="connsiteX1" fmla="*/ 0 w 609600"/>
              <a:gd name="connsiteY1" fmla="*/ 0 h 685800"/>
              <a:gd name="connsiteX0" fmla="*/ 600075 w 600075"/>
              <a:gd name="connsiteY0" fmla="*/ 685800 h 685800"/>
              <a:gd name="connsiteX1" fmla="*/ 0 w 600075"/>
              <a:gd name="connsiteY1" fmla="*/ 0 h 685800"/>
            </a:gdLst>
            <a:ahLst/>
            <a:cxnLst>
              <a:cxn ang="0">
                <a:pos x="connsiteX0" y="connsiteY0"/>
              </a:cxn>
              <a:cxn ang="0">
                <a:pos x="connsiteX1" y="connsiteY1"/>
              </a:cxn>
            </a:cxnLst>
            <a:rect l="l" t="t" r="r" b="b"/>
            <a:pathLst>
              <a:path w="600075" h="685800">
                <a:moveTo>
                  <a:pt x="600075" y="685800"/>
                </a:moveTo>
                <a:lnTo>
                  <a:pt x="0" y="0"/>
                </a:ln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олилиния RS"/>
          <p:cNvSpPr/>
          <p:nvPr/>
        </p:nvSpPr>
        <p:spPr>
          <a:xfrm>
            <a:off x="3652838" y="3771901"/>
            <a:ext cx="3348037" cy="342900"/>
          </a:xfrm>
          <a:custGeom>
            <a:avLst/>
            <a:gdLst>
              <a:gd name="connsiteX0" fmla="*/ 0 w 3305175"/>
              <a:gd name="connsiteY0" fmla="*/ 333375 h 333375"/>
              <a:gd name="connsiteX1" fmla="*/ 1619250 w 3305175"/>
              <a:gd name="connsiteY1" fmla="*/ 228600 h 333375"/>
              <a:gd name="connsiteX2" fmla="*/ 3305175 w 3305175"/>
              <a:gd name="connsiteY2" fmla="*/ 0 h 333375"/>
              <a:gd name="connsiteX0" fmla="*/ 0 w 3305175"/>
              <a:gd name="connsiteY0" fmla="*/ 333375 h 333375"/>
              <a:gd name="connsiteX1" fmla="*/ 3305175 w 3305175"/>
              <a:gd name="connsiteY1" fmla="*/ 0 h 333375"/>
              <a:gd name="connsiteX0" fmla="*/ 0 w 3348037"/>
              <a:gd name="connsiteY0" fmla="*/ 342900 h 342900"/>
              <a:gd name="connsiteX1" fmla="*/ 3348037 w 3348037"/>
              <a:gd name="connsiteY1" fmla="*/ 0 h 342900"/>
            </a:gdLst>
            <a:ahLst/>
            <a:cxnLst>
              <a:cxn ang="0">
                <a:pos x="connsiteX0" y="connsiteY0"/>
              </a:cxn>
              <a:cxn ang="0">
                <a:pos x="connsiteX1" y="connsiteY1"/>
              </a:cxn>
            </a:cxnLst>
            <a:rect l="l" t="t" r="r" b="b"/>
            <a:pathLst>
              <a:path w="3348037" h="342900">
                <a:moveTo>
                  <a:pt x="0" y="342900"/>
                </a:moveTo>
                <a:lnTo>
                  <a:pt x="3348037" y="0"/>
                </a:ln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олилиния OR"/>
          <p:cNvSpPr/>
          <p:nvPr/>
        </p:nvSpPr>
        <p:spPr>
          <a:xfrm>
            <a:off x="7010401" y="3762375"/>
            <a:ext cx="300038" cy="702469"/>
          </a:xfrm>
          <a:custGeom>
            <a:avLst/>
            <a:gdLst>
              <a:gd name="connsiteX0" fmla="*/ 0 w 590550"/>
              <a:gd name="connsiteY0" fmla="*/ 0 h 695325"/>
              <a:gd name="connsiteX1" fmla="*/ 323850 w 590550"/>
              <a:gd name="connsiteY1" fmla="*/ 371475 h 695325"/>
              <a:gd name="connsiteX2" fmla="*/ 590550 w 590550"/>
              <a:gd name="connsiteY2" fmla="*/ 695325 h 695325"/>
              <a:gd name="connsiteX0" fmla="*/ 0 w 590550"/>
              <a:gd name="connsiteY0" fmla="*/ 0 h 695325"/>
              <a:gd name="connsiteX1" fmla="*/ 590550 w 590550"/>
              <a:gd name="connsiteY1" fmla="*/ 695325 h 695325"/>
              <a:gd name="connsiteX0" fmla="*/ 0 w 285750"/>
              <a:gd name="connsiteY0" fmla="*/ 0 h 676275"/>
              <a:gd name="connsiteX1" fmla="*/ 285750 w 285750"/>
              <a:gd name="connsiteY1" fmla="*/ 676275 h 676275"/>
              <a:gd name="connsiteX0" fmla="*/ 0 w 295275"/>
              <a:gd name="connsiteY0" fmla="*/ 0 h 676275"/>
              <a:gd name="connsiteX1" fmla="*/ 295275 w 295275"/>
              <a:gd name="connsiteY1" fmla="*/ 676275 h 676275"/>
              <a:gd name="connsiteX0" fmla="*/ 0 w 300038"/>
              <a:gd name="connsiteY0" fmla="*/ 0 h 702469"/>
              <a:gd name="connsiteX1" fmla="*/ 300038 w 300038"/>
              <a:gd name="connsiteY1" fmla="*/ 702469 h 702469"/>
            </a:gdLst>
            <a:ahLst/>
            <a:cxnLst>
              <a:cxn ang="0">
                <a:pos x="connsiteX0" y="connsiteY0"/>
              </a:cxn>
              <a:cxn ang="0">
                <a:pos x="connsiteX1" y="connsiteY1"/>
              </a:cxn>
            </a:cxnLst>
            <a:rect l="l" t="t" r="r" b="b"/>
            <a:pathLst>
              <a:path w="300038" h="702469">
                <a:moveTo>
                  <a:pt x="0" y="0"/>
                </a:moveTo>
                <a:lnTo>
                  <a:pt x="300038" y="702469"/>
                </a:ln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олилиния PO"/>
          <p:cNvSpPr/>
          <p:nvPr/>
        </p:nvSpPr>
        <p:spPr>
          <a:xfrm>
            <a:off x="7303297" y="4462463"/>
            <a:ext cx="614363" cy="330994"/>
          </a:xfrm>
          <a:custGeom>
            <a:avLst/>
            <a:gdLst>
              <a:gd name="connsiteX0" fmla="*/ 0 w 581025"/>
              <a:gd name="connsiteY0" fmla="*/ 0 h 323850"/>
              <a:gd name="connsiteX1" fmla="*/ 333375 w 581025"/>
              <a:gd name="connsiteY1" fmla="*/ 180975 h 323850"/>
              <a:gd name="connsiteX2" fmla="*/ 581025 w 581025"/>
              <a:gd name="connsiteY2" fmla="*/ 323850 h 323850"/>
              <a:gd name="connsiteX0" fmla="*/ 0 w 581025"/>
              <a:gd name="connsiteY0" fmla="*/ 0 h 323850"/>
              <a:gd name="connsiteX1" fmla="*/ 581025 w 581025"/>
              <a:gd name="connsiteY1" fmla="*/ 323850 h 323850"/>
              <a:gd name="connsiteX0" fmla="*/ 0 w 614363"/>
              <a:gd name="connsiteY0" fmla="*/ 0 h 330994"/>
              <a:gd name="connsiteX1" fmla="*/ 614363 w 614363"/>
              <a:gd name="connsiteY1" fmla="*/ 330994 h 330994"/>
            </a:gdLst>
            <a:ahLst/>
            <a:cxnLst>
              <a:cxn ang="0">
                <a:pos x="connsiteX0" y="connsiteY0"/>
              </a:cxn>
              <a:cxn ang="0">
                <a:pos x="connsiteX1" y="connsiteY1"/>
              </a:cxn>
            </a:cxnLst>
            <a:rect l="l" t="t" r="r" b="b"/>
            <a:pathLst>
              <a:path w="614363" h="330994">
                <a:moveTo>
                  <a:pt x="0" y="0"/>
                </a:moveTo>
                <a:lnTo>
                  <a:pt x="614363" y="330994"/>
                </a:ln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олилиния UP"/>
          <p:cNvSpPr/>
          <p:nvPr/>
        </p:nvSpPr>
        <p:spPr>
          <a:xfrm>
            <a:off x="7610475" y="4105274"/>
            <a:ext cx="314325" cy="695325"/>
          </a:xfrm>
          <a:custGeom>
            <a:avLst/>
            <a:gdLst>
              <a:gd name="connsiteX0" fmla="*/ 0 w 314325"/>
              <a:gd name="connsiteY0" fmla="*/ 0 h 685800"/>
              <a:gd name="connsiteX1" fmla="*/ 142875 w 314325"/>
              <a:gd name="connsiteY1" fmla="*/ 400050 h 685800"/>
              <a:gd name="connsiteX2" fmla="*/ 314325 w 314325"/>
              <a:gd name="connsiteY2" fmla="*/ 685800 h 685800"/>
              <a:gd name="connsiteX0" fmla="*/ 0 w 314325"/>
              <a:gd name="connsiteY0" fmla="*/ 0 h 685800"/>
              <a:gd name="connsiteX1" fmla="*/ 314325 w 314325"/>
              <a:gd name="connsiteY1" fmla="*/ 685800 h 685800"/>
              <a:gd name="connsiteX0" fmla="*/ 0 w 314325"/>
              <a:gd name="connsiteY0" fmla="*/ 0 h 695325"/>
              <a:gd name="connsiteX1" fmla="*/ 314325 w 314325"/>
              <a:gd name="connsiteY1" fmla="*/ 695325 h 695325"/>
            </a:gdLst>
            <a:ahLst/>
            <a:cxnLst>
              <a:cxn ang="0">
                <a:pos x="connsiteX0" y="connsiteY0"/>
              </a:cxn>
              <a:cxn ang="0">
                <a:pos x="connsiteX1" y="connsiteY1"/>
              </a:cxn>
            </a:cxnLst>
            <a:rect l="l" t="t" r="r" b="b"/>
            <a:pathLst>
              <a:path w="314325" h="695325">
                <a:moveTo>
                  <a:pt x="0" y="0"/>
                </a:moveTo>
                <a:lnTo>
                  <a:pt x="314325" y="695325"/>
                </a:ln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олилиния QU"/>
          <p:cNvSpPr/>
          <p:nvPr/>
        </p:nvSpPr>
        <p:spPr>
          <a:xfrm>
            <a:off x="7600949" y="3424237"/>
            <a:ext cx="9525" cy="685800"/>
          </a:xfrm>
          <a:custGeom>
            <a:avLst/>
            <a:gdLst>
              <a:gd name="connsiteX0" fmla="*/ 0 w 19050"/>
              <a:gd name="connsiteY0" fmla="*/ 0 h 685800"/>
              <a:gd name="connsiteX1" fmla="*/ 19050 w 19050"/>
              <a:gd name="connsiteY1" fmla="*/ 361950 h 685800"/>
              <a:gd name="connsiteX2" fmla="*/ 9525 w 19050"/>
              <a:gd name="connsiteY2" fmla="*/ 685800 h 685800"/>
              <a:gd name="connsiteX0" fmla="*/ 19050 w 28575"/>
              <a:gd name="connsiteY0" fmla="*/ 0 h 685800"/>
              <a:gd name="connsiteX1" fmla="*/ 0 w 28575"/>
              <a:gd name="connsiteY1" fmla="*/ 352425 h 685800"/>
              <a:gd name="connsiteX2" fmla="*/ 28575 w 28575"/>
              <a:gd name="connsiteY2" fmla="*/ 685800 h 685800"/>
              <a:gd name="connsiteX0" fmla="*/ 0 w 19050"/>
              <a:gd name="connsiteY0" fmla="*/ 0 h 685800"/>
              <a:gd name="connsiteX1" fmla="*/ 19050 w 19050"/>
              <a:gd name="connsiteY1" fmla="*/ 371475 h 685800"/>
              <a:gd name="connsiteX2" fmla="*/ 9525 w 19050"/>
              <a:gd name="connsiteY2" fmla="*/ 685800 h 685800"/>
              <a:gd name="connsiteX0" fmla="*/ 0 w 9525"/>
              <a:gd name="connsiteY0" fmla="*/ 0 h 685800"/>
              <a:gd name="connsiteX1" fmla="*/ 9525 w 9525"/>
              <a:gd name="connsiteY1" fmla="*/ 685800 h 685800"/>
            </a:gdLst>
            <a:ahLst/>
            <a:cxnLst>
              <a:cxn ang="0">
                <a:pos x="connsiteX0" y="connsiteY0"/>
              </a:cxn>
              <a:cxn ang="0">
                <a:pos x="connsiteX1" y="connsiteY1"/>
              </a:cxn>
            </a:cxnLst>
            <a:rect l="l" t="t" r="r" b="b"/>
            <a:pathLst>
              <a:path w="9525" h="685800">
                <a:moveTo>
                  <a:pt x="0" y="0"/>
                </a:moveTo>
                <a:lnTo>
                  <a:pt x="9525" y="685800"/>
                </a:ln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олилиния NQ"/>
          <p:cNvSpPr/>
          <p:nvPr/>
        </p:nvSpPr>
        <p:spPr>
          <a:xfrm>
            <a:off x="7595120" y="1387366"/>
            <a:ext cx="1501583" cy="2047135"/>
          </a:xfrm>
          <a:custGeom>
            <a:avLst/>
            <a:gdLst>
              <a:gd name="connsiteX0" fmla="*/ 1513489 w 1513489"/>
              <a:gd name="connsiteY0" fmla="*/ 0 h 2049517"/>
              <a:gd name="connsiteX1" fmla="*/ 693683 w 1513489"/>
              <a:gd name="connsiteY1" fmla="*/ 1056289 h 2049517"/>
              <a:gd name="connsiteX2" fmla="*/ 0 w 1513489"/>
              <a:gd name="connsiteY2" fmla="*/ 2049517 h 2049517"/>
              <a:gd name="connsiteX0" fmla="*/ 1513489 w 1513489"/>
              <a:gd name="connsiteY0" fmla="*/ 0 h 2049517"/>
              <a:gd name="connsiteX1" fmla="*/ 0 w 1513489"/>
              <a:gd name="connsiteY1" fmla="*/ 2049517 h 2049517"/>
              <a:gd name="connsiteX0" fmla="*/ 1494439 w 1494439"/>
              <a:gd name="connsiteY0" fmla="*/ 0 h 2042373"/>
              <a:gd name="connsiteX1" fmla="*/ 0 w 1494439"/>
              <a:gd name="connsiteY1" fmla="*/ 2042373 h 2042373"/>
              <a:gd name="connsiteX0" fmla="*/ 1501583 w 1501583"/>
              <a:gd name="connsiteY0" fmla="*/ 0 h 2047135"/>
              <a:gd name="connsiteX1" fmla="*/ 0 w 1501583"/>
              <a:gd name="connsiteY1" fmla="*/ 2047135 h 2047135"/>
            </a:gdLst>
            <a:ahLst/>
            <a:cxnLst>
              <a:cxn ang="0">
                <a:pos x="connsiteX0" y="connsiteY0"/>
              </a:cxn>
              <a:cxn ang="0">
                <a:pos x="connsiteX1" y="connsiteY1"/>
              </a:cxn>
            </a:cxnLst>
            <a:rect l="l" t="t" r="r" b="b"/>
            <a:pathLst>
              <a:path w="1501583" h="2047135">
                <a:moveTo>
                  <a:pt x="1501583" y="0"/>
                </a:moveTo>
                <a:lnTo>
                  <a:pt x="0" y="2047135"/>
                </a:ln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олилиния MN"/>
          <p:cNvSpPr/>
          <p:nvPr/>
        </p:nvSpPr>
        <p:spPr>
          <a:xfrm>
            <a:off x="8529639" y="1371600"/>
            <a:ext cx="604837" cy="342900"/>
          </a:xfrm>
          <a:custGeom>
            <a:avLst/>
            <a:gdLst>
              <a:gd name="connsiteX0" fmla="*/ 0 w 561975"/>
              <a:gd name="connsiteY0" fmla="*/ 333375 h 333375"/>
              <a:gd name="connsiteX1" fmla="*/ 342900 w 561975"/>
              <a:gd name="connsiteY1" fmla="*/ 161925 h 333375"/>
              <a:gd name="connsiteX2" fmla="*/ 561975 w 561975"/>
              <a:gd name="connsiteY2" fmla="*/ 0 h 333375"/>
              <a:gd name="connsiteX0" fmla="*/ 0 w 561975"/>
              <a:gd name="connsiteY0" fmla="*/ 333375 h 333375"/>
              <a:gd name="connsiteX1" fmla="*/ 561975 w 561975"/>
              <a:gd name="connsiteY1" fmla="*/ 0 h 333375"/>
              <a:gd name="connsiteX0" fmla="*/ 0 w 571500"/>
              <a:gd name="connsiteY0" fmla="*/ 314325 h 314325"/>
              <a:gd name="connsiteX1" fmla="*/ 571500 w 571500"/>
              <a:gd name="connsiteY1" fmla="*/ 0 h 314325"/>
              <a:gd name="connsiteX0" fmla="*/ 0 w 604837"/>
              <a:gd name="connsiteY0" fmla="*/ 342900 h 342900"/>
              <a:gd name="connsiteX1" fmla="*/ 604837 w 604837"/>
              <a:gd name="connsiteY1" fmla="*/ 0 h 342900"/>
            </a:gdLst>
            <a:ahLst/>
            <a:cxnLst>
              <a:cxn ang="0">
                <a:pos x="connsiteX0" y="connsiteY0"/>
              </a:cxn>
              <a:cxn ang="0">
                <a:pos x="connsiteX1" y="connsiteY1"/>
              </a:cxn>
            </a:cxnLst>
            <a:rect l="l" t="t" r="r" b="b"/>
            <a:pathLst>
              <a:path w="604837" h="342900">
                <a:moveTo>
                  <a:pt x="0" y="342900"/>
                </a:moveTo>
                <a:lnTo>
                  <a:pt x="604837" y="0"/>
                </a:ln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олилиния LM"/>
          <p:cNvSpPr/>
          <p:nvPr/>
        </p:nvSpPr>
        <p:spPr>
          <a:xfrm>
            <a:off x="7615239" y="1714500"/>
            <a:ext cx="914400" cy="683418"/>
          </a:xfrm>
          <a:custGeom>
            <a:avLst/>
            <a:gdLst>
              <a:gd name="connsiteX0" fmla="*/ 0 w 885825"/>
              <a:gd name="connsiteY0" fmla="*/ 685800 h 685800"/>
              <a:gd name="connsiteX1" fmla="*/ 600075 w 885825"/>
              <a:gd name="connsiteY1" fmla="*/ 228600 h 685800"/>
              <a:gd name="connsiteX2" fmla="*/ 885825 w 885825"/>
              <a:gd name="connsiteY2" fmla="*/ 0 h 685800"/>
              <a:gd name="connsiteX0" fmla="*/ 0 w 900112"/>
              <a:gd name="connsiteY0" fmla="*/ 673894 h 673894"/>
              <a:gd name="connsiteX1" fmla="*/ 614362 w 900112"/>
              <a:gd name="connsiteY1" fmla="*/ 228600 h 673894"/>
              <a:gd name="connsiteX2" fmla="*/ 900112 w 900112"/>
              <a:gd name="connsiteY2" fmla="*/ 0 h 673894"/>
              <a:gd name="connsiteX0" fmla="*/ 0 w 900112"/>
              <a:gd name="connsiteY0" fmla="*/ 673894 h 673894"/>
              <a:gd name="connsiteX1" fmla="*/ 900112 w 900112"/>
              <a:gd name="connsiteY1" fmla="*/ 0 h 673894"/>
              <a:gd name="connsiteX0" fmla="*/ 0 w 909637"/>
              <a:gd name="connsiteY0" fmla="*/ 681037 h 681037"/>
              <a:gd name="connsiteX1" fmla="*/ 909637 w 909637"/>
              <a:gd name="connsiteY1" fmla="*/ 0 h 681037"/>
              <a:gd name="connsiteX0" fmla="*/ 0 w 914400"/>
              <a:gd name="connsiteY0" fmla="*/ 683418 h 683418"/>
              <a:gd name="connsiteX1" fmla="*/ 914400 w 914400"/>
              <a:gd name="connsiteY1" fmla="*/ 0 h 683418"/>
            </a:gdLst>
            <a:ahLst/>
            <a:cxnLst>
              <a:cxn ang="0">
                <a:pos x="connsiteX0" y="connsiteY0"/>
              </a:cxn>
              <a:cxn ang="0">
                <a:pos x="connsiteX1" y="connsiteY1"/>
              </a:cxn>
            </a:cxnLst>
            <a:rect l="l" t="t" r="r" b="b"/>
            <a:pathLst>
              <a:path w="914400" h="683418">
                <a:moveTo>
                  <a:pt x="0" y="683418"/>
                </a:moveTo>
                <a:lnTo>
                  <a:pt x="914400" y="0"/>
                </a:ln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олилиния KL"/>
          <p:cNvSpPr/>
          <p:nvPr/>
        </p:nvSpPr>
        <p:spPr>
          <a:xfrm>
            <a:off x="6990364" y="2391596"/>
            <a:ext cx="630620" cy="709448"/>
          </a:xfrm>
          <a:custGeom>
            <a:avLst/>
            <a:gdLst>
              <a:gd name="connsiteX0" fmla="*/ 0 w 630620"/>
              <a:gd name="connsiteY0" fmla="*/ 709448 h 709448"/>
              <a:gd name="connsiteX1" fmla="*/ 331076 w 630620"/>
              <a:gd name="connsiteY1" fmla="*/ 331075 h 709448"/>
              <a:gd name="connsiteX2" fmla="*/ 630620 w 630620"/>
              <a:gd name="connsiteY2" fmla="*/ 0 h 709448"/>
              <a:gd name="connsiteX0" fmla="*/ 0 w 630620"/>
              <a:gd name="connsiteY0" fmla="*/ 709448 h 709448"/>
              <a:gd name="connsiteX1" fmla="*/ 630620 w 630620"/>
              <a:gd name="connsiteY1" fmla="*/ 0 h 709448"/>
            </a:gdLst>
            <a:ahLst/>
            <a:cxnLst>
              <a:cxn ang="0">
                <a:pos x="connsiteX0" y="connsiteY0"/>
              </a:cxn>
              <a:cxn ang="0">
                <a:pos x="connsiteX1" y="connsiteY1"/>
              </a:cxn>
            </a:cxnLst>
            <a:rect l="l" t="t" r="r" b="b"/>
            <a:pathLst>
              <a:path w="630620" h="709448">
                <a:moveTo>
                  <a:pt x="0" y="709448"/>
                </a:moveTo>
                <a:lnTo>
                  <a:pt x="630620" y="0"/>
                </a:ln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Полилиния HK"/>
          <p:cNvSpPr/>
          <p:nvPr/>
        </p:nvSpPr>
        <p:spPr>
          <a:xfrm>
            <a:off x="4574381" y="2402681"/>
            <a:ext cx="2428875" cy="700088"/>
          </a:xfrm>
          <a:custGeom>
            <a:avLst/>
            <a:gdLst>
              <a:gd name="connsiteX0" fmla="*/ 0 w 2409825"/>
              <a:gd name="connsiteY0" fmla="*/ 0 h 676275"/>
              <a:gd name="connsiteX1" fmla="*/ 1209675 w 2409825"/>
              <a:gd name="connsiteY1" fmla="*/ 333375 h 676275"/>
              <a:gd name="connsiteX2" fmla="*/ 2409825 w 2409825"/>
              <a:gd name="connsiteY2" fmla="*/ 676275 h 676275"/>
              <a:gd name="connsiteX0" fmla="*/ 0 w 2421731"/>
              <a:gd name="connsiteY0" fmla="*/ 0 h 683419"/>
              <a:gd name="connsiteX1" fmla="*/ 1209675 w 2421731"/>
              <a:gd name="connsiteY1" fmla="*/ 333375 h 683419"/>
              <a:gd name="connsiteX2" fmla="*/ 2421731 w 2421731"/>
              <a:gd name="connsiteY2" fmla="*/ 683419 h 683419"/>
              <a:gd name="connsiteX0" fmla="*/ 0 w 2428875"/>
              <a:gd name="connsiteY0" fmla="*/ 0 h 700088"/>
              <a:gd name="connsiteX1" fmla="*/ 1216819 w 2428875"/>
              <a:gd name="connsiteY1" fmla="*/ 350044 h 700088"/>
              <a:gd name="connsiteX2" fmla="*/ 2428875 w 2428875"/>
              <a:gd name="connsiteY2" fmla="*/ 700088 h 700088"/>
            </a:gdLst>
            <a:ahLst/>
            <a:cxnLst>
              <a:cxn ang="0">
                <a:pos x="connsiteX0" y="connsiteY0"/>
              </a:cxn>
              <a:cxn ang="0">
                <a:pos x="connsiteX1" y="connsiteY1"/>
              </a:cxn>
              <a:cxn ang="0">
                <a:pos x="connsiteX2" y="connsiteY2"/>
              </a:cxn>
            </a:cxnLst>
            <a:rect l="l" t="t" r="r" b="b"/>
            <a:pathLst>
              <a:path w="2428875" h="700088">
                <a:moveTo>
                  <a:pt x="0" y="0"/>
                </a:moveTo>
                <a:lnTo>
                  <a:pt x="1216819" y="350044"/>
                </a:lnTo>
                <a:lnTo>
                  <a:pt x="2428875" y="700088"/>
                </a:ln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9" name="Полилиния GH"/>
          <p:cNvSpPr/>
          <p:nvPr/>
        </p:nvSpPr>
        <p:spPr>
          <a:xfrm>
            <a:off x="4562477" y="1035845"/>
            <a:ext cx="616743" cy="1381123"/>
          </a:xfrm>
          <a:custGeom>
            <a:avLst/>
            <a:gdLst>
              <a:gd name="connsiteX0" fmla="*/ 600075 w 600075"/>
              <a:gd name="connsiteY0" fmla="*/ 0 h 1343025"/>
              <a:gd name="connsiteX1" fmla="*/ 295275 w 600075"/>
              <a:gd name="connsiteY1" fmla="*/ 685800 h 1343025"/>
              <a:gd name="connsiteX2" fmla="*/ 0 w 600075"/>
              <a:gd name="connsiteY2" fmla="*/ 1343025 h 1343025"/>
              <a:gd name="connsiteX0" fmla="*/ 600075 w 600075"/>
              <a:gd name="connsiteY0" fmla="*/ 0 h 1343025"/>
              <a:gd name="connsiteX1" fmla="*/ 0 w 600075"/>
              <a:gd name="connsiteY1" fmla="*/ 1343025 h 1343025"/>
              <a:gd name="connsiteX0" fmla="*/ 604837 w 604837"/>
              <a:gd name="connsiteY0" fmla="*/ 0 h 1378743"/>
              <a:gd name="connsiteX1" fmla="*/ 0 w 604837"/>
              <a:gd name="connsiteY1" fmla="*/ 1378743 h 1378743"/>
              <a:gd name="connsiteX0" fmla="*/ 619124 w 619124"/>
              <a:gd name="connsiteY0" fmla="*/ 0 h 1381124"/>
              <a:gd name="connsiteX1" fmla="*/ 0 w 619124"/>
              <a:gd name="connsiteY1" fmla="*/ 1381124 h 1381124"/>
              <a:gd name="connsiteX0" fmla="*/ 607218 w 607218"/>
              <a:gd name="connsiteY0" fmla="*/ 0 h 1385886"/>
              <a:gd name="connsiteX1" fmla="*/ 0 w 607218"/>
              <a:gd name="connsiteY1" fmla="*/ 1385886 h 1385886"/>
              <a:gd name="connsiteX0" fmla="*/ 616743 w 616743"/>
              <a:gd name="connsiteY0" fmla="*/ 0 h 1381123"/>
              <a:gd name="connsiteX1" fmla="*/ 0 w 616743"/>
              <a:gd name="connsiteY1" fmla="*/ 1381123 h 1381123"/>
            </a:gdLst>
            <a:ahLst/>
            <a:cxnLst>
              <a:cxn ang="0">
                <a:pos x="connsiteX0" y="connsiteY0"/>
              </a:cxn>
              <a:cxn ang="0">
                <a:pos x="connsiteX1" y="connsiteY1"/>
              </a:cxn>
            </a:cxnLst>
            <a:rect l="l" t="t" r="r" b="b"/>
            <a:pathLst>
              <a:path w="616743" h="1381123">
                <a:moveTo>
                  <a:pt x="616743" y="0"/>
                </a:moveTo>
                <a:lnTo>
                  <a:pt x="0" y="1381123"/>
                </a:ln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3" name="Полилиния FG"/>
          <p:cNvSpPr/>
          <p:nvPr/>
        </p:nvSpPr>
        <p:spPr>
          <a:xfrm>
            <a:off x="5176837" y="709614"/>
            <a:ext cx="295275" cy="328612"/>
          </a:xfrm>
          <a:custGeom>
            <a:avLst/>
            <a:gdLst>
              <a:gd name="connsiteX0" fmla="*/ 295275 w 295275"/>
              <a:gd name="connsiteY0" fmla="*/ 0 h 328612"/>
              <a:gd name="connsiteX1" fmla="*/ 109538 w 295275"/>
              <a:gd name="connsiteY1" fmla="*/ 200025 h 328612"/>
              <a:gd name="connsiteX2" fmla="*/ 0 w 295275"/>
              <a:gd name="connsiteY2" fmla="*/ 328612 h 328612"/>
              <a:gd name="connsiteX0" fmla="*/ 295275 w 295275"/>
              <a:gd name="connsiteY0" fmla="*/ 0 h 328612"/>
              <a:gd name="connsiteX1" fmla="*/ 0 w 295275"/>
              <a:gd name="connsiteY1" fmla="*/ 328612 h 328612"/>
              <a:gd name="connsiteX0" fmla="*/ 295275 w 295275"/>
              <a:gd name="connsiteY0" fmla="*/ 0 h 328612"/>
              <a:gd name="connsiteX1" fmla="*/ 128588 w 295275"/>
              <a:gd name="connsiteY1" fmla="*/ 190500 h 328612"/>
              <a:gd name="connsiteX2" fmla="*/ 0 w 295275"/>
              <a:gd name="connsiteY2" fmla="*/ 328612 h 328612"/>
              <a:gd name="connsiteX0" fmla="*/ 295275 w 295275"/>
              <a:gd name="connsiteY0" fmla="*/ 0 h 328612"/>
              <a:gd name="connsiteX1" fmla="*/ 0 w 295275"/>
              <a:gd name="connsiteY1" fmla="*/ 328612 h 328612"/>
            </a:gdLst>
            <a:ahLst/>
            <a:cxnLst>
              <a:cxn ang="0">
                <a:pos x="connsiteX0" y="connsiteY0"/>
              </a:cxn>
              <a:cxn ang="0">
                <a:pos x="connsiteX1" y="connsiteY1"/>
              </a:cxn>
            </a:cxnLst>
            <a:rect l="l" t="t" r="r" b="b"/>
            <a:pathLst>
              <a:path w="295275" h="328612">
                <a:moveTo>
                  <a:pt x="295275" y="0"/>
                </a:moveTo>
                <a:lnTo>
                  <a:pt x="0" y="328612"/>
                </a:ln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9" name="Полилиния EF"/>
          <p:cNvSpPr/>
          <p:nvPr/>
        </p:nvSpPr>
        <p:spPr>
          <a:xfrm>
            <a:off x="4867276" y="695326"/>
            <a:ext cx="604837" cy="347662"/>
          </a:xfrm>
          <a:custGeom>
            <a:avLst/>
            <a:gdLst>
              <a:gd name="connsiteX0" fmla="*/ 0 w 604837"/>
              <a:gd name="connsiteY0" fmla="*/ 347662 h 347662"/>
              <a:gd name="connsiteX1" fmla="*/ 442912 w 604837"/>
              <a:gd name="connsiteY1" fmla="*/ 85725 h 347662"/>
              <a:gd name="connsiteX2" fmla="*/ 604837 w 604837"/>
              <a:gd name="connsiteY2" fmla="*/ 0 h 347662"/>
              <a:gd name="connsiteX0" fmla="*/ 0 w 604837"/>
              <a:gd name="connsiteY0" fmla="*/ 347662 h 347662"/>
              <a:gd name="connsiteX1" fmla="*/ 280987 w 604837"/>
              <a:gd name="connsiteY1" fmla="*/ 171450 h 347662"/>
              <a:gd name="connsiteX2" fmla="*/ 442912 w 604837"/>
              <a:gd name="connsiteY2" fmla="*/ 85725 h 347662"/>
              <a:gd name="connsiteX3" fmla="*/ 604837 w 604837"/>
              <a:gd name="connsiteY3" fmla="*/ 0 h 347662"/>
              <a:gd name="connsiteX0" fmla="*/ 0 w 604837"/>
              <a:gd name="connsiteY0" fmla="*/ 347662 h 347662"/>
              <a:gd name="connsiteX1" fmla="*/ 442912 w 604837"/>
              <a:gd name="connsiteY1" fmla="*/ 85725 h 347662"/>
              <a:gd name="connsiteX2" fmla="*/ 604837 w 604837"/>
              <a:gd name="connsiteY2" fmla="*/ 0 h 347662"/>
            </a:gdLst>
            <a:ahLst/>
            <a:cxnLst>
              <a:cxn ang="0">
                <a:pos x="connsiteX0" y="connsiteY0"/>
              </a:cxn>
              <a:cxn ang="0">
                <a:pos x="connsiteX1" y="connsiteY1"/>
              </a:cxn>
              <a:cxn ang="0">
                <a:pos x="connsiteX2" y="connsiteY2"/>
              </a:cxn>
            </a:cxnLst>
            <a:rect l="l" t="t" r="r" b="b"/>
            <a:pathLst>
              <a:path w="604837" h="347662">
                <a:moveTo>
                  <a:pt x="0" y="347662"/>
                </a:moveTo>
                <a:lnTo>
                  <a:pt x="442912" y="85725"/>
                </a:lnTo>
                <a:lnTo>
                  <a:pt x="604837" y="0"/>
                </a:ln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Полилиния DE"/>
          <p:cNvSpPr/>
          <p:nvPr/>
        </p:nvSpPr>
        <p:spPr>
          <a:xfrm>
            <a:off x="3667125" y="1038225"/>
            <a:ext cx="1204913" cy="1366838"/>
          </a:xfrm>
          <a:custGeom>
            <a:avLst/>
            <a:gdLst>
              <a:gd name="connsiteX0" fmla="*/ 0 w 1204913"/>
              <a:gd name="connsiteY0" fmla="*/ 1366838 h 1366838"/>
              <a:gd name="connsiteX1" fmla="*/ 909638 w 1204913"/>
              <a:gd name="connsiteY1" fmla="*/ 338138 h 1366838"/>
              <a:gd name="connsiteX2" fmla="*/ 1204913 w 1204913"/>
              <a:gd name="connsiteY2" fmla="*/ 0 h 1366838"/>
            </a:gdLst>
            <a:ahLst/>
            <a:cxnLst>
              <a:cxn ang="0">
                <a:pos x="connsiteX0" y="connsiteY0"/>
              </a:cxn>
              <a:cxn ang="0">
                <a:pos x="connsiteX1" y="connsiteY1"/>
              </a:cxn>
              <a:cxn ang="0">
                <a:pos x="connsiteX2" y="connsiteY2"/>
              </a:cxn>
            </a:cxnLst>
            <a:rect l="l" t="t" r="r" b="b"/>
            <a:pathLst>
              <a:path w="1204913" h="1366838">
                <a:moveTo>
                  <a:pt x="0" y="1366838"/>
                </a:moveTo>
                <a:lnTo>
                  <a:pt x="909638" y="338138"/>
                </a:lnTo>
                <a:lnTo>
                  <a:pt x="1204913" y="0"/>
                </a:ln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Полилиния CD"/>
          <p:cNvSpPr/>
          <p:nvPr/>
        </p:nvSpPr>
        <p:spPr>
          <a:xfrm>
            <a:off x="3050362" y="2395360"/>
            <a:ext cx="623905" cy="12084"/>
          </a:xfrm>
          <a:custGeom>
            <a:avLst/>
            <a:gdLst>
              <a:gd name="connsiteX0" fmla="*/ 0 w 581025"/>
              <a:gd name="connsiteY0" fmla="*/ 0 h 4763"/>
              <a:gd name="connsiteX1" fmla="*/ 271463 w 581025"/>
              <a:gd name="connsiteY1" fmla="*/ 0 h 4763"/>
              <a:gd name="connsiteX2" fmla="*/ 581025 w 581025"/>
              <a:gd name="connsiteY2" fmla="*/ 4763 h 4763"/>
              <a:gd name="connsiteX0" fmla="*/ 0 w 10574"/>
              <a:gd name="connsiteY0" fmla="*/ 30668 h 30668"/>
              <a:gd name="connsiteX1" fmla="*/ 5246 w 10574"/>
              <a:gd name="connsiteY1" fmla="*/ 670 h 30668"/>
              <a:gd name="connsiteX2" fmla="*/ 10574 w 10574"/>
              <a:gd name="connsiteY2" fmla="*/ 10670 h 30668"/>
              <a:gd name="connsiteX0" fmla="*/ 0 w 10574"/>
              <a:gd name="connsiteY0" fmla="*/ 20372 h 20920"/>
              <a:gd name="connsiteX1" fmla="*/ 5328 w 10574"/>
              <a:gd name="connsiteY1" fmla="*/ 20372 h 20920"/>
              <a:gd name="connsiteX2" fmla="*/ 10574 w 10574"/>
              <a:gd name="connsiteY2" fmla="*/ 374 h 20920"/>
              <a:gd name="connsiteX0" fmla="*/ 0 w 10738"/>
              <a:gd name="connsiteY0" fmla="*/ 25371 h 25371"/>
              <a:gd name="connsiteX1" fmla="*/ 5492 w 10738"/>
              <a:gd name="connsiteY1" fmla="*/ 20372 h 25371"/>
              <a:gd name="connsiteX2" fmla="*/ 10738 w 10738"/>
              <a:gd name="connsiteY2" fmla="*/ 374 h 25371"/>
            </a:gdLst>
            <a:ahLst/>
            <a:cxnLst>
              <a:cxn ang="0">
                <a:pos x="connsiteX0" y="connsiteY0"/>
              </a:cxn>
              <a:cxn ang="0">
                <a:pos x="connsiteX1" y="connsiteY1"/>
              </a:cxn>
              <a:cxn ang="0">
                <a:pos x="connsiteX2" y="connsiteY2"/>
              </a:cxn>
            </a:cxnLst>
            <a:rect l="l" t="t" r="r" b="b"/>
            <a:pathLst>
              <a:path w="10738" h="25371">
                <a:moveTo>
                  <a:pt x="0" y="25371"/>
                </a:moveTo>
                <a:cubicBezTo>
                  <a:pt x="1749" y="15372"/>
                  <a:pt x="3730" y="23705"/>
                  <a:pt x="5492" y="20372"/>
                </a:cubicBezTo>
                <a:cubicBezTo>
                  <a:pt x="7254" y="17039"/>
                  <a:pt x="8962" y="-2959"/>
                  <a:pt x="10738" y="374"/>
                </a:cubicBez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Полилиния BC"/>
          <p:cNvSpPr/>
          <p:nvPr/>
        </p:nvSpPr>
        <p:spPr>
          <a:xfrm>
            <a:off x="1533526" y="2407445"/>
            <a:ext cx="1531143" cy="340518"/>
          </a:xfrm>
          <a:custGeom>
            <a:avLst/>
            <a:gdLst>
              <a:gd name="connsiteX0" fmla="*/ 0 w 1528762"/>
              <a:gd name="connsiteY0" fmla="*/ 352425 h 352425"/>
              <a:gd name="connsiteX1" fmla="*/ 919162 w 1528762"/>
              <a:gd name="connsiteY1" fmla="*/ 147637 h 352425"/>
              <a:gd name="connsiteX2" fmla="*/ 1528762 w 1528762"/>
              <a:gd name="connsiteY2" fmla="*/ 0 h 352425"/>
              <a:gd name="connsiteX0" fmla="*/ 0 w 1523999"/>
              <a:gd name="connsiteY0" fmla="*/ 350043 h 350043"/>
              <a:gd name="connsiteX1" fmla="*/ 914399 w 1523999"/>
              <a:gd name="connsiteY1" fmla="*/ 147637 h 350043"/>
              <a:gd name="connsiteX2" fmla="*/ 1523999 w 1523999"/>
              <a:gd name="connsiteY2" fmla="*/ 0 h 350043"/>
              <a:gd name="connsiteX0" fmla="*/ 0 w 1507331"/>
              <a:gd name="connsiteY0" fmla="*/ 292893 h 292893"/>
              <a:gd name="connsiteX1" fmla="*/ 914399 w 1507331"/>
              <a:gd name="connsiteY1" fmla="*/ 90487 h 292893"/>
              <a:gd name="connsiteX2" fmla="*/ 1507331 w 1507331"/>
              <a:gd name="connsiteY2" fmla="*/ 0 h 292893"/>
              <a:gd name="connsiteX0" fmla="*/ 0 w 1531143"/>
              <a:gd name="connsiteY0" fmla="*/ 340518 h 340518"/>
              <a:gd name="connsiteX1" fmla="*/ 914399 w 1531143"/>
              <a:gd name="connsiteY1" fmla="*/ 138112 h 340518"/>
              <a:gd name="connsiteX2" fmla="*/ 1531143 w 1531143"/>
              <a:gd name="connsiteY2" fmla="*/ 0 h 340518"/>
            </a:gdLst>
            <a:ahLst/>
            <a:cxnLst>
              <a:cxn ang="0">
                <a:pos x="connsiteX0" y="connsiteY0"/>
              </a:cxn>
              <a:cxn ang="0">
                <a:pos x="connsiteX1" y="connsiteY1"/>
              </a:cxn>
              <a:cxn ang="0">
                <a:pos x="connsiteX2" y="connsiteY2"/>
              </a:cxn>
            </a:cxnLst>
            <a:rect l="l" t="t" r="r" b="b"/>
            <a:pathLst>
              <a:path w="1531143" h="340518">
                <a:moveTo>
                  <a:pt x="0" y="340518"/>
                </a:moveTo>
                <a:lnTo>
                  <a:pt x="914399" y="138112"/>
                </a:lnTo>
                <a:lnTo>
                  <a:pt x="1531143" y="0"/>
                </a:ln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Полилиния AB"/>
          <p:cNvSpPr/>
          <p:nvPr/>
        </p:nvSpPr>
        <p:spPr>
          <a:xfrm>
            <a:off x="321470" y="2747962"/>
            <a:ext cx="1219199" cy="676275"/>
          </a:xfrm>
          <a:custGeom>
            <a:avLst/>
            <a:gdLst>
              <a:gd name="connsiteX0" fmla="*/ 0 w 1231106"/>
              <a:gd name="connsiteY0" fmla="*/ 685800 h 685800"/>
              <a:gd name="connsiteX1" fmla="*/ 1143000 w 1231106"/>
              <a:gd name="connsiteY1" fmla="*/ 47625 h 685800"/>
              <a:gd name="connsiteX2" fmla="*/ 1231106 w 1231106"/>
              <a:gd name="connsiteY2" fmla="*/ 0 h 685800"/>
              <a:gd name="connsiteX0" fmla="*/ 0 w 1219199"/>
              <a:gd name="connsiteY0" fmla="*/ 676275 h 676275"/>
              <a:gd name="connsiteX1" fmla="*/ 1131093 w 1219199"/>
              <a:gd name="connsiteY1" fmla="*/ 47625 h 676275"/>
              <a:gd name="connsiteX2" fmla="*/ 1219199 w 1219199"/>
              <a:gd name="connsiteY2" fmla="*/ 0 h 676275"/>
            </a:gdLst>
            <a:ahLst/>
            <a:cxnLst>
              <a:cxn ang="0">
                <a:pos x="connsiteX0" y="connsiteY0"/>
              </a:cxn>
              <a:cxn ang="0">
                <a:pos x="connsiteX1" y="connsiteY1"/>
              </a:cxn>
              <a:cxn ang="0">
                <a:pos x="connsiteX2" y="connsiteY2"/>
              </a:cxn>
            </a:cxnLst>
            <a:rect l="l" t="t" r="r" b="b"/>
            <a:pathLst>
              <a:path w="1219199" h="676275">
                <a:moveTo>
                  <a:pt x="0" y="676275"/>
                </a:moveTo>
                <a:lnTo>
                  <a:pt x="1131093" y="47625"/>
                </a:lnTo>
                <a:lnTo>
                  <a:pt x="1219199" y="0"/>
                </a:ln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0" name="Точка A2 нач"/>
          <p:cNvSpPr/>
          <p:nvPr/>
        </p:nvSpPr>
        <p:spPr>
          <a:xfrm>
            <a:off x="418396" y="836712"/>
            <a:ext cx="144016" cy="1262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7" name="Точка Z нач"/>
          <p:cNvSpPr/>
          <p:nvPr/>
        </p:nvSpPr>
        <p:spPr>
          <a:xfrm>
            <a:off x="395536" y="836712"/>
            <a:ext cx="144016" cy="1262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4" name="Точка Y нач"/>
          <p:cNvSpPr/>
          <p:nvPr/>
        </p:nvSpPr>
        <p:spPr>
          <a:xfrm>
            <a:off x="398964" y="836712"/>
            <a:ext cx="144016" cy="1262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1" name="Точка X нач"/>
          <p:cNvSpPr/>
          <p:nvPr/>
        </p:nvSpPr>
        <p:spPr>
          <a:xfrm>
            <a:off x="421824" y="836712"/>
            <a:ext cx="144016" cy="1262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8" name="Точка W нач"/>
          <p:cNvSpPr/>
          <p:nvPr/>
        </p:nvSpPr>
        <p:spPr>
          <a:xfrm>
            <a:off x="421824" y="836712"/>
            <a:ext cx="144016" cy="1262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0" name="Точка V нач"/>
          <p:cNvSpPr/>
          <p:nvPr/>
        </p:nvSpPr>
        <p:spPr>
          <a:xfrm>
            <a:off x="405061" y="855762"/>
            <a:ext cx="144016" cy="1262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3" name="Точка T нач"/>
          <p:cNvSpPr/>
          <p:nvPr/>
        </p:nvSpPr>
        <p:spPr>
          <a:xfrm>
            <a:off x="395536" y="81385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140" name="Точка S нач"/>
          <p:cNvSpPr/>
          <p:nvPr/>
        </p:nvSpPr>
        <p:spPr>
          <a:xfrm>
            <a:off x="395536"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137" name="Точка R нач"/>
          <p:cNvSpPr/>
          <p:nvPr/>
        </p:nvSpPr>
        <p:spPr>
          <a:xfrm>
            <a:off x="395536"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134" name="Точка O нач"/>
          <p:cNvSpPr/>
          <p:nvPr/>
        </p:nvSpPr>
        <p:spPr>
          <a:xfrm>
            <a:off x="395536"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131" name="Точка P нач"/>
          <p:cNvSpPr/>
          <p:nvPr/>
        </p:nvSpPr>
        <p:spPr>
          <a:xfrm>
            <a:off x="395536"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127" name="Точка U нач"/>
          <p:cNvSpPr/>
          <p:nvPr/>
        </p:nvSpPr>
        <p:spPr>
          <a:xfrm>
            <a:off x="421824"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124" name="Точка Q нач"/>
          <p:cNvSpPr/>
          <p:nvPr/>
        </p:nvSpPr>
        <p:spPr>
          <a:xfrm>
            <a:off x="398964"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121" name="Точка N нач"/>
          <p:cNvSpPr/>
          <p:nvPr/>
        </p:nvSpPr>
        <p:spPr>
          <a:xfrm>
            <a:off x="418396" y="86300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Точка L нач">
            <a:hlinkClick r:id="" action="ppaction://macro?name=DragandDrop"/>
          </p:cNvPr>
          <p:cNvSpPr/>
          <p:nvPr/>
        </p:nvSpPr>
        <p:spPr>
          <a:xfrm>
            <a:off x="398987" y="863161"/>
            <a:ext cx="144016" cy="1262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
        <p:nvSpPr>
          <p:cNvPr id="100" name="Точка K нач">
            <a:hlinkClick r:id="" action="ppaction://macro?name=DragandDrop"/>
          </p:cNvPr>
          <p:cNvSpPr/>
          <p:nvPr/>
        </p:nvSpPr>
        <p:spPr>
          <a:xfrm>
            <a:off x="395536" y="836712"/>
            <a:ext cx="144016" cy="1262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
        <p:nvSpPr>
          <p:cNvPr id="94" name="Точка H нач">
            <a:hlinkClick r:id="" action="ppaction://macro?name=DragandDrop"/>
          </p:cNvPr>
          <p:cNvSpPr/>
          <p:nvPr/>
        </p:nvSpPr>
        <p:spPr>
          <a:xfrm>
            <a:off x="395536" y="836712"/>
            <a:ext cx="144016" cy="1262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
        <p:nvSpPr>
          <p:cNvPr id="90" name="Точка G нач">
            <a:hlinkClick r:id="" action="ppaction://macro?name=DragandDrop"/>
          </p:cNvPr>
          <p:cNvSpPr/>
          <p:nvPr/>
        </p:nvSpPr>
        <p:spPr>
          <a:xfrm>
            <a:off x="395536" y="836712"/>
            <a:ext cx="144016" cy="1262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
        <p:nvSpPr>
          <p:cNvPr id="15" name="Точка M нач"/>
          <p:cNvSpPr/>
          <p:nvPr/>
        </p:nvSpPr>
        <p:spPr>
          <a:xfrm>
            <a:off x="395536"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5" name="Точка F нач">
            <a:hlinkClick r:id="" action="ppaction://macro?name=DragandDrop"/>
          </p:cNvPr>
          <p:cNvSpPr/>
          <p:nvPr/>
        </p:nvSpPr>
        <p:spPr>
          <a:xfrm>
            <a:off x="395536" y="864430"/>
            <a:ext cx="144016" cy="1262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
        <p:nvSpPr>
          <p:cNvPr id="81" name="Точка E нач">
            <a:hlinkClick r:id="" action="ppaction://macro?name=DragandDrop"/>
          </p:cNvPr>
          <p:cNvSpPr/>
          <p:nvPr/>
        </p:nvSpPr>
        <p:spPr>
          <a:xfrm>
            <a:off x="395536" y="836420"/>
            <a:ext cx="144016" cy="1262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
        <p:nvSpPr>
          <p:cNvPr id="77" name="Точка D нач">
            <a:hlinkClick r:id="" action="ppaction://macro?name=DragandDrop"/>
          </p:cNvPr>
          <p:cNvSpPr/>
          <p:nvPr/>
        </p:nvSpPr>
        <p:spPr>
          <a:xfrm>
            <a:off x="395536" y="818599"/>
            <a:ext cx="144016" cy="1262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
        <p:nvSpPr>
          <p:cNvPr id="52" name="Точка С нач">
            <a:hlinkClick r:id="" action="ppaction://macro?name=DragandDrop"/>
          </p:cNvPr>
          <p:cNvSpPr/>
          <p:nvPr/>
        </p:nvSpPr>
        <p:spPr>
          <a:xfrm>
            <a:off x="443980" y="836412"/>
            <a:ext cx="144016" cy="1262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
        <p:nvSpPr>
          <p:cNvPr id="18" name="Точка A нач"/>
          <p:cNvSpPr/>
          <p:nvPr/>
        </p:nvSpPr>
        <p:spPr>
          <a:xfrm>
            <a:off x="424930" y="855462"/>
            <a:ext cx="144016" cy="1262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Точка B нач">
            <a:hlinkClick r:id="" action="ppaction://macro?name=DragandDrop"/>
          </p:cNvPr>
          <p:cNvSpPr/>
          <p:nvPr/>
        </p:nvSpPr>
        <p:spPr>
          <a:xfrm>
            <a:off x="502134" y="836411"/>
            <a:ext cx="144016" cy="1262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
        <p:nvSpPr>
          <p:cNvPr id="107" name="TextBox точка A"/>
          <p:cNvSpPr txBox="1"/>
          <p:nvPr/>
        </p:nvSpPr>
        <p:spPr>
          <a:xfrm>
            <a:off x="60741" y="2879268"/>
            <a:ext cx="426720" cy="584775"/>
          </a:xfrm>
          <a:prstGeom prst="rect">
            <a:avLst/>
          </a:prstGeom>
          <a:noFill/>
        </p:spPr>
        <p:txBody>
          <a:bodyPr wrap="none" rtlCol="0">
            <a:spAutoFit/>
          </a:bodyPr>
          <a:lstStyle/>
          <a:p>
            <a:r>
              <a:rPr lang="en-US" sz="3200" dirty="0"/>
              <a:t>A</a:t>
            </a:r>
            <a:endParaRPr lang="ru-RU" sz="3200" dirty="0"/>
          </a:p>
        </p:txBody>
      </p:sp>
      <p:sp>
        <p:nvSpPr>
          <p:cNvPr id="108" name="TextBox точка B"/>
          <p:cNvSpPr txBox="1"/>
          <p:nvPr/>
        </p:nvSpPr>
        <p:spPr>
          <a:xfrm>
            <a:off x="1297967" y="2229705"/>
            <a:ext cx="417102" cy="584775"/>
          </a:xfrm>
          <a:prstGeom prst="rect">
            <a:avLst/>
          </a:prstGeom>
          <a:noFill/>
        </p:spPr>
        <p:txBody>
          <a:bodyPr wrap="none" rtlCol="0">
            <a:spAutoFit/>
          </a:bodyPr>
          <a:lstStyle/>
          <a:p>
            <a:r>
              <a:rPr lang="en-US" sz="3200" dirty="0" smtClean="0"/>
              <a:t>B</a:t>
            </a:r>
            <a:endParaRPr lang="ru-RU" sz="3200" dirty="0"/>
          </a:p>
        </p:txBody>
      </p:sp>
      <p:sp>
        <p:nvSpPr>
          <p:cNvPr id="109" name="TextBox точка C"/>
          <p:cNvSpPr txBox="1"/>
          <p:nvPr/>
        </p:nvSpPr>
        <p:spPr>
          <a:xfrm>
            <a:off x="2715884" y="1887303"/>
            <a:ext cx="429926" cy="584775"/>
          </a:xfrm>
          <a:prstGeom prst="rect">
            <a:avLst/>
          </a:prstGeom>
          <a:noFill/>
        </p:spPr>
        <p:txBody>
          <a:bodyPr wrap="none" rtlCol="0">
            <a:spAutoFit/>
          </a:bodyPr>
          <a:lstStyle/>
          <a:p>
            <a:r>
              <a:rPr lang="en-US" sz="3200" dirty="0" smtClean="0"/>
              <a:t>C</a:t>
            </a:r>
            <a:endParaRPr lang="ru-RU" sz="3200" dirty="0"/>
          </a:p>
        </p:txBody>
      </p:sp>
      <p:sp>
        <p:nvSpPr>
          <p:cNvPr id="110" name="TextBox точка D"/>
          <p:cNvSpPr txBox="1"/>
          <p:nvPr/>
        </p:nvSpPr>
        <p:spPr>
          <a:xfrm>
            <a:off x="3370570" y="1876784"/>
            <a:ext cx="436338" cy="584775"/>
          </a:xfrm>
          <a:prstGeom prst="rect">
            <a:avLst/>
          </a:prstGeom>
          <a:noFill/>
        </p:spPr>
        <p:txBody>
          <a:bodyPr wrap="none" rtlCol="0">
            <a:spAutoFit/>
          </a:bodyPr>
          <a:lstStyle/>
          <a:p>
            <a:r>
              <a:rPr lang="en-US" sz="3200" dirty="0" smtClean="0"/>
              <a:t>D</a:t>
            </a:r>
            <a:endParaRPr lang="ru-RU" sz="3200" dirty="0"/>
          </a:p>
        </p:txBody>
      </p:sp>
      <p:sp>
        <p:nvSpPr>
          <p:cNvPr id="111" name="TextBox точка E"/>
          <p:cNvSpPr txBox="1"/>
          <p:nvPr/>
        </p:nvSpPr>
        <p:spPr>
          <a:xfrm>
            <a:off x="4491254" y="607158"/>
            <a:ext cx="404278" cy="584775"/>
          </a:xfrm>
          <a:prstGeom prst="rect">
            <a:avLst/>
          </a:prstGeom>
          <a:noFill/>
        </p:spPr>
        <p:txBody>
          <a:bodyPr wrap="none" rtlCol="0">
            <a:spAutoFit/>
          </a:bodyPr>
          <a:lstStyle/>
          <a:p>
            <a:r>
              <a:rPr lang="en-US" sz="3200" dirty="0" smtClean="0"/>
              <a:t>E</a:t>
            </a:r>
            <a:endParaRPr lang="ru-RU" sz="3200" dirty="0"/>
          </a:p>
        </p:txBody>
      </p:sp>
      <p:sp>
        <p:nvSpPr>
          <p:cNvPr id="112" name="TextBox точка F"/>
          <p:cNvSpPr txBox="1"/>
          <p:nvPr/>
        </p:nvSpPr>
        <p:spPr>
          <a:xfrm>
            <a:off x="5472112" y="319557"/>
            <a:ext cx="399468" cy="584775"/>
          </a:xfrm>
          <a:prstGeom prst="rect">
            <a:avLst/>
          </a:prstGeom>
          <a:noFill/>
        </p:spPr>
        <p:txBody>
          <a:bodyPr wrap="none" rtlCol="0">
            <a:spAutoFit/>
          </a:bodyPr>
          <a:lstStyle/>
          <a:p>
            <a:r>
              <a:rPr lang="en-US" sz="3200" dirty="0" smtClean="0"/>
              <a:t>F</a:t>
            </a:r>
            <a:endParaRPr lang="ru-RU" sz="3200" dirty="0"/>
          </a:p>
        </p:txBody>
      </p:sp>
      <p:sp>
        <p:nvSpPr>
          <p:cNvPr id="113" name="TextBox точка G"/>
          <p:cNvSpPr txBox="1"/>
          <p:nvPr/>
        </p:nvSpPr>
        <p:spPr>
          <a:xfrm>
            <a:off x="5098645" y="927912"/>
            <a:ext cx="461986" cy="584775"/>
          </a:xfrm>
          <a:prstGeom prst="rect">
            <a:avLst/>
          </a:prstGeom>
          <a:noFill/>
        </p:spPr>
        <p:txBody>
          <a:bodyPr wrap="none" rtlCol="0">
            <a:spAutoFit/>
          </a:bodyPr>
          <a:lstStyle/>
          <a:p>
            <a:r>
              <a:rPr lang="en-US" sz="3200" dirty="0" smtClean="0"/>
              <a:t>G</a:t>
            </a:r>
            <a:endParaRPr lang="ru-RU" sz="3200" dirty="0"/>
          </a:p>
        </p:txBody>
      </p:sp>
      <p:sp>
        <p:nvSpPr>
          <p:cNvPr id="114" name="TextBox точка H"/>
          <p:cNvSpPr txBox="1"/>
          <p:nvPr/>
        </p:nvSpPr>
        <p:spPr>
          <a:xfrm>
            <a:off x="4657091" y="1995940"/>
            <a:ext cx="453970" cy="584775"/>
          </a:xfrm>
          <a:prstGeom prst="rect">
            <a:avLst/>
          </a:prstGeom>
          <a:noFill/>
        </p:spPr>
        <p:txBody>
          <a:bodyPr wrap="none" rtlCol="0">
            <a:spAutoFit/>
          </a:bodyPr>
          <a:lstStyle/>
          <a:p>
            <a:r>
              <a:rPr lang="en-US" sz="3200" dirty="0" smtClean="0"/>
              <a:t>H</a:t>
            </a:r>
            <a:endParaRPr lang="ru-RU" sz="3200" dirty="0"/>
          </a:p>
        </p:txBody>
      </p:sp>
      <p:sp>
        <p:nvSpPr>
          <p:cNvPr id="115" name="TextBox точка K"/>
          <p:cNvSpPr txBox="1"/>
          <p:nvPr/>
        </p:nvSpPr>
        <p:spPr>
          <a:xfrm>
            <a:off x="6728184" y="2522132"/>
            <a:ext cx="420308" cy="584775"/>
          </a:xfrm>
          <a:prstGeom prst="rect">
            <a:avLst/>
          </a:prstGeom>
          <a:noFill/>
        </p:spPr>
        <p:txBody>
          <a:bodyPr wrap="none" rtlCol="0">
            <a:spAutoFit/>
          </a:bodyPr>
          <a:lstStyle/>
          <a:p>
            <a:r>
              <a:rPr lang="en-US" sz="3200" dirty="0" smtClean="0"/>
              <a:t>K</a:t>
            </a:r>
            <a:endParaRPr lang="ru-RU" sz="3200" dirty="0"/>
          </a:p>
        </p:txBody>
      </p:sp>
      <p:sp>
        <p:nvSpPr>
          <p:cNvPr id="116" name="TextBox точка L"/>
          <p:cNvSpPr txBox="1"/>
          <p:nvPr/>
        </p:nvSpPr>
        <p:spPr>
          <a:xfrm>
            <a:off x="7244898" y="1937357"/>
            <a:ext cx="393056" cy="584775"/>
          </a:xfrm>
          <a:prstGeom prst="rect">
            <a:avLst/>
          </a:prstGeom>
          <a:noFill/>
        </p:spPr>
        <p:txBody>
          <a:bodyPr wrap="none" rtlCol="0">
            <a:spAutoFit/>
          </a:bodyPr>
          <a:lstStyle/>
          <a:p>
            <a:r>
              <a:rPr lang="en-US" sz="3200" dirty="0" smtClean="0"/>
              <a:t>L</a:t>
            </a:r>
            <a:endParaRPr lang="ru-RU" sz="3200" dirty="0"/>
          </a:p>
        </p:txBody>
      </p:sp>
      <p:sp>
        <p:nvSpPr>
          <p:cNvPr id="67" name="TextBox точка M"/>
          <p:cNvSpPr txBox="1"/>
          <p:nvPr/>
        </p:nvSpPr>
        <p:spPr>
          <a:xfrm>
            <a:off x="8061981" y="1253358"/>
            <a:ext cx="476412" cy="584775"/>
          </a:xfrm>
          <a:prstGeom prst="rect">
            <a:avLst/>
          </a:prstGeom>
          <a:noFill/>
        </p:spPr>
        <p:txBody>
          <a:bodyPr wrap="none" rtlCol="0">
            <a:spAutoFit/>
          </a:bodyPr>
          <a:lstStyle/>
          <a:p>
            <a:r>
              <a:rPr lang="en-US" sz="3200" dirty="0" smtClean="0"/>
              <a:t>M</a:t>
            </a:r>
            <a:endParaRPr lang="ru-RU" sz="3200" dirty="0"/>
          </a:p>
        </p:txBody>
      </p:sp>
      <p:sp>
        <p:nvSpPr>
          <p:cNvPr id="68" name="TextBox точка N"/>
          <p:cNvSpPr txBox="1"/>
          <p:nvPr/>
        </p:nvSpPr>
        <p:spPr>
          <a:xfrm>
            <a:off x="8734556" y="900009"/>
            <a:ext cx="445956" cy="584775"/>
          </a:xfrm>
          <a:prstGeom prst="rect">
            <a:avLst/>
          </a:prstGeom>
          <a:noFill/>
        </p:spPr>
        <p:txBody>
          <a:bodyPr wrap="none" rtlCol="0">
            <a:spAutoFit/>
          </a:bodyPr>
          <a:lstStyle/>
          <a:p>
            <a:r>
              <a:rPr lang="en-US" sz="3200" dirty="0" smtClean="0"/>
              <a:t>N</a:t>
            </a:r>
            <a:endParaRPr lang="ru-RU" sz="3200" dirty="0"/>
          </a:p>
        </p:txBody>
      </p:sp>
      <p:sp>
        <p:nvSpPr>
          <p:cNvPr id="71" name="TextBox точка Q"/>
          <p:cNvSpPr txBox="1"/>
          <p:nvPr/>
        </p:nvSpPr>
        <p:spPr>
          <a:xfrm>
            <a:off x="7666050" y="3036321"/>
            <a:ext cx="461986" cy="584775"/>
          </a:xfrm>
          <a:prstGeom prst="rect">
            <a:avLst/>
          </a:prstGeom>
          <a:noFill/>
        </p:spPr>
        <p:txBody>
          <a:bodyPr wrap="none" rtlCol="0">
            <a:spAutoFit/>
          </a:bodyPr>
          <a:lstStyle/>
          <a:p>
            <a:r>
              <a:rPr lang="en-US" sz="3200" dirty="0" smtClean="0"/>
              <a:t>Q</a:t>
            </a:r>
            <a:endParaRPr lang="ru-RU" sz="3200" dirty="0"/>
          </a:p>
        </p:txBody>
      </p:sp>
      <p:sp>
        <p:nvSpPr>
          <p:cNvPr id="72" name="TextBox точка U"/>
          <p:cNvSpPr txBox="1"/>
          <p:nvPr/>
        </p:nvSpPr>
        <p:spPr>
          <a:xfrm>
            <a:off x="7596336" y="3780329"/>
            <a:ext cx="450764" cy="584775"/>
          </a:xfrm>
          <a:prstGeom prst="rect">
            <a:avLst/>
          </a:prstGeom>
          <a:noFill/>
        </p:spPr>
        <p:txBody>
          <a:bodyPr wrap="none" rtlCol="0">
            <a:spAutoFit/>
          </a:bodyPr>
          <a:lstStyle/>
          <a:p>
            <a:r>
              <a:rPr lang="en-US" sz="3200" dirty="0" smtClean="0"/>
              <a:t>U</a:t>
            </a:r>
            <a:endParaRPr lang="ru-RU" sz="3200" dirty="0"/>
          </a:p>
        </p:txBody>
      </p:sp>
      <p:sp>
        <p:nvSpPr>
          <p:cNvPr id="74" name="TextBox точка P"/>
          <p:cNvSpPr txBox="1"/>
          <p:nvPr/>
        </p:nvSpPr>
        <p:spPr>
          <a:xfrm>
            <a:off x="7876124" y="4644425"/>
            <a:ext cx="413896" cy="584775"/>
          </a:xfrm>
          <a:prstGeom prst="rect">
            <a:avLst/>
          </a:prstGeom>
          <a:noFill/>
        </p:spPr>
        <p:txBody>
          <a:bodyPr wrap="none" rtlCol="0">
            <a:spAutoFit/>
          </a:bodyPr>
          <a:lstStyle/>
          <a:p>
            <a:r>
              <a:rPr lang="en-US" sz="3200" dirty="0" smtClean="0"/>
              <a:t>P</a:t>
            </a:r>
            <a:endParaRPr lang="ru-RU" sz="3200" dirty="0"/>
          </a:p>
        </p:txBody>
      </p:sp>
      <p:sp>
        <p:nvSpPr>
          <p:cNvPr id="75" name="TextBox точка O"/>
          <p:cNvSpPr txBox="1"/>
          <p:nvPr/>
        </p:nvSpPr>
        <p:spPr>
          <a:xfrm>
            <a:off x="6939592" y="4345760"/>
            <a:ext cx="461986" cy="584775"/>
          </a:xfrm>
          <a:prstGeom prst="rect">
            <a:avLst/>
          </a:prstGeom>
          <a:noFill/>
        </p:spPr>
        <p:txBody>
          <a:bodyPr wrap="none" rtlCol="0">
            <a:spAutoFit/>
          </a:bodyPr>
          <a:lstStyle/>
          <a:p>
            <a:r>
              <a:rPr lang="en-US" sz="3200" dirty="0" smtClean="0"/>
              <a:t>O</a:t>
            </a:r>
            <a:endParaRPr lang="ru-RU" sz="3200" dirty="0"/>
          </a:p>
        </p:txBody>
      </p:sp>
      <p:sp>
        <p:nvSpPr>
          <p:cNvPr id="78" name="TextBox точка R"/>
          <p:cNvSpPr txBox="1"/>
          <p:nvPr/>
        </p:nvSpPr>
        <p:spPr>
          <a:xfrm>
            <a:off x="6668766" y="3717032"/>
            <a:ext cx="423514" cy="584775"/>
          </a:xfrm>
          <a:prstGeom prst="rect">
            <a:avLst/>
          </a:prstGeom>
          <a:noFill/>
        </p:spPr>
        <p:txBody>
          <a:bodyPr wrap="none" rtlCol="0">
            <a:spAutoFit/>
          </a:bodyPr>
          <a:lstStyle/>
          <a:p>
            <a:r>
              <a:rPr lang="en-US" sz="3200" dirty="0" smtClean="0"/>
              <a:t>R</a:t>
            </a:r>
            <a:endParaRPr lang="ru-RU" sz="3200" dirty="0"/>
          </a:p>
        </p:txBody>
      </p:sp>
      <p:sp>
        <p:nvSpPr>
          <p:cNvPr id="88" name="TextBox точка S"/>
          <p:cNvSpPr txBox="1"/>
          <p:nvPr/>
        </p:nvSpPr>
        <p:spPr>
          <a:xfrm>
            <a:off x="3491880" y="3594282"/>
            <a:ext cx="381836" cy="584775"/>
          </a:xfrm>
          <a:prstGeom prst="rect">
            <a:avLst/>
          </a:prstGeom>
          <a:noFill/>
        </p:spPr>
        <p:txBody>
          <a:bodyPr wrap="none" rtlCol="0">
            <a:spAutoFit/>
          </a:bodyPr>
          <a:lstStyle/>
          <a:p>
            <a:r>
              <a:rPr lang="en-US" sz="3200" dirty="0" smtClean="0"/>
              <a:t>S</a:t>
            </a:r>
            <a:endParaRPr lang="ru-RU" sz="3200" dirty="0"/>
          </a:p>
        </p:txBody>
      </p:sp>
      <p:sp>
        <p:nvSpPr>
          <p:cNvPr id="95" name="TextBox точка T"/>
          <p:cNvSpPr txBox="1"/>
          <p:nvPr/>
        </p:nvSpPr>
        <p:spPr>
          <a:xfrm>
            <a:off x="4211960" y="4509120"/>
            <a:ext cx="423514" cy="584775"/>
          </a:xfrm>
          <a:prstGeom prst="rect">
            <a:avLst/>
          </a:prstGeom>
          <a:noFill/>
        </p:spPr>
        <p:txBody>
          <a:bodyPr wrap="none" rtlCol="0">
            <a:spAutoFit/>
          </a:bodyPr>
          <a:lstStyle/>
          <a:p>
            <a:r>
              <a:rPr lang="en-US" sz="3200" dirty="0" smtClean="0"/>
              <a:t>T</a:t>
            </a:r>
            <a:endParaRPr lang="ru-RU" sz="3200" dirty="0"/>
          </a:p>
        </p:txBody>
      </p:sp>
      <p:sp>
        <p:nvSpPr>
          <p:cNvPr id="96" name="TextBox точка V"/>
          <p:cNvSpPr txBox="1"/>
          <p:nvPr/>
        </p:nvSpPr>
        <p:spPr>
          <a:xfrm>
            <a:off x="3151119" y="4393266"/>
            <a:ext cx="425116" cy="584775"/>
          </a:xfrm>
          <a:prstGeom prst="rect">
            <a:avLst/>
          </a:prstGeom>
          <a:noFill/>
        </p:spPr>
        <p:txBody>
          <a:bodyPr wrap="none" rtlCol="0">
            <a:spAutoFit/>
          </a:bodyPr>
          <a:lstStyle/>
          <a:p>
            <a:r>
              <a:rPr lang="en-US" sz="3200" dirty="0" smtClean="0"/>
              <a:t>V</a:t>
            </a:r>
            <a:endParaRPr lang="ru-RU" sz="3200" dirty="0"/>
          </a:p>
        </p:txBody>
      </p:sp>
      <p:sp>
        <p:nvSpPr>
          <p:cNvPr id="117" name="TextBox точка W"/>
          <p:cNvSpPr txBox="1"/>
          <p:nvPr/>
        </p:nvSpPr>
        <p:spPr>
          <a:xfrm>
            <a:off x="2589373" y="4058171"/>
            <a:ext cx="534121" cy="584775"/>
          </a:xfrm>
          <a:prstGeom prst="rect">
            <a:avLst/>
          </a:prstGeom>
          <a:noFill/>
        </p:spPr>
        <p:txBody>
          <a:bodyPr wrap="none" rtlCol="0">
            <a:spAutoFit/>
          </a:bodyPr>
          <a:lstStyle/>
          <a:p>
            <a:r>
              <a:rPr lang="en-US" sz="3200" dirty="0"/>
              <a:t>W</a:t>
            </a:r>
            <a:endParaRPr lang="ru-RU" sz="3200" dirty="0"/>
          </a:p>
        </p:txBody>
      </p:sp>
      <p:sp>
        <p:nvSpPr>
          <p:cNvPr id="118" name="TextBox точка X"/>
          <p:cNvSpPr txBox="1"/>
          <p:nvPr/>
        </p:nvSpPr>
        <p:spPr>
          <a:xfrm>
            <a:off x="1623033" y="4076399"/>
            <a:ext cx="413896" cy="584775"/>
          </a:xfrm>
          <a:prstGeom prst="rect">
            <a:avLst/>
          </a:prstGeom>
          <a:noFill/>
        </p:spPr>
        <p:txBody>
          <a:bodyPr wrap="none" rtlCol="0">
            <a:spAutoFit/>
          </a:bodyPr>
          <a:lstStyle/>
          <a:p>
            <a:r>
              <a:rPr lang="en-US" sz="3200" dirty="0" smtClean="0"/>
              <a:t>X</a:t>
            </a:r>
            <a:endParaRPr lang="ru-RU" sz="3200" dirty="0"/>
          </a:p>
        </p:txBody>
      </p:sp>
      <p:sp>
        <p:nvSpPr>
          <p:cNvPr id="119" name="TextBox точка Y"/>
          <p:cNvSpPr txBox="1"/>
          <p:nvPr/>
        </p:nvSpPr>
        <p:spPr>
          <a:xfrm>
            <a:off x="1858056" y="3303935"/>
            <a:ext cx="418704" cy="584775"/>
          </a:xfrm>
          <a:prstGeom prst="rect">
            <a:avLst/>
          </a:prstGeom>
          <a:noFill/>
        </p:spPr>
        <p:txBody>
          <a:bodyPr wrap="none" rtlCol="0">
            <a:spAutoFit/>
          </a:bodyPr>
          <a:lstStyle/>
          <a:p>
            <a:r>
              <a:rPr lang="en-US" sz="3200" dirty="0" smtClean="0"/>
              <a:t>Y</a:t>
            </a:r>
            <a:endParaRPr lang="ru-RU" sz="3200" dirty="0"/>
          </a:p>
        </p:txBody>
      </p:sp>
      <p:sp>
        <p:nvSpPr>
          <p:cNvPr id="120" name="TextBox точка Z"/>
          <p:cNvSpPr txBox="1"/>
          <p:nvPr/>
        </p:nvSpPr>
        <p:spPr>
          <a:xfrm>
            <a:off x="979810" y="3718735"/>
            <a:ext cx="410690" cy="584775"/>
          </a:xfrm>
          <a:prstGeom prst="rect">
            <a:avLst/>
          </a:prstGeom>
          <a:noFill/>
        </p:spPr>
        <p:txBody>
          <a:bodyPr wrap="none" rtlCol="0">
            <a:spAutoFit/>
          </a:bodyPr>
          <a:lstStyle/>
          <a:p>
            <a:r>
              <a:rPr lang="en-US" sz="3200" dirty="0" smtClean="0"/>
              <a:t>Z</a:t>
            </a:r>
            <a:endParaRPr lang="ru-RU" sz="3200" dirty="0"/>
          </a:p>
        </p:txBody>
      </p:sp>
      <p:sp>
        <p:nvSpPr>
          <p:cNvPr id="38" name="Полилиния 37"/>
          <p:cNvSpPr/>
          <p:nvPr/>
        </p:nvSpPr>
        <p:spPr>
          <a:xfrm>
            <a:off x="3957638" y="3314694"/>
            <a:ext cx="4762" cy="204793"/>
          </a:xfrm>
          <a:custGeom>
            <a:avLst/>
            <a:gdLst>
              <a:gd name="connsiteX0" fmla="*/ 0 w 9525"/>
              <a:gd name="connsiteY0" fmla="*/ 0 h 209550"/>
              <a:gd name="connsiteX1" fmla="*/ 9525 w 9525"/>
              <a:gd name="connsiteY1" fmla="*/ 104775 h 209550"/>
              <a:gd name="connsiteX2" fmla="*/ 9525 w 9525"/>
              <a:gd name="connsiteY2" fmla="*/ 209550 h 209550"/>
              <a:gd name="connsiteX0" fmla="*/ 0 w 10000"/>
              <a:gd name="connsiteY0" fmla="*/ 0 h 10000"/>
              <a:gd name="connsiteX1" fmla="*/ 10000 w 10000"/>
              <a:gd name="connsiteY1" fmla="*/ 10000 h 10000"/>
              <a:gd name="connsiteX0" fmla="*/ 4999 w 4999"/>
              <a:gd name="connsiteY0" fmla="*/ 0 h 9773"/>
              <a:gd name="connsiteX1" fmla="*/ 0 w 4999"/>
              <a:gd name="connsiteY1" fmla="*/ 9773 h 9773"/>
            </a:gdLst>
            <a:ahLst/>
            <a:cxnLst>
              <a:cxn ang="0">
                <a:pos x="connsiteX0" y="connsiteY0"/>
              </a:cxn>
              <a:cxn ang="0">
                <a:pos x="connsiteX1" y="connsiteY1"/>
              </a:cxn>
            </a:cxnLst>
            <a:rect l="l" t="t" r="r" b="b"/>
            <a:pathLst>
              <a:path w="4999" h="9773">
                <a:moveTo>
                  <a:pt x="4999" y="0"/>
                </a:moveTo>
                <a:lnTo>
                  <a:pt x="0" y="9773"/>
                </a:lnTo>
              </a:path>
            </a:pathLst>
          </a:custGeom>
          <a:noFill/>
          <a:ln w="317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3" name="Полилиния 162"/>
          <p:cNvSpPr/>
          <p:nvPr/>
        </p:nvSpPr>
        <p:spPr>
          <a:xfrm>
            <a:off x="2437608" y="3312694"/>
            <a:ext cx="4762" cy="204793"/>
          </a:xfrm>
          <a:custGeom>
            <a:avLst/>
            <a:gdLst>
              <a:gd name="connsiteX0" fmla="*/ 0 w 9525"/>
              <a:gd name="connsiteY0" fmla="*/ 0 h 209550"/>
              <a:gd name="connsiteX1" fmla="*/ 9525 w 9525"/>
              <a:gd name="connsiteY1" fmla="*/ 104775 h 209550"/>
              <a:gd name="connsiteX2" fmla="*/ 9525 w 9525"/>
              <a:gd name="connsiteY2" fmla="*/ 209550 h 209550"/>
              <a:gd name="connsiteX0" fmla="*/ 0 w 10000"/>
              <a:gd name="connsiteY0" fmla="*/ 0 h 10000"/>
              <a:gd name="connsiteX1" fmla="*/ 10000 w 10000"/>
              <a:gd name="connsiteY1" fmla="*/ 10000 h 10000"/>
              <a:gd name="connsiteX0" fmla="*/ 4999 w 4999"/>
              <a:gd name="connsiteY0" fmla="*/ 0 h 9773"/>
              <a:gd name="connsiteX1" fmla="*/ 0 w 4999"/>
              <a:gd name="connsiteY1" fmla="*/ 9773 h 9773"/>
            </a:gdLst>
            <a:ahLst/>
            <a:cxnLst>
              <a:cxn ang="0">
                <a:pos x="connsiteX0" y="connsiteY0"/>
              </a:cxn>
              <a:cxn ang="0">
                <a:pos x="connsiteX1" y="connsiteY1"/>
              </a:cxn>
            </a:cxnLst>
            <a:rect l="l" t="t" r="r" b="b"/>
            <a:pathLst>
              <a:path w="4999" h="9773">
                <a:moveTo>
                  <a:pt x="4999" y="0"/>
                </a:moveTo>
                <a:lnTo>
                  <a:pt x="0" y="9773"/>
                </a:lnTo>
              </a:path>
            </a:pathLst>
          </a:custGeom>
          <a:noFill/>
          <a:ln w="317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TextBox 38"/>
          <p:cNvSpPr txBox="1"/>
          <p:nvPr/>
        </p:nvSpPr>
        <p:spPr>
          <a:xfrm>
            <a:off x="3710273" y="3420113"/>
            <a:ext cx="426720" cy="523220"/>
          </a:xfrm>
          <a:prstGeom prst="rect">
            <a:avLst/>
          </a:prstGeom>
          <a:noFill/>
        </p:spPr>
        <p:txBody>
          <a:bodyPr wrap="none" rtlCol="0">
            <a:spAutoFit/>
          </a:bodyPr>
          <a:lstStyle/>
          <a:p>
            <a:r>
              <a:rPr lang="en-US" sz="2800" spc="-300" dirty="0" smtClean="0"/>
              <a:t>-5</a:t>
            </a:r>
            <a:endParaRPr lang="ru-RU" sz="2800" spc="-300" dirty="0"/>
          </a:p>
        </p:txBody>
      </p:sp>
      <p:sp>
        <p:nvSpPr>
          <p:cNvPr id="164" name="TextBox 163"/>
          <p:cNvSpPr txBox="1"/>
          <p:nvPr/>
        </p:nvSpPr>
        <p:spPr>
          <a:xfrm>
            <a:off x="2105300" y="3421059"/>
            <a:ext cx="498855" cy="523220"/>
          </a:xfrm>
          <a:prstGeom prst="rect">
            <a:avLst/>
          </a:prstGeom>
          <a:noFill/>
        </p:spPr>
        <p:txBody>
          <a:bodyPr wrap="none" rtlCol="0">
            <a:spAutoFit/>
          </a:bodyPr>
          <a:lstStyle/>
          <a:p>
            <a:r>
              <a:rPr lang="en-US" sz="2800" spc="-500" dirty="0" smtClean="0"/>
              <a:t>-10</a:t>
            </a:r>
            <a:endParaRPr lang="ru-RU" sz="2800" spc="-500" dirty="0"/>
          </a:p>
        </p:txBody>
      </p:sp>
      <p:sp>
        <p:nvSpPr>
          <p:cNvPr id="165" name="Полилиния 164"/>
          <p:cNvSpPr/>
          <p:nvPr/>
        </p:nvSpPr>
        <p:spPr>
          <a:xfrm>
            <a:off x="6996113" y="3325547"/>
            <a:ext cx="4762" cy="204793"/>
          </a:xfrm>
          <a:custGeom>
            <a:avLst/>
            <a:gdLst>
              <a:gd name="connsiteX0" fmla="*/ 0 w 9525"/>
              <a:gd name="connsiteY0" fmla="*/ 0 h 209550"/>
              <a:gd name="connsiteX1" fmla="*/ 9525 w 9525"/>
              <a:gd name="connsiteY1" fmla="*/ 104775 h 209550"/>
              <a:gd name="connsiteX2" fmla="*/ 9525 w 9525"/>
              <a:gd name="connsiteY2" fmla="*/ 209550 h 209550"/>
              <a:gd name="connsiteX0" fmla="*/ 0 w 10000"/>
              <a:gd name="connsiteY0" fmla="*/ 0 h 10000"/>
              <a:gd name="connsiteX1" fmla="*/ 10000 w 10000"/>
              <a:gd name="connsiteY1" fmla="*/ 10000 h 10000"/>
              <a:gd name="connsiteX0" fmla="*/ 4999 w 4999"/>
              <a:gd name="connsiteY0" fmla="*/ 0 h 9773"/>
              <a:gd name="connsiteX1" fmla="*/ 0 w 4999"/>
              <a:gd name="connsiteY1" fmla="*/ 9773 h 9773"/>
            </a:gdLst>
            <a:ahLst/>
            <a:cxnLst>
              <a:cxn ang="0">
                <a:pos x="connsiteX0" y="connsiteY0"/>
              </a:cxn>
              <a:cxn ang="0">
                <a:pos x="connsiteX1" y="connsiteY1"/>
              </a:cxn>
            </a:cxnLst>
            <a:rect l="l" t="t" r="r" b="b"/>
            <a:pathLst>
              <a:path w="4999" h="9773">
                <a:moveTo>
                  <a:pt x="4999" y="0"/>
                </a:moveTo>
                <a:lnTo>
                  <a:pt x="0" y="9773"/>
                </a:lnTo>
              </a:path>
            </a:pathLst>
          </a:custGeom>
          <a:noFill/>
          <a:ln w="317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6" name="TextBox 165"/>
          <p:cNvSpPr txBox="1"/>
          <p:nvPr/>
        </p:nvSpPr>
        <p:spPr>
          <a:xfrm>
            <a:off x="6895026" y="3378572"/>
            <a:ext cx="333746" cy="523220"/>
          </a:xfrm>
          <a:prstGeom prst="rect">
            <a:avLst/>
          </a:prstGeom>
          <a:noFill/>
        </p:spPr>
        <p:txBody>
          <a:bodyPr wrap="none" rtlCol="0">
            <a:spAutoFit/>
          </a:bodyPr>
          <a:lstStyle/>
          <a:p>
            <a:r>
              <a:rPr lang="en-US" sz="2800" spc="-300" dirty="0" smtClean="0"/>
              <a:t>5</a:t>
            </a:r>
            <a:endParaRPr lang="ru-RU" sz="2800" spc="-300" dirty="0"/>
          </a:p>
        </p:txBody>
      </p:sp>
      <p:sp>
        <p:nvSpPr>
          <p:cNvPr id="40" name="Глаз"/>
          <p:cNvSpPr/>
          <p:nvPr/>
        </p:nvSpPr>
        <p:spPr>
          <a:xfrm>
            <a:off x="1776160" y="3036321"/>
            <a:ext cx="135334" cy="135334"/>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9" name="Точка R кон прозрачная"/>
          <p:cNvSpPr/>
          <p:nvPr/>
        </p:nvSpPr>
        <p:spPr>
          <a:xfrm>
            <a:off x="6921976" y="3690744"/>
            <a:ext cx="144016" cy="14401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156" name="Точка Y кон прозрачная"/>
          <p:cNvSpPr/>
          <p:nvPr/>
        </p:nvSpPr>
        <p:spPr>
          <a:xfrm>
            <a:off x="2061245" y="3708489"/>
            <a:ext cx="144016" cy="12627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2" name="Точка A2 кон прозрачная"/>
          <p:cNvSpPr/>
          <p:nvPr/>
        </p:nvSpPr>
        <p:spPr>
          <a:xfrm>
            <a:off x="267784" y="3354861"/>
            <a:ext cx="118439" cy="12885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9" name="Точка Z кон прозрачная"/>
          <p:cNvSpPr/>
          <p:nvPr/>
        </p:nvSpPr>
        <p:spPr>
          <a:xfrm>
            <a:off x="1174479" y="3732400"/>
            <a:ext cx="108202" cy="10435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3" name="Точка X кон прозрачная"/>
          <p:cNvSpPr/>
          <p:nvPr/>
        </p:nvSpPr>
        <p:spPr>
          <a:xfrm>
            <a:off x="1777023" y="4045287"/>
            <a:ext cx="144016" cy="12627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0" name="Точка W кон прозрачная"/>
          <p:cNvSpPr/>
          <p:nvPr/>
        </p:nvSpPr>
        <p:spPr>
          <a:xfrm>
            <a:off x="2996352" y="4058622"/>
            <a:ext cx="144016" cy="12627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7" name="Точка V кон прозрачная"/>
          <p:cNvSpPr/>
          <p:nvPr/>
        </p:nvSpPr>
        <p:spPr>
          <a:xfrm>
            <a:off x="3323481" y="4419584"/>
            <a:ext cx="80392" cy="704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5" name="Точка T кон прозрачная"/>
          <p:cNvSpPr/>
          <p:nvPr/>
        </p:nvSpPr>
        <p:spPr>
          <a:xfrm>
            <a:off x="4241714" y="4764423"/>
            <a:ext cx="72008" cy="7200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142" name="Точка S кон прозрачная"/>
          <p:cNvSpPr/>
          <p:nvPr/>
        </p:nvSpPr>
        <p:spPr>
          <a:xfrm>
            <a:off x="3596273" y="4050402"/>
            <a:ext cx="144016" cy="14401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136" name="Точка O кон прозрачная"/>
          <p:cNvSpPr/>
          <p:nvPr/>
        </p:nvSpPr>
        <p:spPr>
          <a:xfrm>
            <a:off x="7248576" y="4398221"/>
            <a:ext cx="109433" cy="10943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dirty="0"/>
          </a:p>
        </p:txBody>
      </p:sp>
      <p:sp>
        <p:nvSpPr>
          <p:cNvPr id="133" name="Точка P кон прозрачная"/>
          <p:cNvSpPr/>
          <p:nvPr/>
        </p:nvSpPr>
        <p:spPr>
          <a:xfrm>
            <a:off x="7864248" y="4742398"/>
            <a:ext cx="98296" cy="9829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dirty="0"/>
          </a:p>
        </p:txBody>
      </p:sp>
      <p:sp>
        <p:nvSpPr>
          <p:cNvPr id="129" name="Точка U кон прозрачная"/>
          <p:cNvSpPr/>
          <p:nvPr/>
        </p:nvSpPr>
        <p:spPr>
          <a:xfrm>
            <a:off x="7566238" y="4069452"/>
            <a:ext cx="72008" cy="7200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126" name="Точка Q кон прозрачная"/>
          <p:cNvSpPr/>
          <p:nvPr/>
        </p:nvSpPr>
        <p:spPr>
          <a:xfrm>
            <a:off x="7562576" y="3392996"/>
            <a:ext cx="72008" cy="7200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123" name="Точка N кон прозрачная"/>
          <p:cNvSpPr/>
          <p:nvPr/>
        </p:nvSpPr>
        <p:spPr>
          <a:xfrm>
            <a:off x="9065071" y="1340768"/>
            <a:ext cx="72008" cy="7200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Точка M кон прозрачная"/>
          <p:cNvSpPr/>
          <p:nvPr/>
        </p:nvSpPr>
        <p:spPr>
          <a:xfrm>
            <a:off x="8460432" y="1628800"/>
            <a:ext cx="144016" cy="12627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106" name="Точка L кон прозрачная">
            <a:hlinkClick r:id="" action="ppaction://macro?name=DragandDrop"/>
          </p:cNvPr>
          <p:cNvSpPr/>
          <p:nvPr/>
        </p:nvSpPr>
        <p:spPr>
          <a:xfrm>
            <a:off x="7542257" y="2348404"/>
            <a:ext cx="72008" cy="4571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
        <p:nvSpPr>
          <p:cNvPr id="102" name="Точка K кон прозрачная">
            <a:hlinkClick r:id="" action="ppaction://macro?name=DragandDrop"/>
          </p:cNvPr>
          <p:cNvSpPr/>
          <p:nvPr/>
        </p:nvSpPr>
        <p:spPr>
          <a:xfrm>
            <a:off x="6947972" y="3050555"/>
            <a:ext cx="72008" cy="4571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
        <p:nvSpPr>
          <p:cNvPr id="98" name="Точка H кон прозрачная">
            <a:hlinkClick r:id="" action="ppaction://macro?name=DragandDrop"/>
          </p:cNvPr>
          <p:cNvSpPr/>
          <p:nvPr/>
        </p:nvSpPr>
        <p:spPr>
          <a:xfrm>
            <a:off x="4535850" y="2378397"/>
            <a:ext cx="72008" cy="6313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
        <p:nvSpPr>
          <p:cNvPr id="92" name="Точка G кон прозрачная">
            <a:hlinkClick r:id="" action="ppaction://macro?name=DragandDrop"/>
          </p:cNvPr>
          <p:cNvSpPr/>
          <p:nvPr/>
        </p:nvSpPr>
        <p:spPr>
          <a:xfrm>
            <a:off x="5152827" y="998336"/>
            <a:ext cx="45719" cy="6313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
        <p:nvSpPr>
          <p:cNvPr id="87" name="Точка F кон прозрачная">
            <a:hlinkClick r:id="" action="ppaction://macro?name=DragandDrop"/>
          </p:cNvPr>
          <p:cNvSpPr/>
          <p:nvPr/>
        </p:nvSpPr>
        <p:spPr>
          <a:xfrm>
            <a:off x="5454025" y="638617"/>
            <a:ext cx="45719" cy="6313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ru-RU" dirty="0" smtClean="0">
                <a:solidFill>
                  <a:prstClr val="white"/>
                </a:solidFill>
              </a:rPr>
              <a:t> </a:t>
            </a:r>
            <a:endParaRPr lang="ru-RU" dirty="0">
              <a:solidFill>
                <a:prstClr val="white"/>
              </a:solidFill>
            </a:endParaRPr>
          </a:p>
        </p:txBody>
      </p:sp>
      <p:sp>
        <p:nvSpPr>
          <p:cNvPr id="83" name="Точка E кон прозрачная">
            <a:hlinkClick r:id="" action="ppaction://macro?name=DragandDrop"/>
          </p:cNvPr>
          <p:cNvSpPr/>
          <p:nvPr/>
        </p:nvSpPr>
        <p:spPr>
          <a:xfrm>
            <a:off x="4841811" y="989933"/>
            <a:ext cx="72008" cy="6313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
        <p:nvSpPr>
          <p:cNvPr id="79" name="Точка D кон прозрачная">
            <a:hlinkClick r:id="" action="ppaction://macro?name=DragandDrop"/>
          </p:cNvPr>
          <p:cNvSpPr/>
          <p:nvPr/>
        </p:nvSpPr>
        <p:spPr>
          <a:xfrm>
            <a:off x="3581817" y="2330475"/>
            <a:ext cx="144016" cy="12627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
        <p:nvSpPr>
          <p:cNvPr id="73" name="Точка С кон прозрачная">
            <a:hlinkClick r:id="" action="ppaction://macro?name=DragandDrop"/>
          </p:cNvPr>
          <p:cNvSpPr/>
          <p:nvPr/>
        </p:nvSpPr>
        <p:spPr>
          <a:xfrm>
            <a:off x="2969895" y="2330767"/>
            <a:ext cx="144016" cy="12627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
        <p:nvSpPr>
          <p:cNvPr id="21" name="Точка B кон прозрачная">
            <a:hlinkClick r:id="" action="ppaction://macro?name=DragandDrop"/>
          </p:cNvPr>
          <p:cNvSpPr/>
          <p:nvPr/>
        </p:nvSpPr>
        <p:spPr>
          <a:xfrm>
            <a:off x="1450885" y="2667284"/>
            <a:ext cx="144016" cy="12627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
        <p:nvSpPr>
          <p:cNvPr id="19" name="Точка A кон прозрачная">
            <a:hlinkClick r:id="" action="ppaction://macro?name=DragandDrop"/>
          </p:cNvPr>
          <p:cNvSpPr/>
          <p:nvPr/>
        </p:nvSpPr>
        <p:spPr>
          <a:xfrm>
            <a:off x="273030" y="3380534"/>
            <a:ext cx="94145" cy="8254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pic>
        <p:nvPicPr>
          <p:cNvPr id="170" name="Рисунок 16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314" y="3640876"/>
            <a:ext cx="685800" cy="2695575"/>
          </a:xfrm>
          <a:prstGeom prst="rect">
            <a:avLst/>
          </a:prstGeom>
        </p:spPr>
      </p:pic>
      <p:pic>
        <p:nvPicPr>
          <p:cNvPr id="171" name="Рисунок 17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8788" y="2838076"/>
            <a:ext cx="1287801" cy="3671049"/>
          </a:xfrm>
          <a:prstGeom prst="rect">
            <a:avLst/>
          </a:prstGeom>
        </p:spPr>
      </p:pic>
      <p:pic>
        <p:nvPicPr>
          <p:cNvPr id="172" name="Рисунок 17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73805" y="5829789"/>
            <a:ext cx="952500" cy="352425"/>
          </a:xfrm>
          <a:prstGeom prst="rect">
            <a:avLst/>
          </a:prstGeom>
        </p:spPr>
      </p:pic>
      <p:pic>
        <p:nvPicPr>
          <p:cNvPr id="186" name="акула большая"/>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2214" y="333828"/>
            <a:ext cx="6953101" cy="5540320"/>
          </a:xfrm>
          <a:prstGeom prst="rect">
            <a:avLst/>
          </a:prstGeom>
        </p:spPr>
      </p:pic>
      <p:pic>
        <p:nvPicPr>
          <p:cNvPr id="187" name="акула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9919" y="4804229"/>
            <a:ext cx="2343150" cy="1400175"/>
          </a:xfrm>
          <a:prstGeom prst="rect">
            <a:avLst/>
          </a:prstGeom>
        </p:spPr>
      </p:pic>
      <p:pic>
        <p:nvPicPr>
          <p:cNvPr id="188" name="акула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5832065" y="4782039"/>
            <a:ext cx="2343150" cy="1400175"/>
          </a:xfrm>
          <a:prstGeom prst="rect">
            <a:avLst/>
          </a:prstGeom>
        </p:spPr>
      </p:pic>
      <p:pic>
        <p:nvPicPr>
          <p:cNvPr id="189" name="акула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6326931" y="-88778"/>
            <a:ext cx="2343150" cy="1400175"/>
          </a:xfrm>
          <a:prstGeom prst="rect">
            <a:avLst/>
          </a:prstGeom>
        </p:spPr>
      </p:pic>
      <p:pic>
        <p:nvPicPr>
          <p:cNvPr id="190" name="акула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4585" y="1594449"/>
            <a:ext cx="2343150" cy="1400175"/>
          </a:xfrm>
          <a:prstGeom prst="rect">
            <a:avLst/>
          </a:prstGeom>
        </p:spPr>
      </p:pic>
      <p:sp>
        <p:nvSpPr>
          <p:cNvPr id="191" name="Скругленная прямоугольная выноска 190"/>
          <p:cNvSpPr/>
          <p:nvPr/>
        </p:nvSpPr>
        <p:spPr>
          <a:xfrm>
            <a:off x="179512" y="40268"/>
            <a:ext cx="5652553" cy="2020580"/>
          </a:xfrm>
          <a:prstGeom prst="wedgeRoundRectCallout">
            <a:avLst>
              <a:gd name="adj1" fmla="val 41173"/>
              <a:gd name="adj2" fmla="val 109504"/>
              <a:gd name="adj3" fmla="val 16667"/>
            </a:avLst>
          </a:prstGeom>
          <a:solidFill>
            <a:schemeClr val="accent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Ребята, чтобы мы вас пропустили, вы должны накормить нас рыбой, но не простой, а той которая плавает в </a:t>
            </a:r>
            <a:r>
              <a:rPr lang="en-US" sz="2400" dirty="0" smtClean="0"/>
              <a:t>III </a:t>
            </a:r>
            <a:r>
              <a:rPr lang="ru-RU" sz="2400" dirty="0" smtClean="0"/>
              <a:t>координатной четверти.</a:t>
            </a:r>
            <a:endParaRPr lang="ru-RU" sz="2400" dirty="0"/>
          </a:p>
        </p:txBody>
      </p:sp>
      <p:sp>
        <p:nvSpPr>
          <p:cNvPr id="192" name="AutoShape 59">
            <a:hlinkClick r:id="" action="ppaction://hlinkshowjump?jump=nextslide" highlightClick="1"/>
          </p:cNvPr>
          <p:cNvSpPr>
            <a:spLocks noChangeArrowheads="1"/>
          </p:cNvSpPr>
          <p:nvPr/>
        </p:nvSpPr>
        <p:spPr bwMode="auto">
          <a:xfrm>
            <a:off x="8201720" y="6217302"/>
            <a:ext cx="576263" cy="576263"/>
          </a:xfrm>
          <a:prstGeom prst="actionButtonForwardNext">
            <a:avLst/>
          </a:prstGeom>
          <a:gradFill rotWithShape="1">
            <a:gsLst>
              <a:gs pos="0">
                <a:schemeClr val="bg1"/>
              </a:gs>
              <a:gs pos="100000">
                <a:schemeClr val="tx2">
                  <a:lumMod val="60000"/>
                  <a:lumOff val="40000"/>
                </a:schemeClr>
              </a:gs>
            </a:gsLst>
            <a:path path="rect">
              <a:fillToRect l="50000" t="50000" r="50000" b="50000"/>
            </a:path>
          </a:gradFill>
          <a:ln>
            <a:noFill/>
          </a:ln>
          <a:effectLst/>
          <a:extLst/>
        </p:spPr>
        <p:txBody>
          <a:bodyPr wrap="none" anchor="ctr"/>
          <a:lstStyle/>
          <a:p>
            <a:pPr algn="ctr"/>
            <a:endParaRPr lang="ru-RU"/>
          </a:p>
        </p:txBody>
      </p:sp>
    </p:spTree>
    <p:extLst>
      <p:ext uri="{BB962C8B-B14F-4D97-AF65-F5344CB8AC3E}">
        <p14:creationId xmlns:p14="http://schemas.microsoft.com/office/powerpoint/2010/main" val="2645153122"/>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par>
                          <p:cTn id="17" fill="hold">
                            <p:stCondLst>
                              <p:cond delay="1500"/>
                            </p:stCondLst>
                            <p:childTnLst>
                              <p:par>
                                <p:cTn id="18" presetID="10" presetClass="entr" presetSubtype="0" fill="hold" grpId="1" nodeType="afterEffect" nodePh="1">
                                  <p:stCondLst>
                                    <p:cond delay="0"/>
                                  </p:stCondLst>
                                  <p:endCondLst>
                                    <p:cond evt="begin" delay="0">
                                      <p:tn val="18"/>
                                    </p:cond>
                                  </p:end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9"/>
                    </p:tgtEl>
                  </p:cond>
                </p:stCondLst>
                <p:endSync evt="end" delay="0">
                  <p:rtn val="all"/>
                </p:endSync>
                <p:childTnLst>
                  <p:par>
                    <p:cTn id="22" fill="hold">
                      <p:stCondLst>
                        <p:cond delay="0"/>
                      </p:stCondLst>
                      <p:childTnLst>
                        <p:par>
                          <p:cTn id="23" fill="hold">
                            <p:stCondLst>
                              <p:cond delay="0"/>
                            </p:stCondLst>
                            <p:childTnLst>
                              <p:par>
                                <p:cTn id="24" presetID="0" presetClass="path" presetSubtype="0" accel="50000" decel="50000" fill="hold" grpId="1" nodeType="clickEffect">
                                  <p:stCondLst>
                                    <p:cond delay="0"/>
                                  </p:stCondLst>
                                  <p:childTnLst>
                                    <p:animMotion origin="layout" path="M -2.77778E-7 -0.0007 L -0.00833 0.21319 L -0.01944 0.36412 " pathEditMode="relative" rAng="0" ptsTypes="AAA">
                                      <p:cBhvr>
                                        <p:cTn id="25" dur="2000" fill="hold"/>
                                        <p:tgtEl>
                                          <p:spTgt spid="18"/>
                                        </p:tgtEl>
                                        <p:attrNameLst>
                                          <p:attrName>ppt_x</p:attrName>
                                          <p:attrName>ppt_y</p:attrName>
                                        </p:attrNameLst>
                                      </p:cBhvr>
                                      <p:rCtr x="-972" y="18241"/>
                                    </p:animMotion>
                                  </p:childTnLst>
                                </p:cTn>
                              </p:par>
                            </p:childTnLst>
                          </p:cTn>
                        </p:par>
                        <p:par>
                          <p:cTn id="26" fill="hold">
                            <p:stCondLst>
                              <p:cond delay="2000"/>
                            </p:stCondLst>
                            <p:childTnLst>
                              <p:par>
                                <p:cTn id="27" presetID="2" presetClass="entr" presetSubtype="8" fill="hold" grpId="0" nodeType="afterEffect">
                                  <p:stCondLst>
                                    <p:cond delay="0"/>
                                  </p:stCondLst>
                                  <p:childTnLst>
                                    <p:set>
                                      <p:cBhvr>
                                        <p:cTn id="28" dur="1" fill="hold">
                                          <p:stCondLst>
                                            <p:cond delay="0"/>
                                          </p:stCondLst>
                                        </p:cTn>
                                        <p:tgtEl>
                                          <p:spTgt spid="107"/>
                                        </p:tgtEl>
                                        <p:attrNameLst>
                                          <p:attrName>style.visibility</p:attrName>
                                        </p:attrNameLst>
                                      </p:cBhvr>
                                      <p:to>
                                        <p:strVal val="visible"/>
                                      </p:to>
                                    </p:set>
                                    <p:anim calcmode="lin" valueType="num">
                                      <p:cBhvr additive="base">
                                        <p:cTn id="29" dur="500" fill="hold"/>
                                        <p:tgtEl>
                                          <p:spTgt spid="107"/>
                                        </p:tgtEl>
                                        <p:attrNameLst>
                                          <p:attrName>ppt_x</p:attrName>
                                        </p:attrNameLst>
                                      </p:cBhvr>
                                      <p:tavLst>
                                        <p:tav tm="0">
                                          <p:val>
                                            <p:strVal val="0-#ppt_w/2"/>
                                          </p:val>
                                        </p:tav>
                                        <p:tav tm="100000">
                                          <p:val>
                                            <p:strVal val="#ppt_x"/>
                                          </p:val>
                                        </p:tav>
                                      </p:tavLst>
                                    </p:anim>
                                    <p:anim calcmode="lin" valueType="num">
                                      <p:cBhvr additive="base">
                                        <p:cTn id="30" dur="500" fill="hold"/>
                                        <p:tgtEl>
                                          <p:spTgt spid="107"/>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31"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1000" fill="hold"/>
                                        <p:tgtEl>
                                          <p:spTgt spid="22"/>
                                        </p:tgtEl>
                                        <p:attrNameLst>
                                          <p:attrName>ppt_w</p:attrName>
                                        </p:attrNameLst>
                                      </p:cBhvr>
                                      <p:tavLst>
                                        <p:tav tm="0">
                                          <p:val>
                                            <p:fltVal val="0"/>
                                          </p:val>
                                        </p:tav>
                                        <p:tav tm="100000">
                                          <p:val>
                                            <p:strVal val="#ppt_w"/>
                                          </p:val>
                                        </p:tav>
                                      </p:tavLst>
                                    </p:anim>
                                    <p:anim calcmode="lin" valueType="num">
                                      <p:cBhvr>
                                        <p:cTn id="35" dur="1000" fill="hold"/>
                                        <p:tgtEl>
                                          <p:spTgt spid="22"/>
                                        </p:tgtEl>
                                        <p:attrNameLst>
                                          <p:attrName>ppt_h</p:attrName>
                                        </p:attrNameLst>
                                      </p:cBhvr>
                                      <p:tavLst>
                                        <p:tav tm="0">
                                          <p:val>
                                            <p:fltVal val="0"/>
                                          </p:val>
                                        </p:tav>
                                        <p:tav tm="100000">
                                          <p:val>
                                            <p:strVal val="#ppt_h"/>
                                          </p:val>
                                        </p:tav>
                                      </p:tavLst>
                                    </p:anim>
                                    <p:anim calcmode="lin" valueType="num">
                                      <p:cBhvr>
                                        <p:cTn id="36" dur="1000" fill="hold"/>
                                        <p:tgtEl>
                                          <p:spTgt spid="22"/>
                                        </p:tgtEl>
                                        <p:attrNameLst>
                                          <p:attrName>style.rotation</p:attrName>
                                        </p:attrNameLst>
                                      </p:cBhvr>
                                      <p:tavLst>
                                        <p:tav tm="0">
                                          <p:val>
                                            <p:fltVal val="90"/>
                                          </p:val>
                                        </p:tav>
                                        <p:tav tm="100000">
                                          <p:val>
                                            <p:fltVal val="0"/>
                                          </p:val>
                                        </p:tav>
                                      </p:tavLst>
                                    </p:anim>
                                    <p:animEffect transition="in" filter="fade">
                                      <p:cBhvr>
                                        <p:cTn id="37" dur="1000"/>
                                        <p:tgtEl>
                                          <p:spTgt spid="22"/>
                                        </p:tgtEl>
                                      </p:cBhvr>
                                    </p:animEffect>
                                  </p:childTnLst>
                                </p:cTn>
                              </p:par>
                              <p:par>
                                <p:cTn id="38" presetID="53" presetClass="exit" presetSubtype="32" fill="hold" grpId="1" nodeType="withEffect">
                                  <p:stCondLst>
                                    <p:cond delay="0"/>
                                  </p:stCondLst>
                                  <p:childTnLst>
                                    <p:anim calcmode="lin" valueType="num">
                                      <p:cBhvr>
                                        <p:cTn id="39" dur="500"/>
                                        <p:tgtEl>
                                          <p:spTgt spid="17"/>
                                        </p:tgtEl>
                                        <p:attrNameLst>
                                          <p:attrName>ppt_w</p:attrName>
                                        </p:attrNameLst>
                                      </p:cBhvr>
                                      <p:tavLst>
                                        <p:tav tm="0">
                                          <p:val>
                                            <p:strVal val="ppt_w"/>
                                          </p:val>
                                        </p:tav>
                                        <p:tav tm="100000">
                                          <p:val>
                                            <p:fltVal val="0"/>
                                          </p:val>
                                        </p:tav>
                                      </p:tavLst>
                                    </p:anim>
                                    <p:anim calcmode="lin" valueType="num">
                                      <p:cBhvr>
                                        <p:cTn id="40" dur="500"/>
                                        <p:tgtEl>
                                          <p:spTgt spid="17"/>
                                        </p:tgtEl>
                                        <p:attrNameLst>
                                          <p:attrName>ppt_h</p:attrName>
                                        </p:attrNameLst>
                                      </p:cBhvr>
                                      <p:tavLst>
                                        <p:tav tm="0">
                                          <p:val>
                                            <p:strVal val="ppt_h"/>
                                          </p:val>
                                        </p:tav>
                                        <p:tav tm="100000">
                                          <p:val>
                                            <p:fltVal val="0"/>
                                          </p:val>
                                        </p:tav>
                                      </p:tavLst>
                                    </p:anim>
                                    <p:animEffect transition="out" filter="fade">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par>
                                <p:cTn id="43" presetID="53" presetClass="entr" presetSubtype="16"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par>
                                <p:cTn id="48" presetID="31" presetClass="entr" presetSubtype="0" fill="hold" grpId="0" nodeType="withEffect" nodePh="1">
                                  <p:stCondLst>
                                    <p:cond delay="0"/>
                                  </p:stCondLst>
                                  <p:endCondLst>
                                    <p:cond evt="begin" delay="0">
                                      <p:tn val="48"/>
                                    </p:cond>
                                  </p:endCondLst>
                                  <p:childTnLst>
                                    <p:set>
                                      <p:cBhvr>
                                        <p:cTn id="49" dur="1" fill="hold">
                                          <p:stCondLst>
                                            <p:cond delay="0"/>
                                          </p:stCondLst>
                                        </p:cTn>
                                        <p:tgtEl>
                                          <p:spTgt spid="21"/>
                                        </p:tgtEl>
                                        <p:attrNameLst>
                                          <p:attrName>style.visibility</p:attrName>
                                        </p:attrNameLst>
                                      </p:cBhvr>
                                      <p:to>
                                        <p:strVal val="visible"/>
                                      </p:to>
                                    </p:set>
                                    <p:anim calcmode="lin" valueType="num">
                                      <p:cBhvr>
                                        <p:cTn id="50" dur="1000" fill="hold"/>
                                        <p:tgtEl>
                                          <p:spTgt spid="21"/>
                                        </p:tgtEl>
                                        <p:attrNameLst>
                                          <p:attrName>ppt_w</p:attrName>
                                        </p:attrNameLst>
                                      </p:cBhvr>
                                      <p:tavLst>
                                        <p:tav tm="0">
                                          <p:val>
                                            <p:fltVal val="0"/>
                                          </p:val>
                                        </p:tav>
                                        <p:tav tm="100000">
                                          <p:val>
                                            <p:strVal val="#ppt_w"/>
                                          </p:val>
                                        </p:tav>
                                      </p:tavLst>
                                    </p:anim>
                                    <p:anim calcmode="lin" valueType="num">
                                      <p:cBhvr>
                                        <p:cTn id="51" dur="1000" fill="hold"/>
                                        <p:tgtEl>
                                          <p:spTgt spid="21"/>
                                        </p:tgtEl>
                                        <p:attrNameLst>
                                          <p:attrName>ppt_h</p:attrName>
                                        </p:attrNameLst>
                                      </p:cBhvr>
                                      <p:tavLst>
                                        <p:tav tm="0">
                                          <p:val>
                                            <p:fltVal val="0"/>
                                          </p:val>
                                        </p:tav>
                                        <p:tav tm="100000">
                                          <p:val>
                                            <p:strVal val="#ppt_h"/>
                                          </p:val>
                                        </p:tav>
                                      </p:tavLst>
                                    </p:anim>
                                    <p:anim calcmode="lin" valueType="num">
                                      <p:cBhvr>
                                        <p:cTn id="52" dur="1000" fill="hold"/>
                                        <p:tgtEl>
                                          <p:spTgt spid="21"/>
                                        </p:tgtEl>
                                        <p:attrNameLst>
                                          <p:attrName>style.rotation</p:attrName>
                                        </p:attrNameLst>
                                      </p:cBhvr>
                                      <p:tavLst>
                                        <p:tav tm="0">
                                          <p:val>
                                            <p:fltVal val="90"/>
                                          </p:val>
                                        </p:tav>
                                        <p:tav tm="100000">
                                          <p:val>
                                            <p:fltVal val="0"/>
                                          </p:val>
                                        </p:tav>
                                      </p:tavLst>
                                    </p:anim>
                                    <p:animEffect transition="in" filter="fade">
                                      <p:cBhvr>
                                        <p:cTn id="53" dur="1000"/>
                                        <p:tgtEl>
                                          <p:spTgt spid="21"/>
                                        </p:tgtEl>
                                      </p:cBhvr>
                                    </p:animEffect>
                                  </p:childTnLst>
                                </p:cTn>
                              </p:par>
                              <p:par>
                                <p:cTn id="54" presetID="53" presetClass="exit" presetSubtype="32" fill="hold" grpId="2" nodeType="withEffect" nodePh="1">
                                  <p:stCondLst>
                                    <p:cond delay="0"/>
                                  </p:stCondLst>
                                  <p:endCondLst>
                                    <p:cond evt="begin" delay="0">
                                      <p:tn val="54"/>
                                    </p:cond>
                                  </p:endCondLst>
                                  <p:childTnLst>
                                    <p:anim calcmode="lin" valueType="num">
                                      <p:cBhvr>
                                        <p:cTn id="55" dur="500"/>
                                        <p:tgtEl>
                                          <p:spTgt spid="19"/>
                                        </p:tgtEl>
                                        <p:attrNameLst>
                                          <p:attrName>ppt_w</p:attrName>
                                        </p:attrNameLst>
                                      </p:cBhvr>
                                      <p:tavLst>
                                        <p:tav tm="0">
                                          <p:val>
                                            <p:strVal val="ppt_w"/>
                                          </p:val>
                                        </p:tav>
                                        <p:tav tm="100000">
                                          <p:val>
                                            <p:fltVal val="0"/>
                                          </p:val>
                                        </p:tav>
                                      </p:tavLst>
                                    </p:anim>
                                    <p:anim calcmode="lin" valueType="num">
                                      <p:cBhvr>
                                        <p:cTn id="56" dur="500"/>
                                        <p:tgtEl>
                                          <p:spTgt spid="19"/>
                                        </p:tgtEl>
                                        <p:attrNameLst>
                                          <p:attrName>ppt_h</p:attrName>
                                        </p:attrNameLst>
                                      </p:cBhvr>
                                      <p:tavLst>
                                        <p:tav tm="0">
                                          <p:val>
                                            <p:strVal val="ppt_h"/>
                                          </p:val>
                                        </p:tav>
                                        <p:tav tm="100000">
                                          <p:val>
                                            <p:fltVal val="0"/>
                                          </p:val>
                                        </p:tav>
                                      </p:tavLst>
                                    </p:anim>
                                    <p:animEffect transition="out" filter="fade">
                                      <p:cBhvr>
                                        <p:cTn id="57" dur="500"/>
                                        <p:tgtEl>
                                          <p:spTgt spid="19"/>
                                        </p:tgtEl>
                                      </p:cBhvr>
                                    </p:animEffect>
                                    <p:set>
                                      <p:cBhvr>
                                        <p:cTn id="58"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59" restart="whenNotActive" fill="hold" evtFilter="cancelBubble" nodeType="interactiveSeq">
                <p:stCondLst>
                  <p:cond evt="onClick" delay="0">
                    <p:tgtEl>
                      <p:spTgt spid="21"/>
                    </p:tgtEl>
                  </p:cond>
                </p:stCondLst>
                <p:endSync evt="end" delay="0">
                  <p:rtn val="all"/>
                </p:endSync>
                <p:childTnLst>
                  <p:par>
                    <p:cTn id="60" fill="hold">
                      <p:stCondLst>
                        <p:cond delay="0"/>
                      </p:stCondLst>
                      <p:childTnLst>
                        <p:par>
                          <p:cTn id="61" fill="hold">
                            <p:stCondLst>
                              <p:cond delay="0"/>
                            </p:stCondLst>
                            <p:childTnLst>
                              <p:par>
                                <p:cTn id="62" presetID="0" presetClass="path" presetSubtype="0" accel="50000" decel="50000" fill="hold" grpId="1" nodeType="clickEffect">
                                  <p:stCondLst>
                                    <p:cond delay="0"/>
                                  </p:stCondLst>
                                  <p:childTnLst>
                                    <p:animMotion origin="layout" path="M -3.61111E-6 1.48148E-6 L 0.05417 0.15278 L 0.10591 0.26944 " pathEditMode="relative" rAng="0" ptsTypes="AAA">
                                      <p:cBhvr>
                                        <p:cTn id="63" dur="2000" fill="hold"/>
                                        <p:tgtEl>
                                          <p:spTgt spid="22"/>
                                        </p:tgtEl>
                                        <p:attrNameLst>
                                          <p:attrName>ppt_x</p:attrName>
                                          <p:attrName>ppt_y</p:attrName>
                                        </p:attrNameLst>
                                      </p:cBhvr>
                                      <p:rCtr x="5295" y="13472"/>
                                    </p:animMotion>
                                  </p:childTnLst>
                                </p:cTn>
                              </p:par>
                            </p:childTnLst>
                          </p:cTn>
                        </p:par>
                        <p:par>
                          <p:cTn id="64" fill="hold">
                            <p:stCondLst>
                              <p:cond delay="2000"/>
                            </p:stCondLst>
                            <p:childTnLst>
                              <p:par>
                                <p:cTn id="65" presetID="2" presetClass="entr" presetSubtype="9" fill="hold" grpId="1" nodeType="afterEffect">
                                  <p:stCondLst>
                                    <p:cond delay="0"/>
                                  </p:stCondLst>
                                  <p:childTnLst>
                                    <p:set>
                                      <p:cBhvr>
                                        <p:cTn id="66" dur="1" fill="hold">
                                          <p:stCondLst>
                                            <p:cond delay="0"/>
                                          </p:stCondLst>
                                        </p:cTn>
                                        <p:tgtEl>
                                          <p:spTgt spid="108"/>
                                        </p:tgtEl>
                                        <p:attrNameLst>
                                          <p:attrName>style.visibility</p:attrName>
                                        </p:attrNameLst>
                                      </p:cBhvr>
                                      <p:to>
                                        <p:strVal val="visible"/>
                                      </p:to>
                                    </p:set>
                                    <p:anim calcmode="lin" valueType="num">
                                      <p:cBhvr additive="base">
                                        <p:cTn id="67" dur="500" fill="hold"/>
                                        <p:tgtEl>
                                          <p:spTgt spid="108"/>
                                        </p:tgtEl>
                                        <p:attrNameLst>
                                          <p:attrName>ppt_x</p:attrName>
                                        </p:attrNameLst>
                                      </p:cBhvr>
                                      <p:tavLst>
                                        <p:tav tm="0">
                                          <p:val>
                                            <p:strVal val="0-#ppt_w/2"/>
                                          </p:val>
                                        </p:tav>
                                        <p:tav tm="100000">
                                          <p:val>
                                            <p:strVal val="#ppt_x"/>
                                          </p:val>
                                        </p:tav>
                                      </p:tavLst>
                                    </p:anim>
                                    <p:anim calcmode="lin" valueType="num">
                                      <p:cBhvr additive="base">
                                        <p:cTn id="68" dur="500" fill="hold"/>
                                        <p:tgtEl>
                                          <p:spTgt spid="108"/>
                                        </p:tgtEl>
                                        <p:attrNameLst>
                                          <p:attrName>ppt_y</p:attrName>
                                        </p:attrNameLst>
                                      </p:cBhvr>
                                      <p:tavLst>
                                        <p:tav tm="0">
                                          <p:val>
                                            <p:strVal val="0-#ppt_h/2"/>
                                          </p:val>
                                        </p:tav>
                                        <p:tav tm="100000">
                                          <p:val>
                                            <p:strVal val="#ppt_y"/>
                                          </p:val>
                                        </p:tav>
                                      </p:tavLst>
                                    </p:anim>
                                  </p:childTnLst>
                                </p:cTn>
                              </p:par>
                            </p:childTnLst>
                          </p:cTn>
                        </p:par>
                        <p:par>
                          <p:cTn id="69" fill="hold">
                            <p:stCondLst>
                              <p:cond delay="250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500"/>
                                        <p:tgtEl>
                                          <p:spTgt spid="69"/>
                                        </p:tgtEl>
                                      </p:cBhvr>
                                    </p:animEffect>
                                  </p:childTnLst>
                                </p:cTn>
                              </p:par>
                            </p:childTnLst>
                          </p:cTn>
                        </p:par>
                        <p:par>
                          <p:cTn id="73" fill="hold">
                            <p:stCondLst>
                              <p:cond delay="3000"/>
                            </p:stCondLst>
                            <p:childTnLst>
                              <p:par>
                                <p:cTn id="74" presetID="31" presetClass="entr" presetSubtype="0"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1000" fill="hold"/>
                                        <p:tgtEl>
                                          <p:spTgt spid="52"/>
                                        </p:tgtEl>
                                        <p:attrNameLst>
                                          <p:attrName>ppt_w</p:attrName>
                                        </p:attrNameLst>
                                      </p:cBhvr>
                                      <p:tavLst>
                                        <p:tav tm="0">
                                          <p:val>
                                            <p:fltVal val="0"/>
                                          </p:val>
                                        </p:tav>
                                        <p:tav tm="100000">
                                          <p:val>
                                            <p:strVal val="#ppt_w"/>
                                          </p:val>
                                        </p:tav>
                                      </p:tavLst>
                                    </p:anim>
                                    <p:anim calcmode="lin" valueType="num">
                                      <p:cBhvr>
                                        <p:cTn id="77" dur="1000" fill="hold"/>
                                        <p:tgtEl>
                                          <p:spTgt spid="52"/>
                                        </p:tgtEl>
                                        <p:attrNameLst>
                                          <p:attrName>ppt_h</p:attrName>
                                        </p:attrNameLst>
                                      </p:cBhvr>
                                      <p:tavLst>
                                        <p:tav tm="0">
                                          <p:val>
                                            <p:fltVal val="0"/>
                                          </p:val>
                                        </p:tav>
                                        <p:tav tm="100000">
                                          <p:val>
                                            <p:strVal val="#ppt_h"/>
                                          </p:val>
                                        </p:tav>
                                      </p:tavLst>
                                    </p:anim>
                                    <p:anim calcmode="lin" valueType="num">
                                      <p:cBhvr>
                                        <p:cTn id="78" dur="1000" fill="hold"/>
                                        <p:tgtEl>
                                          <p:spTgt spid="52"/>
                                        </p:tgtEl>
                                        <p:attrNameLst>
                                          <p:attrName>style.rotation</p:attrName>
                                        </p:attrNameLst>
                                      </p:cBhvr>
                                      <p:tavLst>
                                        <p:tav tm="0">
                                          <p:val>
                                            <p:fltVal val="90"/>
                                          </p:val>
                                        </p:tav>
                                        <p:tav tm="100000">
                                          <p:val>
                                            <p:fltVal val="0"/>
                                          </p:val>
                                        </p:tav>
                                      </p:tavLst>
                                    </p:anim>
                                    <p:animEffect transition="in" filter="fade">
                                      <p:cBhvr>
                                        <p:cTn id="79" dur="1000"/>
                                        <p:tgtEl>
                                          <p:spTgt spid="52"/>
                                        </p:tgtEl>
                                      </p:cBhvr>
                                    </p:animEffect>
                                  </p:childTnLst>
                                </p:cTn>
                              </p:par>
                              <p:par>
                                <p:cTn id="80" presetID="31" presetClass="exit" presetSubtype="0" fill="hold" grpId="1" nodeType="withEffect">
                                  <p:stCondLst>
                                    <p:cond delay="0"/>
                                  </p:stCondLst>
                                  <p:childTnLst>
                                    <p:anim calcmode="lin" valueType="num">
                                      <p:cBhvr>
                                        <p:cTn id="81" dur="1000"/>
                                        <p:tgtEl>
                                          <p:spTgt spid="20"/>
                                        </p:tgtEl>
                                        <p:attrNameLst>
                                          <p:attrName>ppt_w</p:attrName>
                                        </p:attrNameLst>
                                      </p:cBhvr>
                                      <p:tavLst>
                                        <p:tav tm="0">
                                          <p:val>
                                            <p:strVal val="ppt_w"/>
                                          </p:val>
                                        </p:tav>
                                        <p:tav tm="100000">
                                          <p:val>
                                            <p:fltVal val="0"/>
                                          </p:val>
                                        </p:tav>
                                      </p:tavLst>
                                    </p:anim>
                                    <p:anim calcmode="lin" valueType="num">
                                      <p:cBhvr>
                                        <p:cTn id="82" dur="1000"/>
                                        <p:tgtEl>
                                          <p:spTgt spid="20"/>
                                        </p:tgtEl>
                                        <p:attrNameLst>
                                          <p:attrName>ppt_h</p:attrName>
                                        </p:attrNameLst>
                                      </p:cBhvr>
                                      <p:tavLst>
                                        <p:tav tm="0">
                                          <p:val>
                                            <p:strVal val="ppt_h"/>
                                          </p:val>
                                        </p:tav>
                                        <p:tav tm="100000">
                                          <p:val>
                                            <p:fltVal val="0"/>
                                          </p:val>
                                        </p:tav>
                                      </p:tavLst>
                                    </p:anim>
                                    <p:anim calcmode="lin" valueType="num">
                                      <p:cBhvr>
                                        <p:cTn id="83" dur="1000"/>
                                        <p:tgtEl>
                                          <p:spTgt spid="20"/>
                                        </p:tgtEl>
                                        <p:attrNameLst>
                                          <p:attrName>style.rotation</p:attrName>
                                        </p:attrNameLst>
                                      </p:cBhvr>
                                      <p:tavLst>
                                        <p:tav tm="0">
                                          <p:val>
                                            <p:fltVal val="0"/>
                                          </p:val>
                                        </p:tav>
                                        <p:tav tm="100000">
                                          <p:val>
                                            <p:fltVal val="90"/>
                                          </p:val>
                                        </p:tav>
                                      </p:tavLst>
                                    </p:anim>
                                    <p:animEffect transition="out" filter="fade">
                                      <p:cBhvr>
                                        <p:cTn id="84" dur="1000"/>
                                        <p:tgtEl>
                                          <p:spTgt spid="20"/>
                                        </p:tgtEl>
                                      </p:cBhvr>
                                    </p:animEffect>
                                    <p:set>
                                      <p:cBhvr>
                                        <p:cTn id="85" dur="1" fill="hold">
                                          <p:stCondLst>
                                            <p:cond delay="999"/>
                                          </p:stCondLst>
                                        </p:cTn>
                                        <p:tgtEl>
                                          <p:spTgt spid="20"/>
                                        </p:tgtEl>
                                        <p:attrNameLst>
                                          <p:attrName>style.visibility</p:attrName>
                                        </p:attrNameLst>
                                      </p:cBhvr>
                                      <p:to>
                                        <p:strVal val="hidden"/>
                                      </p:to>
                                    </p:set>
                                  </p:childTnLst>
                                </p:cTn>
                              </p:par>
                              <p:par>
                                <p:cTn id="86" presetID="31" presetClass="entr" presetSubtype="0" fill="hold" grpId="0" nodeType="withEffect">
                                  <p:stCondLst>
                                    <p:cond delay="0"/>
                                  </p:stCondLst>
                                  <p:childTnLst>
                                    <p:set>
                                      <p:cBhvr>
                                        <p:cTn id="87" dur="1" fill="hold">
                                          <p:stCondLst>
                                            <p:cond delay="0"/>
                                          </p:stCondLst>
                                        </p:cTn>
                                        <p:tgtEl>
                                          <p:spTgt spid="53"/>
                                        </p:tgtEl>
                                        <p:attrNameLst>
                                          <p:attrName>style.visibility</p:attrName>
                                        </p:attrNameLst>
                                      </p:cBhvr>
                                      <p:to>
                                        <p:strVal val="visible"/>
                                      </p:to>
                                    </p:set>
                                    <p:anim calcmode="lin" valueType="num">
                                      <p:cBhvr>
                                        <p:cTn id="88" dur="1000" fill="hold"/>
                                        <p:tgtEl>
                                          <p:spTgt spid="53"/>
                                        </p:tgtEl>
                                        <p:attrNameLst>
                                          <p:attrName>ppt_w</p:attrName>
                                        </p:attrNameLst>
                                      </p:cBhvr>
                                      <p:tavLst>
                                        <p:tav tm="0">
                                          <p:val>
                                            <p:fltVal val="0"/>
                                          </p:val>
                                        </p:tav>
                                        <p:tav tm="100000">
                                          <p:val>
                                            <p:strVal val="#ppt_w"/>
                                          </p:val>
                                        </p:tav>
                                      </p:tavLst>
                                    </p:anim>
                                    <p:anim calcmode="lin" valueType="num">
                                      <p:cBhvr>
                                        <p:cTn id="89" dur="1000" fill="hold"/>
                                        <p:tgtEl>
                                          <p:spTgt spid="53"/>
                                        </p:tgtEl>
                                        <p:attrNameLst>
                                          <p:attrName>ppt_h</p:attrName>
                                        </p:attrNameLst>
                                      </p:cBhvr>
                                      <p:tavLst>
                                        <p:tav tm="0">
                                          <p:val>
                                            <p:fltVal val="0"/>
                                          </p:val>
                                        </p:tav>
                                        <p:tav tm="100000">
                                          <p:val>
                                            <p:strVal val="#ppt_h"/>
                                          </p:val>
                                        </p:tav>
                                      </p:tavLst>
                                    </p:anim>
                                    <p:anim calcmode="lin" valueType="num">
                                      <p:cBhvr>
                                        <p:cTn id="90" dur="1000" fill="hold"/>
                                        <p:tgtEl>
                                          <p:spTgt spid="53"/>
                                        </p:tgtEl>
                                        <p:attrNameLst>
                                          <p:attrName>style.rotation</p:attrName>
                                        </p:attrNameLst>
                                      </p:cBhvr>
                                      <p:tavLst>
                                        <p:tav tm="0">
                                          <p:val>
                                            <p:fltVal val="90"/>
                                          </p:val>
                                        </p:tav>
                                        <p:tav tm="100000">
                                          <p:val>
                                            <p:fltVal val="0"/>
                                          </p:val>
                                        </p:tav>
                                      </p:tavLst>
                                    </p:anim>
                                    <p:animEffect transition="in" filter="fade">
                                      <p:cBhvr>
                                        <p:cTn id="91" dur="1000"/>
                                        <p:tgtEl>
                                          <p:spTgt spid="53"/>
                                        </p:tgtEl>
                                      </p:cBhvr>
                                    </p:animEffect>
                                  </p:childTnLst>
                                </p:cTn>
                              </p:par>
                              <p:par>
                                <p:cTn id="92" presetID="31" presetClass="entr" presetSubtype="0" fill="hold" grpId="0" nodeType="withEffect" nodePh="1">
                                  <p:stCondLst>
                                    <p:cond delay="0"/>
                                  </p:stCondLst>
                                  <p:endCondLst>
                                    <p:cond evt="begin" delay="0">
                                      <p:tn val="92"/>
                                    </p:cond>
                                  </p:end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childTnLst>
                    </p:cTn>
                  </p:par>
                </p:childTnLst>
              </p:cTn>
              <p:nextCondLst>
                <p:cond evt="onClick" delay="0">
                  <p:tgtEl>
                    <p:spTgt spid="21"/>
                  </p:tgtEl>
                </p:cond>
              </p:nextCondLst>
            </p:seq>
            <p:seq concurrent="1" nextAc="seek">
              <p:cTn id="98" restart="whenNotActive" fill="hold" evtFilter="cancelBubble" nodeType="interactiveSeq">
                <p:stCondLst>
                  <p:cond evt="onClick" delay="0">
                    <p:tgtEl>
                      <p:spTgt spid="73"/>
                    </p:tgtEl>
                  </p:cond>
                </p:stCondLst>
                <p:endSync evt="end" delay="0">
                  <p:rtn val="all"/>
                </p:endSync>
                <p:childTnLst>
                  <p:par>
                    <p:cTn id="99" fill="hold">
                      <p:stCondLst>
                        <p:cond delay="0"/>
                      </p:stCondLst>
                      <p:childTnLst>
                        <p:par>
                          <p:cTn id="100" fill="hold">
                            <p:stCondLst>
                              <p:cond delay="0"/>
                            </p:stCondLst>
                            <p:childTnLst>
                              <p:par>
                                <p:cTn id="101" presetID="0" presetClass="path" presetSubtype="0" accel="50000" decel="50000" fill="hold" grpId="1" nodeType="clickEffect">
                                  <p:stCondLst>
                                    <p:cond delay="0"/>
                                  </p:stCondLst>
                                  <p:childTnLst>
                                    <p:animMotion origin="layout" path="M -3.61111E-6 3.19926E-6 L 0.17691 0.13546 L 0.27778 0.21937 " pathEditMode="relative" rAng="0" ptsTypes="AAA">
                                      <p:cBhvr>
                                        <p:cTn id="102" dur="2000" fill="hold"/>
                                        <p:tgtEl>
                                          <p:spTgt spid="52"/>
                                        </p:tgtEl>
                                        <p:attrNameLst>
                                          <p:attrName>ppt_x</p:attrName>
                                          <p:attrName>ppt_y</p:attrName>
                                        </p:attrNameLst>
                                      </p:cBhvr>
                                      <p:rCtr x="13889" y="10957"/>
                                    </p:animMotion>
                                  </p:childTnLst>
                                </p:cTn>
                              </p:par>
                            </p:childTnLst>
                          </p:cTn>
                        </p:par>
                        <p:par>
                          <p:cTn id="103" fill="hold">
                            <p:stCondLst>
                              <p:cond delay="2000"/>
                            </p:stCondLst>
                            <p:childTnLst>
                              <p:par>
                                <p:cTn id="104" presetID="2" presetClass="entr" presetSubtype="9"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additive="base">
                                        <p:cTn id="106" dur="500" fill="hold"/>
                                        <p:tgtEl>
                                          <p:spTgt spid="109"/>
                                        </p:tgtEl>
                                        <p:attrNameLst>
                                          <p:attrName>ppt_x</p:attrName>
                                        </p:attrNameLst>
                                      </p:cBhvr>
                                      <p:tavLst>
                                        <p:tav tm="0">
                                          <p:val>
                                            <p:strVal val="0-#ppt_w/2"/>
                                          </p:val>
                                        </p:tav>
                                        <p:tav tm="100000">
                                          <p:val>
                                            <p:strVal val="#ppt_x"/>
                                          </p:val>
                                        </p:tav>
                                      </p:tavLst>
                                    </p:anim>
                                    <p:anim calcmode="lin" valueType="num">
                                      <p:cBhvr additive="base">
                                        <p:cTn id="107" dur="500" fill="hold"/>
                                        <p:tgtEl>
                                          <p:spTgt spid="109"/>
                                        </p:tgtEl>
                                        <p:attrNameLst>
                                          <p:attrName>ppt_y</p:attrName>
                                        </p:attrNameLst>
                                      </p:cBhvr>
                                      <p:tavLst>
                                        <p:tav tm="0">
                                          <p:val>
                                            <p:strVal val="0-#ppt_h/2"/>
                                          </p:val>
                                        </p:tav>
                                        <p:tav tm="100000">
                                          <p:val>
                                            <p:strVal val="#ppt_y"/>
                                          </p:val>
                                        </p:tav>
                                      </p:tavLst>
                                    </p:anim>
                                  </p:childTnLst>
                                </p:cTn>
                              </p:par>
                            </p:childTnLst>
                          </p:cTn>
                        </p:par>
                        <p:par>
                          <p:cTn id="108" fill="hold">
                            <p:stCondLst>
                              <p:cond delay="2500"/>
                            </p:stCondLst>
                            <p:childTnLst>
                              <p:par>
                                <p:cTn id="109" presetID="22" presetClass="entr" presetSubtype="8" fill="hold" grpId="0" nodeType="afterEffect">
                                  <p:stCondLst>
                                    <p:cond delay="0"/>
                                  </p:stCondLst>
                                  <p:childTnLst>
                                    <p:set>
                                      <p:cBhvr>
                                        <p:cTn id="110" dur="1" fill="hold">
                                          <p:stCondLst>
                                            <p:cond delay="0"/>
                                          </p:stCondLst>
                                        </p:cTn>
                                        <p:tgtEl>
                                          <p:spTgt spid="76"/>
                                        </p:tgtEl>
                                        <p:attrNameLst>
                                          <p:attrName>style.visibility</p:attrName>
                                        </p:attrNameLst>
                                      </p:cBhvr>
                                      <p:to>
                                        <p:strVal val="visible"/>
                                      </p:to>
                                    </p:set>
                                    <p:animEffect transition="in" filter="wipe(left)">
                                      <p:cBhvr>
                                        <p:cTn id="111" dur="500"/>
                                        <p:tgtEl>
                                          <p:spTgt spid="76"/>
                                        </p:tgtEl>
                                      </p:cBhvr>
                                    </p:animEffect>
                                  </p:childTnLst>
                                </p:cTn>
                              </p:par>
                              <p:par>
                                <p:cTn id="112" presetID="31" presetClass="entr" presetSubtype="0" fill="hold" grpId="1" nodeType="withEffect">
                                  <p:stCondLst>
                                    <p:cond delay="0"/>
                                  </p:stCondLst>
                                  <p:childTnLst>
                                    <p:set>
                                      <p:cBhvr>
                                        <p:cTn id="113" dur="1" fill="hold">
                                          <p:stCondLst>
                                            <p:cond delay="0"/>
                                          </p:stCondLst>
                                        </p:cTn>
                                        <p:tgtEl>
                                          <p:spTgt spid="77"/>
                                        </p:tgtEl>
                                        <p:attrNameLst>
                                          <p:attrName>style.visibility</p:attrName>
                                        </p:attrNameLst>
                                      </p:cBhvr>
                                      <p:to>
                                        <p:strVal val="visible"/>
                                      </p:to>
                                    </p:set>
                                    <p:anim calcmode="lin" valueType="num">
                                      <p:cBhvr>
                                        <p:cTn id="114" dur="1000" fill="hold"/>
                                        <p:tgtEl>
                                          <p:spTgt spid="77"/>
                                        </p:tgtEl>
                                        <p:attrNameLst>
                                          <p:attrName>ppt_w</p:attrName>
                                        </p:attrNameLst>
                                      </p:cBhvr>
                                      <p:tavLst>
                                        <p:tav tm="0">
                                          <p:val>
                                            <p:fltVal val="0"/>
                                          </p:val>
                                        </p:tav>
                                        <p:tav tm="100000">
                                          <p:val>
                                            <p:strVal val="#ppt_w"/>
                                          </p:val>
                                        </p:tav>
                                      </p:tavLst>
                                    </p:anim>
                                    <p:anim calcmode="lin" valueType="num">
                                      <p:cBhvr>
                                        <p:cTn id="115" dur="1000" fill="hold"/>
                                        <p:tgtEl>
                                          <p:spTgt spid="77"/>
                                        </p:tgtEl>
                                        <p:attrNameLst>
                                          <p:attrName>ppt_h</p:attrName>
                                        </p:attrNameLst>
                                      </p:cBhvr>
                                      <p:tavLst>
                                        <p:tav tm="0">
                                          <p:val>
                                            <p:fltVal val="0"/>
                                          </p:val>
                                        </p:tav>
                                        <p:tav tm="100000">
                                          <p:val>
                                            <p:strVal val="#ppt_h"/>
                                          </p:val>
                                        </p:tav>
                                      </p:tavLst>
                                    </p:anim>
                                    <p:anim calcmode="lin" valueType="num">
                                      <p:cBhvr>
                                        <p:cTn id="116" dur="1000" fill="hold"/>
                                        <p:tgtEl>
                                          <p:spTgt spid="77"/>
                                        </p:tgtEl>
                                        <p:attrNameLst>
                                          <p:attrName>style.rotation</p:attrName>
                                        </p:attrNameLst>
                                      </p:cBhvr>
                                      <p:tavLst>
                                        <p:tav tm="0">
                                          <p:val>
                                            <p:fltVal val="90"/>
                                          </p:val>
                                        </p:tav>
                                        <p:tav tm="100000">
                                          <p:val>
                                            <p:fltVal val="0"/>
                                          </p:val>
                                        </p:tav>
                                      </p:tavLst>
                                    </p:anim>
                                    <p:animEffect transition="in" filter="fade">
                                      <p:cBhvr>
                                        <p:cTn id="117" dur="1000"/>
                                        <p:tgtEl>
                                          <p:spTgt spid="77"/>
                                        </p:tgtEl>
                                      </p:cBhvr>
                                    </p:animEffect>
                                  </p:childTnLst>
                                </p:cTn>
                              </p:par>
                              <p:par>
                                <p:cTn id="118" presetID="31" presetClass="exit" presetSubtype="0" fill="hold" grpId="1" nodeType="withEffect">
                                  <p:stCondLst>
                                    <p:cond delay="0"/>
                                  </p:stCondLst>
                                  <p:childTnLst>
                                    <p:anim calcmode="lin" valueType="num">
                                      <p:cBhvr>
                                        <p:cTn id="119" dur="1000"/>
                                        <p:tgtEl>
                                          <p:spTgt spid="53"/>
                                        </p:tgtEl>
                                        <p:attrNameLst>
                                          <p:attrName>ppt_w</p:attrName>
                                        </p:attrNameLst>
                                      </p:cBhvr>
                                      <p:tavLst>
                                        <p:tav tm="0">
                                          <p:val>
                                            <p:strVal val="ppt_w"/>
                                          </p:val>
                                        </p:tav>
                                        <p:tav tm="100000">
                                          <p:val>
                                            <p:fltVal val="0"/>
                                          </p:val>
                                        </p:tav>
                                      </p:tavLst>
                                    </p:anim>
                                    <p:anim calcmode="lin" valueType="num">
                                      <p:cBhvr>
                                        <p:cTn id="120" dur="1000"/>
                                        <p:tgtEl>
                                          <p:spTgt spid="53"/>
                                        </p:tgtEl>
                                        <p:attrNameLst>
                                          <p:attrName>ppt_h</p:attrName>
                                        </p:attrNameLst>
                                      </p:cBhvr>
                                      <p:tavLst>
                                        <p:tav tm="0">
                                          <p:val>
                                            <p:strVal val="ppt_h"/>
                                          </p:val>
                                        </p:tav>
                                        <p:tav tm="100000">
                                          <p:val>
                                            <p:fltVal val="0"/>
                                          </p:val>
                                        </p:tav>
                                      </p:tavLst>
                                    </p:anim>
                                    <p:anim calcmode="lin" valueType="num">
                                      <p:cBhvr>
                                        <p:cTn id="121" dur="1000"/>
                                        <p:tgtEl>
                                          <p:spTgt spid="53"/>
                                        </p:tgtEl>
                                        <p:attrNameLst>
                                          <p:attrName>style.rotation</p:attrName>
                                        </p:attrNameLst>
                                      </p:cBhvr>
                                      <p:tavLst>
                                        <p:tav tm="0">
                                          <p:val>
                                            <p:fltVal val="0"/>
                                          </p:val>
                                        </p:tav>
                                        <p:tav tm="100000">
                                          <p:val>
                                            <p:fltVal val="90"/>
                                          </p:val>
                                        </p:tav>
                                      </p:tavLst>
                                    </p:anim>
                                    <p:animEffect transition="out" filter="fade">
                                      <p:cBhvr>
                                        <p:cTn id="122" dur="1000"/>
                                        <p:tgtEl>
                                          <p:spTgt spid="53"/>
                                        </p:tgtEl>
                                      </p:cBhvr>
                                    </p:animEffect>
                                    <p:set>
                                      <p:cBhvr>
                                        <p:cTn id="123" dur="1" fill="hold">
                                          <p:stCondLst>
                                            <p:cond delay="999"/>
                                          </p:stCondLst>
                                        </p:cTn>
                                        <p:tgtEl>
                                          <p:spTgt spid="53"/>
                                        </p:tgtEl>
                                        <p:attrNameLst>
                                          <p:attrName>style.visibility</p:attrName>
                                        </p:attrNameLst>
                                      </p:cBhvr>
                                      <p:to>
                                        <p:strVal val="hidden"/>
                                      </p:to>
                                    </p:set>
                                  </p:childTnLst>
                                </p:cTn>
                              </p:par>
                              <p:par>
                                <p:cTn id="124" presetID="31" presetClass="entr" presetSubtype="0" fill="hold" grpId="0" nodeType="withEffect">
                                  <p:stCondLst>
                                    <p:cond delay="0"/>
                                  </p:stCondLst>
                                  <p:childTnLst>
                                    <p:set>
                                      <p:cBhvr>
                                        <p:cTn id="125" dur="1" fill="hold">
                                          <p:stCondLst>
                                            <p:cond delay="0"/>
                                          </p:stCondLst>
                                        </p:cTn>
                                        <p:tgtEl>
                                          <p:spTgt spid="70"/>
                                        </p:tgtEl>
                                        <p:attrNameLst>
                                          <p:attrName>style.visibility</p:attrName>
                                        </p:attrNameLst>
                                      </p:cBhvr>
                                      <p:to>
                                        <p:strVal val="visible"/>
                                      </p:to>
                                    </p:set>
                                    <p:anim calcmode="lin" valueType="num">
                                      <p:cBhvr>
                                        <p:cTn id="126" dur="1000" fill="hold"/>
                                        <p:tgtEl>
                                          <p:spTgt spid="70"/>
                                        </p:tgtEl>
                                        <p:attrNameLst>
                                          <p:attrName>ppt_w</p:attrName>
                                        </p:attrNameLst>
                                      </p:cBhvr>
                                      <p:tavLst>
                                        <p:tav tm="0">
                                          <p:val>
                                            <p:fltVal val="0"/>
                                          </p:val>
                                        </p:tav>
                                        <p:tav tm="100000">
                                          <p:val>
                                            <p:strVal val="#ppt_w"/>
                                          </p:val>
                                        </p:tav>
                                      </p:tavLst>
                                    </p:anim>
                                    <p:anim calcmode="lin" valueType="num">
                                      <p:cBhvr>
                                        <p:cTn id="127" dur="1000" fill="hold"/>
                                        <p:tgtEl>
                                          <p:spTgt spid="70"/>
                                        </p:tgtEl>
                                        <p:attrNameLst>
                                          <p:attrName>ppt_h</p:attrName>
                                        </p:attrNameLst>
                                      </p:cBhvr>
                                      <p:tavLst>
                                        <p:tav tm="0">
                                          <p:val>
                                            <p:fltVal val="0"/>
                                          </p:val>
                                        </p:tav>
                                        <p:tav tm="100000">
                                          <p:val>
                                            <p:strVal val="#ppt_h"/>
                                          </p:val>
                                        </p:tav>
                                      </p:tavLst>
                                    </p:anim>
                                    <p:anim calcmode="lin" valueType="num">
                                      <p:cBhvr>
                                        <p:cTn id="128" dur="1000" fill="hold"/>
                                        <p:tgtEl>
                                          <p:spTgt spid="70"/>
                                        </p:tgtEl>
                                        <p:attrNameLst>
                                          <p:attrName>style.rotation</p:attrName>
                                        </p:attrNameLst>
                                      </p:cBhvr>
                                      <p:tavLst>
                                        <p:tav tm="0">
                                          <p:val>
                                            <p:fltVal val="90"/>
                                          </p:val>
                                        </p:tav>
                                        <p:tav tm="100000">
                                          <p:val>
                                            <p:fltVal val="0"/>
                                          </p:val>
                                        </p:tav>
                                      </p:tavLst>
                                    </p:anim>
                                    <p:animEffect transition="in" filter="fade">
                                      <p:cBhvr>
                                        <p:cTn id="129" dur="1000"/>
                                        <p:tgtEl>
                                          <p:spTgt spid="70"/>
                                        </p:tgtEl>
                                      </p:cBhvr>
                                    </p:animEffect>
                                  </p:childTnLst>
                                </p:cTn>
                              </p:par>
                              <p:par>
                                <p:cTn id="130" presetID="31" presetClass="entr" presetSubtype="0" fill="hold" grpId="0" nodeType="withEffect" nodePh="1">
                                  <p:stCondLst>
                                    <p:cond delay="0"/>
                                  </p:stCondLst>
                                  <p:endCondLst>
                                    <p:cond evt="begin" delay="0">
                                      <p:tn val="130"/>
                                    </p:cond>
                                  </p:endCondLst>
                                  <p:childTnLst>
                                    <p:set>
                                      <p:cBhvr>
                                        <p:cTn id="131" dur="1" fill="hold">
                                          <p:stCondLst>
                                            <p:cond delay="0"/>
                                          </p:stCondLst>
                                        </p:cTn>
                                        <p:tgtEl>
                                          <p:spTgt spid="79"/>
                                        </p:tgtEl>
                                        <p:attrNameLst>
                                          <p:attrName>style.visibility</p:attrName>
                                        </p:attrNameLst>
                                      </p:cBhvr>
                                      <p:to>
                                        <p:strVal val="visible"/>
                                      </p:to>
                                    </p:set>
                                    <p:anim calcmode="lin" valueType="num">
                                      <p:cBhvr>
                                        <p:cTn id="132" dur="1000" fill="hold"/>
                                        <p:tgtEl>
                                          <p:spTgt spid="79"/>
                                        </p:tgtEl>
                                        <p:attrNameLst>
                                          <p:attrName>ppt_w</p:attrName>
                                        </p:attrNameLst>
                                      </p:cBhvr>
                                      <p:tavLst>
                                        <p:tav tm="0">
                                          <p:val>
                                            <p:fltVal val="0"/>
                                          </p:val>
                                        </p:tav>
                                        <p:tav tm="100000">
                                          <p:val>
                                            <p:strVal val="#ppt_w"/>
                                          </p:val>
                                        </p:tav>
                                      </p:tavLst>
                                    </p:anim>
                                    <p:anim calcmode="lin" valueType="num">
                                      <p:cBhvr>
                                        <p:cTn id="133" dur="1000" fill="hold"/>
                                        <p:tgtEl>
                                          <p:spTgt spid="79"/>
                                        </p:tgtEl>
                                        <p:attrNameLst>
                                          <p:attrName>ppt_h</p:attrName>
                                        </p:attrNameLst>
                                      </p:cBhvr>
                                      <p:tavLst>
                                        <p:tav tm="0">
                                          <p:val>
                                            <p:fltVal val="0"/>
                                          </p:val>
                                        </p:tav>
                                        <p:tav tm="100000">
                                          <p:val>
                                            <p:strVal val="#ppt_h"/>
                                          </p:val>
                                        </p:tav>
                                      </p:tavLst>
                                    </p:anim>
                                    <p:anim calcmode="lin" valueType="num">
                                      <p:cBhvr>
                                        <p:cTn id="134" dur="1000" fill="hold"/>
                                        <p:tgtEl>
                                          <p:spTgt spid="79"/>
                                        </p:tgtEl>
                                        <p:attrNameLst>
                                          <p:attrName>style.rotation</p:attrName>
                                        </p:attrNameLst>
                                      </p:cBhvr>
                                      <p:tavLst>
                                        <p:tav tm="0">
                                          <p:val>
                                            <p:fltVal val="90"/>
                                          </p:val>
                                        </p:tav>
                                        <p:tav tm="100000">
                                          <p:val>
                                            <p:fltVal val="0"/>
                                          </p:val>
                                        </p:tav>
                                      </p:tavLst>
                                    </p:anim>
                                    <p:animEffect transition="in" filter="fade">
                                      <p:cBhvr>
                                        <p:cTn id="135" dur="1000"/>
                                        <p:tgtEl>
                                          <p:spTgt spid="79"/>
                                        </p:tgtEl>
                                      </p:cBhvr>
                                    </p:animEffect>
                                  </p:childTnLst>
                                </p:cTn>
                              </p:par>
                            </p:childTnLst>
                          </p:cTn>
                        </p:par>
                      </p:childTnLst>
                    </p:cTn>
                  </p:par>
                </p:childTnLst>
              </p:cTn>
              <p:nextCondLst>
                <p:cond evt="onClick" delay="0">
                  <p:tgtEl>
                    <p:spTgt spid="73"/>
                  </p:tgtEl>
                </p:cond>
              </p:nextCondLst>
            </p:seq>
            <p:seq concurrent="1" nextAc="seek">
              <p:cTn id="136" restart="whenNotActive" fill="hold" evtFilter="cancelBubble" nodeType="interactiveSeq">
                <p:stCondLst>
                  <p:cond evt="onClick" delay="0">
                    <p:tgtEl>
                      <p:spTgt spid="79"/>
                    </p:tgtEl>
                  </p:cond>
                </p:stCondLst>
                <p:endSync evt="end" delay="0">
                  <p:rtn val="all"/>
                </p:endSync>
                <p:childTnLst>
                  <p:par>
                    <p:cTn id="137" fill="hold">
                      <p:stCondLst>
                        <p:cond delay="0"/>
                      </p:stCondLst>
                      <p:childTnLst>
                        <p:par>
                          <p:cTn id="138" fill="hold">
                            <p:stCondLst>
                              <p:cond delay="0"/>
                            </p:stCondLst>
                            <p:childTnLst>
                              <p:par>
                                <p:cTn id="139" presetID="0" presetClass="path" presetSubtype="0" accel="50000" decel="50000" fill="hold" grpId="0" nodeType="clickEffect">
                                  <p:stCondLst>
                                    <p:cond delay="0"/>
                                  </p:stCondLst>
                                  <p:childTnLst>
                                    <p:animMotion origin="layout" path="M 0.00209 -0.00833 L 0.12795 0.0757 L 0.34844 0.22269 " pathEditMode="relative" rAng="0" ptsTypes="AAA">
                                      <p:cBhvr>
                                        <p:cTn id="140" dur="2000" fill="hold"/>
                                        <p:tgtEl>
                                          <p:spTgt spid="77"/>
                                        </p:tgtEl>
                                        <p:attrNameLst>
                                          <p:attrName>ppt_x</p:attrName>
                                          <p:attrName>ppt_y</p:attrName>
                                        </p:attrNameLst>
                                      </p:cBhvr>
                                      <p:rCtr x="17309" y="11551"/>
                                    </p:animMotion>
                                  </p:childTnLst>
                                </p:cTn>
                              </p:par>
                            </p:childTnLst>
                          </p:cTn>
                        </p:par>
                        <p:par>
                          <p:cTn id="141" fill="hold">
                            <p:stCondLst>
                              <p:cond delay="2000"/>
                            </p:stCondLst>
                            <p:childTnLst>
                              <p:par>
                                <p:cTn id="142" presetID="2" presetClass="entr" presetSubtype="9" fill="hold" grpId="0" nodeType="afterEffect">
                                  <p:stCondLst>
                                    <p:cond delay="0"/>
                                  </p:stCondLst>
                                  <p:childTnLst>
                                    <p:set>
                                      <p:cBhvr>
                                        <p:cTn id="143" dur="1" fill="hold">
                                          <p:stCondLst>
                                            <p:cond delay="0"/>
                                          </p:stCondLst>
                                        </p:cTn>
                                        <p:tgtEl>
                                          <p:spTgt spid="110"/>
                                        </p:tgtEl>
                                        <p:attrNameLst>
                                          <p:attrName>style.visibility</p:attrName>
                                        </p:attrNameLst>
                                      </p:cBhvr>
                                      <p:to>
                                        <p:strVal val="visible"/>
                                      </p:to>
                                    </p:set>
                                    <p:anim calcmode="lin" valueType="num">
                                      <p:cBhvr additive="base">
                                        <p:cTn id="144" dur="500" fill="hold"/>
                                        <p:tgtEl>
                                          <p:spTgt spid="110"/>
                                        </p:tgtEl>
                                        <p:attrNameLst>
                                          <p:attrName>ppt_x</p:attrName>
                                        </p:attrNameLst>
                                      </p:cBhvr>
                                      <p:tavLst>
                                        <p:tav tm="0">
                                          <p:val>
                                            <p:strVal val="0-#ppt_w/2"/>
                                          </p:val>
                                        </p:tav>
                                        <p:tav tm="100000">
                                          <p:val>
                                            <p:strVal val="#ppt_x"/>
                                          </p:val>
                                        </p:tav>
                                      </p:tavLst>
                                    </p:anim>
                                    <p:anim calcmode="lin" valueType="num">
                                      <p:cBhvr additive="base">
                                        <p:cTn id="145" dur="500" fill="hold"/>
                                        <p:tgtEl>
                                          <p:spTgt spid="110"/>
                                        </p:tgtEl>
                                        <p:attrNameLst>
                                          <p:attrName>ppt_y</p:attrName>
                                        </p:attrNameLst>
                                      </p:cBhvr>
                                      <p:tavLst>
                                        <p:tav tm="0">
                                          <p:val>
                                            <p:strVal val="0-#ppt_h/2"/>
                                          </p:val>
                                        </p:tav>
                                        <p:tav tm="100000">
                                          <p:val>
                                            <p:strVal val="#ppt_y"/>
                                          </p:val>
                                        </p:tav>
                                      </p:tavLst>
                                    </p:anim>
                                  </p:childTnLst>
                                </p:cTn>
                              </p:par>
                            </p:childTnLst>
                          </p:cTn>
                        </p:par>
                        <p:par>
                          <p:cTn id="146" fill="hold">
                            <p:stCondLst>
                              <p:cond delay="2500"/>
                            </p:stCondLst>
                            <p:childTnLst>
                              <p:par>
                                <p:cTn id="147" presetID="22" presetClass="entr" presetSubtype="8" fill="hold" grpId="0" nodeType="afterEffect">
                                  <p:stCondLst>
                                    <p:cond delay="0"/>
                                  </p:stCondLst>
                                  <p:childTnLst>
                                    <p:set>
                                      <p:cBhvr>
                                        <p:cTn id="148" dur="1" fill="hold">
                                          <p:stCondLst>
                                            <p:cond delay="0"/>
                                          </p:stCondLst>
                                        </p:cTn>
                                        <p:tgtEl>
                                          <p:spTgt spid="80"/>
                                        </p:tgtEl>
                                        <p:attrNameLst>
                                          <p:attrName>style.visibility</p:attrName>
                                        </p:attrNameLst>
                                      </p:cBhvr>
                                      <p:to>
                                        <p:strVal val="visible"/>
                                      </p:to>
                                    </p:set>
                                    <p:animEffect transition="in" filter="wipe(left)">
                                      <p:cBhvr>
                                        <p:cTn id="149" dur="500"/>
                                        <p:tgtEl>
                                          <p:spTgt spid="80"/>
                                        </p:tgtEl>
                                      </p:cBhvr>
                                    </p:animEffect>
                                  </p:childTnLst>
                                </p:cTn>
                              </p:par>
                            </p:childTnLst>
                          </p:cTn>
                        </p:par>
                        <p:par>
                          <p:cTn id="150" fill="hold">
                            <p:stCondLst>
                              <p:cond delay="3000"/>
                            </p:stCondLst>
                            <p:childTnLst>
                              <p:par>
                                <p:cTn id="151" presetID="31" presetClass="entr" presetSubtype="0" fill="hold" grpId="0" nodeType="afterEffect">
                                  <p:stCondLst>
                                    <p:cond delay="0"/>
                                  </p:stCondLst>
                                  <p:childTnLst>
                                    <p:set>
                                      <p:cBhvr>
                                        <p:cTn id="152" dur="1" fill="hold">
                                          <p:stCondLst>
                                            <p:cond delay="0"/>
                                          </p:stCondLst>
                                        </p:cTn>
                                        <p:tgtEl>
                                          <p:spTgt spid="81"/>
                                        </p:tgtEl>
                                        <p:attrNameLst>
                                          <p:attrName>style.visibility</p:attrName>
                                        </p:attrNameLst>
                                      </p:cBhvr>
                                      <p:to>
                                        <p:strVal val="visible"/>
                                      </p:to>
                                    </p:set>
                                    <p:anim calcmode="lin" valueType="num">
                                      <p:cBhvr>
                                        <p:cTn id="153" dur="1000" fill="hold"/>
                                        <p:tgtEl>
                                          <p:spTgt spid="81"/>
                                        </p:tgtEl>
                                        <p:attrNameLst>
                                          <p:attrName>ppt_w</p:attrName>
                                        </p:attrNameLst>
                                      </p:cBhvr>
                                      <p:tavLst>
                                        <p:tav tm="0">
                                          <p:val>
                                            <p:fltVal val="0"/>
                                          </p:val>
                                        </p:tav>
                                        <p:tav tm="100000">
                                          <p:val>
                                            <p:strVal val="#ppt_w"/>
                                          </p:val>
                                        </p:tav>
                                      </p:tavLst>
                                    </p:anim>
                                    <p:anim calcmode="lin" valueType="num">
                                      <p:cBhvr>
                                        <p:cTn id="154" dur="1000" fill="hold"/>
                                        <p:tgtEl>
                                          <p:spTgt spid="81"/>
                                        </p:tgtEl>
                                        <p:attrNameLst>
                                          <p:attrName>ppt_h</p:attrName>
                                        </p:attrNameLst>
                                      </p:cBhvr>
                                      <p:tavLst>
                                        <p:tav tm="0">
                                          <p:val>
                                            <p:fltVal val="0"/>
                                          </p:val>
                                        </p:tav>
                                        <p:tav tm="100000">
                                          <p:val>
                                            <p:strVal val="#ppt_h"/>
                                          </p:val>
                                        </p:tav>
                                      </p:tavLst>
                                    </p:anim>
                                    <p:anim calcmode="lin" valueType="num">
                                      <p:cBhvr>
                                        <p:cTn id="155" dur="1000" fill="hold"/>
                                        <p:tgtEl>
                                          <p:spTgt spid="81"/>
                                        </p:tgtEl>
                                        <p:attrNameLst>
                                          <p:attrName>style.rotation</p:attrName>
                                        </p:attrNameLst>
                                      </p:cBhvr>
                                      <p:tavLst>
                                        <p:tav tm="0">
                                          <p:val>
                                            <p:fltVal val="90"/>
                                          </p:val>
                                        </p:tav>
                                        <p:tav tm="100000">
                                          <p:val>
                                            <p:fltVal val="0"/>
                                          </p:val>
                                        </p:tav>
                                      </p:tavLst>
                                    </p:anim>
                                    <p:animEffect transition="in" filter="fade">
                                      <p:cBhvr>
                                        <p:cTn id="156" dur="1000"/>
                                        <p:tgtEl>
                                          <p:spTgt spid="81"/>
                                        </p:tgtEl>
                                      </p:cBhvr>
                                    </p:animEffect>
                                  </p:childTnLst>
                                </p:cTn>
                              </p:par>
                              <p:par>
                                <p:cTn id="157" presetID="31" presetClass="exit" presetSubtype="0" fill="hold" grpId="1" nodeType="withEffect">
                                  <p:stCondLst>
                                    <p:cond delay="0"/>
                                  </p:stCondLst>
                                  <p:childTnLst>
                                    <p:anim calcmode="lin" valueType="num">
                                      <p:cBhvr>
                                        <p:cTn id="158" dur="1000"/>
                                        <p:tgtEl>
                                          <p:spTgt spid="70"/>
                                        </p:tgtEl>
                                        <p:attrNameLst>
                                          <p:attrName>ppt_w</p:attrName>
                                        </p:attrNameLst>
                                      </p:cBhvr>
                                      <p:tavLst>
                                        <p:tav tm="0">
                                          <p:val>
                                            <p:strVal val="ppt_w"/>
                                          </p:val>
                                        </p:tav>
                                        <p:tav tm="100000">
                                          <p:val>
                                            <p:fltVal val="0"/>
                                          </p:val>
                                        </p:tav>
                                      </p:tavLst>
                                    </p:anim>
                                    <p:anim calcmode="lin" valueType="num">
                                      <p:cBhvr>
                                        <p:cTn id="159" dur="1000"/>
                                        <p:tgtEl>
                                          <p:spTgt spid="70"/>
                                        </p:tgtEl>
                                        <p:attrNameLst>
                                          <p:attrName>ppt_h</p:attrName>
                                        </p:attrNameLst>
                                      </p:cBhvr>
                                      <p:tavLst>
                                        <p:tav tm="0">
                                          <p:val>
                                            <p:strVal val="ppt_h"/>
                                          </p:val>
                                        </p:tav>
                                        <p:tav tm="100000">
                                          <p:val>
                                            <p:fltVal val="0"/>
                                          </p:val>
                                        </p:tav>
                                      </p:tavLst>
                                    </p:anim>
                                    <p:anim calcmode="lin" valueType="num">
                                      <p:cBhvr>
                                        <p:cTn id="160" dur="1000"/>
                                        <p:tgtEl>
                                          <p:spTgt spid="70"/>
                                        </p:tgtEl>
                                        <p:attrNameLst>
                                          <p:attrName>style.rotation</p:attrName>
                                        </p:attrNameLst>
                                      </p:cBhvr>
                                      <p:tavLst>
                                        <p:tav tm="0">
                                          <p:val>
                                            <p:fltVal val="0"/>
                                          </p:val>
                                        </p:tav>
                                        <p:tav tm="100000">
                                          <p:val>
                                            <p:fltVal val="90"/>
                                          </p:val>
                                        </p:tav>
                                      </p:tavLst>
                                    </p:anim>
                                    <p:animEffect transition="out" filter="fade">
                                      <p:cBhvr>
                                        <p:cTn id="161" dur="1000"/>
                                        <p:tgtEl>
                                          <p:spTgt spid="70"/>
                                        </p:tgtEl>
                                      </p:cBhvr>
                                    </p:animEffect>
                                    <p:set>
                                      <p:cBhvr>
                                        <p:cTn id="162" dur="1" fill="hold">
                                          <p:stCondLst>
                                            <p:cond delay="999"/>
                                          </p:stCondLst>
                                        </p:cTn>
                                        <p:tgtEl>
                                          <p:spTgt spid="70"/>
                                        </p:tgtEl>
                                        <p:attrNameLst>
                                          <p:attrName>style.visibility</p:attrName>
                                        </p:attrNameLst>
                                      </p:cBhvr>
                                      <p:to>
                                        <p:strVal val="hidden"/>
                                      </p:to>
                                    </p:set>
                                  </p:childTnLst>
                                </p:cTn>
                              </p:par>
                              <p:par>
                                <p:cTn id="163" presetID="31" presetClass="entr" presetSubtype="0" fill="hold" grpId="0" nodeType="withEffect">
                                  <p:stCondLst>
                                    <p:cond delay="0"/>
                                  </p:stCondLst>
                                  <p:childTnLst>
                                    <p:set>
                                      <p:cBhvr>
                                        <p:cTn id="164" dur="1" fill="hold">
                                          <p:stCondLst>
                                            <p:cond delay="0"/>
                                          </p:stCondLst>
                                        </p:cTn>
                                        <p:tgtEl>
                                          <p:spTgt spid="82"/>
                                        </p:tgtEl>
                                        <p:attrNameLst>
                                          <p:attrName>style.visibility</p:attrName>
                                        </p:attrNameLst>
                                      </p:cBhvr>
                                      <p:to>
                                        <p:strVal val="visible"/>
                                      </p:to>
                                    </p:set>
                                    <p:anim calcmode="lin" valueType="num">
                                      <p:cBhvr>
                                        <p:cTn id="165" dur="1000" fill="hold"/>
                                        <p:tgtEl>
                                          <p:spTgt spid="82"/>
                                        </p:tgtEl>
                                        <p:attrNameLst>
                                          <p:attrName>ppt_w</p:attrName>
                                        </p:attrNameLst>
                                      </p:cBhvr>
                                      <p:tavLst>
                                        <p:tav tm="0">
                                          <p:val>
                                            <p:fltVal val="0"/>
                                          </p:val>
                                        </p:tav>
                                        <p:tav tm="100000">
                                          <p:val>
                                            <p:strVal val="#ppt_w"/>
                                          </p:val>
                                        </p:tav>
                                      </p:tavLst>
                                    </p:anim>
                                    <p:anim calcmode="lin" valueType="num">
                                      <p:cBhvr>
                                        <p:cTn id="166" dur="1000" fill="hold"/>
                                        <p:tgtEl>
                                          <p:spTgt spid="82"/>
                                        </p:tgtEl>
                                        <p:attrNameLst>
                                          <p:attrName>ppt_h</p:attrName>
                                        </p:attrNameLst>
                                      </p:cBhvr>
                                      <p:tavLst>
                                        <p:tav tm="0">
                                          <p:val>
                                            <p:fltVal val="0"/>
                                          </p:val>
                                        </p:tav>
                                        <p:tav tm="100000">
                                          <p:val>
                                            <p:strVal val="#ppt_h"/>
                                          </p:val>
                                        </p:tav>
                                      </p:tavLst>
                                    </p:anim>
                                    <p:anim calcmode="lin" valueType="num">
                                      <p:cBhvr>
                                        <p:cTn id="167" dur="1000" fill="hold"/>
                                        <p:tgtEl>
                                          <p:spTgt spid="82"/>
                                        </p:tgtEl>
                                        <p:attrNameLst>
                                          <p:attrName>style.rotation</p:attrName>
                                        </p:attrNameLst>
                                      </p:cBhvr>
                                      <p:tavLst>
                                        <p:tav tm="0">
                                          <p:val>
                                            <p:fltVal val="90"/>
                                          </p:val>
                                        </p:tav>
                                        <p:tav tm="100000">
                                          <p:val>
                                            <p:fltVal val="0"/>
                                          </p:val>
                                        </p:tav>
                                      </p:tavLst>
                                    </p:anim>
                                    <p:animEffect transition="in" filter="fade">
                                      <p:cBhvr>
                                        <p:cTn id="168" dur="1000"/>
                                        <p:tgtEl>
                                          <p:spTgt spid="82"/>
                                        </p:tgtEl>
                                      </p:cBhvr>
                                    </p:animEffect>
                                  </p:childTnLst>
                                </p:cTn>
                              </p:par>
                              <p:par>
                                <p:cTn id="169" presetID="22" presetClass="entr" presetSubtype="4" fill="hold" grpId="0" nodeType="withEffect" nodePh="1">
                                  <p:stCondLst>
                                    <p:cond delay="0"/>
                                  </p:stCondLst>
                                  <p:endCondLst>
                                    <p:cond evt="begin" delay="0">
                                      <p:tn val="169"/>
                                    </p:cond>
                                  </p:endCondLst>
                                  <p:childTnLst>
                                    <p:set>
                                      <p:cBhvr>
                                        <p:cTn id="170" dur="1" fill="hold">
                                          <p:stCondLst>
                                            <p:cond delay="0"/>
                                          </p:stCondLst>
                                        </p:cTn>
                                        <p:tgtEl>
                                          <p:spTgt spid="83"/>
                                        </p:tgtEl>
                                        <p:attrNameLst>
                                          <p:attrName>style.visibility</p:attrName>
                                        </p:attrNameLst>
                                      </p:cBhvr>
                                      <p:to>
                                        <p:strVal val="visible"/>
                                      </p:to>
                                    </p:set>
                                    <p:animEffect transition="in" filter="wipe(down)">
                                      <p:cBhvr>
                                        <p:cTn id="171" dur="500"/>
                                        <p:tgtEl>
                                          <p:spTgt spid="83"/>
                                        </p:tgtEl>
                                      </p:cBhvr>
                                    </p:animEffect>
                                  </p:childTnLst>
                                </p:cTn>
                              </p:par>
                            </p:childTnLst>
                          </p:cTn>
                        </p:par>
                      </p:childTnLst>
                    </p:cTn>
                  </p:par>
                </p:childTnLst>
              </p:cTn>
              <p:nextCondLst>
                <p:cond evt="onClick" delay="0">
                  <p:tgtEl>
                    <p:spTgt spid="79"/>
                  </p:tgtEl>
                </p:cond>
              </p:nextCondLst>
            </p:seq>
            <p:seq concurrent="1" nextAc="seek">
              <p:cTn id="172" restart="whenNotActive" fill="hold" evtFilter="cancelBubble" nodeType="interactiveSeq">
                <p:stCondLst>
                  <p:cond evt="onClick" delay="0">
                    <p:tgtEl>
                      <p:spTgt spid="83"/>
                    </p:tgtEl>
                  </p:cond>
                </p:stCondLst>
                <p:endSync evt="end" delay="0">
                  <p:rtn val="all"/>
                </p:endSync>
                <p:childTnLst>
                  <p:par>
                    <p:cTn id="173" fill="hold">
                      <p:stCondLst>
                        <p:cond delay="0"/>
                      </p:stCondLst>
                      <p:childTnLst>
                        <p:par>
                          <p:cTn id="174" fill="hold">
                            <p:stCondLst>
                              <p:cond delay="0"/>
                            </p:stCondLst>
                            <p:childTnLst>
                              <p:par>
                                <p:cTn id="175" presetID="0" presetClass="path" presetSubtype="0" accel="50000" decel="50000" fill="hold" grpId="1" nodeType="clickEffect">
                                  <p:stCondLst>
                                    <p:cond delay="0"/>
                                  </p:stCondLst>
                                  <p:childTnLst>
                                    <p:animMotion origin="layout" path="M 0.00156 -0.0007 L 0.32431 0.00972 L 0.48177 0.02037 " pathEditMode="relative" rAng="0" ptsTypes="AAA">
                                      <p:cBhvr>
                                        <p:cTn id="176" dur="2000" fill="hold"/>
                                        <p:tgtEl>
                                          <p:spTgt spid="81"/>
                                        </p:tgtEl>
                                        <p:attrNameLst>
                                          <p:attrName>ppt_x</p:attrName>
                                          <p:attrName>ppt_y</p:attrName>
                                        </p:attrNameLst>
                                      </p:cBhvr>
                                      <p:rCtr x="24010" y="1042"/>
                                    </p:animMotion>
                                  </p:childTnLst>
                                </p:cTn>
                              </p:par>
                            </p:childTnLst>
                          </p:cTn>
                        </p:par>
                        <p:par>
                          <p:cTn id="177" fill="hold">
                            <p:stCondLst>
                              <p:cond delay="2000"/>
                            </p:stCondLst>
                            <p:childTnLst>
                              <p:par>
                                <p:cTn id="178" presetID="2" presetClass="entr" presetSubtype="9" fill="hold" grpId="0" nodeType="afterEffect">
                                  <p:stCondLst>
                                    <p:cond delay="0"/>
                                  </p:stCondLst>
                                  <p:childTnLst>
                                    <p:set>
                                      <p:cBhvr>
                                        <p:cTn id="179" dur="1" fill="hold">
                                          <p:stCondLst>
                                            <p:cond delay="0"/>
                                          </p:stCondLst>
                                        </p:cTn>
                                        <p:tgtEl>
                                          <p:spTgt spid="111"/>
                                        </p:tgtEl>
                                        <p:attrNameLst>
                                          <p:attrName>style.visibility</p:attrName>
                                        </p:attrNameLst>
                                      </p:cBhvr>
                                      <p:to>
                                        <p:strVal val="visible"/>
                                      </p:to>
                                    </p:set>
                                    <p:anim calcmode="lin" valueType="num">
                                      <p:cBhvr additive="base">
                                        <p:cTn id="180" dur="500" fill="hold"/>
                                        <p:tgtEl>
                                          <p:spTgt spid="111"/>
                                        </p:tgtEl>
                                        <p:attrNameLst>
                                          <p:attrName>ppt_x</p:attrName>
                                        </p:attrNameLst>
                                      </p:cBhvr>
                                      <p:tavLst>
                                        <p:tav tm="0">
                                          <p:val>
                                            <p:strVal val="0-#ppt_w/2"/>
                                          </p:val>
                                        </p:tav>
                                        <p:tav tm="100000">
                                          <p:val>
                                            <p:strVal val="#ppt_x"/>
                                          </p:val>
                                        </p:tav>
                                      </p:tavLst>
                                    </p:anim>
                                    <p:anim calcmode="lin" valueType="num">
                                      <p:cBhvr additive="base">
                                        <p:cTn id="181" dur="500" fill="hold"/>
                                        <p:tgtEl>
                                          <p:spTgt spid="111"/>
                                        </p:tgtEl>
                                        <p:attrNameLst>
                                          <p:attrName>ppt_y</p:attrName>
                                        </p:attrNameLst>
                                      </p:cBhvr>
                                      <p:tavLst>
                                        <p:tav tm="0">
                                          <p:val>
                                            <p:strVal val="0-#ppt_h/2"/>
                                          </p:val>
                                        </p:tav>
                                        <p:tav tm="100000">
                                          <p:val>
                                            <p:strVal val="#ppt_y"/>
                                          </p:val>
                                        </p:tav>
                                      </p:tavLst>
                                    </p:anim>
                                  </p:childTnLst>
                                </p:cTn>
                              </p:par>
                            </p:childTnLst>
                          </p:cTn>
                        </p:par>
                        <p:par>
                          <p:cTn id="182" fill="hold">
                            <p:stCondLst>
                              <p:cond delay="2500"/>
                            </p:stCondLst>
                            <p:childTnLst>
                              <p:par>
                                <p:cTn id="183" presetID="22" presetClass="entr" presetSubtype="4" fill="hold" grpId="0" nodeType="afterEffect">
                                  <p:stCondLst>
                                    <p:cond delay="0"/>
                                  </p:stCondLst>
                                  <p:childTnLst>
                                    <p:set>
                                      <p:cBhvr>
                                        <p:cTn id="184" dur="1" fill="hold">
                                          <p:stCondLst>
                                            <p:cond delay="0"/>
                                          </p:stCondLst>
                                        </p:cTn>
                                        <p:tgtEl>
                                          <p:spTgt spid="84"/>
                                        </p:tgtEl>
                                        <p:attrNameLst>
                                          <p:attrName>style.visibility</p:attrName>
                                        </p:attrNameLst>
                                      </p:cBhvr>
                                      <p:to>
                                        <p:strVal val="visible"/>
                                      </p:to>
                                    </p:set>
                                    <p:animEffect transition="in" filter="wipe(down)">
                                      <p:cBhvr>
                                        <p:cTn id="185" dur="500"/>
                                        <p:tgtEl>
                                          <p:spTgt spid="84"/>
                                        </p:tgtEl>
                                      </p:cBhvr>
                                    </p:animEffect>
                                  </p:childTnLst>
                                </p:cTn>
                              </p:par>
                            </p:childTnLst>
                          </p:cTn>
                        </p:par>
                        <p:par>
                          <p:cTn id="186" fill="hold">
                            <p:stCondLst>
                              <p:cond delay="3000"/>
                            </p:stCondLst>
                            <p:childTnLst>
                              <p:par>
                                <p:cTn id="187" presetID="31" presetClass="entr" presetSubtype="0" fill="hold" grpId="0" nodeType="afterEffect">
                                  <p:stCondLst>
                                    <p:cond delay="0"/>
                                  </p:stCondLst>
                                  <p:childTnLst>
                                    <p:set>
                                      <p:cBhvr>
                                        <p:cTn id="188" dur="1" fill="hold">
                                          <p:stCondLst>
                                            <p:cond delay="0"/>
                                          </p:stCondLst>
                                        </p:cTn>
                                        <p:tgtEl>
                                          <p:spTgt spid="85"/>
                                        </p:tgtEl>
                                        <p:attrNameLst>
                                          <p:attrName>style.visibility</p:attrName>
                                        </p:attrNameLst>
                                      </p:cBhvr>
                                      <p:to>
                                        <p:strVal val="visible"/>
                                      </p:to>
                                    </p:set>
                                    <p:anim calcmode="lin" valueType="num">
                                      <p:cBhvr>
                                        <p:cTn id="189" dur="1000" fill="hold"/>
                                        <p:tgtEl>
                                          <p:spTgt spid="85"/>
                                        </p:tgtEl>
                                        <p:attrNameLst>
                                          <p:attrName>ppt_w</p:attrName>
                                        </p:attrNameLst>
                                      </p:cBhvr>
                                      <p:tavLst>
                                        <p:tav tm="0">
                                          <p:val>
                                            <p:fltVal val="0"/>
                                          </p:val>
                                        </p:tav>
                                        <p:tav tm="100000">
                                          <p:val>
                                            <p:strVal val="#ppt_w"/>
                                          </p:val>
                                        </p:tav>
                                      </p:tavLst>
                                    </p:anim>
                                    <p:anim calcmode="lin" valueType="num">
                                      <p:cBhvr>
                                        <p:cTn id="190" dur="1000" fill="hold"/>
                                        <p:tgtEl>
                                          <p:spTgt spid="85"/>
                                        </p:tgtEl>
                                        <p:attrNameLst>
                                          <p:attrName>ppt_h</p:attrName>
                                        </p:attrNameLst>
                                      </p:cBhvr>
                                      <p:tavLst>
                                        <p:tav tm="0">
                                          <p:val>
                                            <p:fltVal val="0"/>
                                          </p:val>
                                        </p:tav>
                                        <p:tav tm="100000">
                                          <p:val>
                                            <p:strVal val="#ppt_h"/>
                                          </p:val>
                                        </p:tav>
                                      </p:tavLst>
                                    </p:anim>
                                    <p:anim calcmode="lin" valueType="num">
                                      <p:cBhvr>
                                        <p:cTn id="191" dur="1000" fill="hold"/>
                                        <p:tgtEl>
                                          <p:spTgt spid="85"/>
                                        </p:tgtEl>
                                        <p:attrNameLst>
                                          <p:attrName>style.rotation</p:attrName>
                                        </p:attrNameLst>
                                      </p:cBhvr>
                                      <p:tavLst>
                                        <p:tav tm="0">
                                          <p:val>
                                            <p:fltVal val="90"/>
                                          </p:val>
                                        </p:tav>
                                        <p:tav tm="100000">
                                          <p:val>
                                            <p:fltVal val="0"/>
                                          </p:val>
                                        </p:tav>
                                      </p:tavLst>
                                    </p:anim>
                                    <p:animEffect transition="in" filter="fade">
                                      <p:cBhvr>
                                        <p:cTn id="192" dur="1000"/>
                                        <p:tgtEl>
                                          <p:spTgt spid="85"/>
                                        </p:tgtEl>
                                      </p:cBhvr>
                                    </p:animEffect>
                                  </p:childTnLst>
                                </p:cTn>
                              </p:par>
                              <p:par>
                                <p:cTn id="193" presetID="53" presetClass="exit" presetSubtype="32" fill="hold" grpId="1" nodeType="withEffect">
                                  <p:stCondLst>
                                    <p:cond delay="0"/>
                                  </p:stCondLst>
                                  <p:childTnLst>
                                    <p:anim calcmode="lin" valueType="num">
                                      <p:cBhvr>
                                        <p:cTn id="194" dur="500"/>
                                        <p:tgtEl>
                                          <p:spTgt spid="82"/>
                                        </p:tgtEl>
                                        <p:attrNameLst>
                                          <p:attrName>ppt_w</p:attrName>
                                        </p:attrNameLst>
                                      </p:cBhvr>
                                      <p:tavLst>
                                        <p:tav tm="0">
                                          <p:val>
                                            <p:strVal val="ppt_w"/>
                                          </p:val>
                                        </p:tav>
                                        <p:tav tm="100000">
                                          <p:val>
                                            <p:fltVal val="0"/>
                                          </p:val>
                                        </p:tav>
                                      </p:tavLst>
                                    </p:anim>
                                    <p:anim calcmode="lin" valueType="num">
                                      <p:cBhvr>
                                        <p:cTn id="195" dur="500"/>
                                        <p:tgtEl>
                                          <p:spTgt spid="82"/>
                                        </p:tgtEl>
                                        <p:attrNameLst>
                                          <p:attrName>ppt_h</p:attrName>
                                        </p:attrNameLst>
                                      </p:cBhvr>
                                      <p:tavLst>
                                        <p:tav tm="0">
                                          <p:val>
                                            <p:strVal val="ppt_h"/>
                                          </p:val>
                                        </p:tav>
                                        <p:tav tm="100000">
                                          <p:val>
                                            <p:fltVal val="0"/>
                                          </p:val>
                                        </p:tav>
                                      </p:tavLst>
                                    </p:anim>
                                    <p:animEffect transition="out" filter="fade">
                                      <p:cBhvr>
                                        <p:cTn id="196" dur="500"/>
                                        <p:tgtEl>
                                          <p:spTgt spid="82"/>
                                        </p:tgtEl>
                                      </p:cBhvr>
                                    </p:animEffect>
                                    <p:set>
                                      <p:cBhvr>
                                        <p:cTn id="197" dur="1" fill="hold">
                                          <p:stCondLst>
                                            <p:cond delay="499"/>
                                          </p:stCondLst>
                                        </p:cTn>
                                        <p:tgtEl>
                                          <p:spTgt spid="82"/>
                                        </p:tgtEl>
                                        <p:attrNameLst>
                                          <p:attrName>style.visibility</p:attrName>
                                        </p:attrNameLst>
                                      </p:cBhvr>
                                      <p:to>
                                        <p:strVal val="hidden"/>
                                      </p:to>
                                    </p:set>
                                  </p:childTnLst>
                                </p:cTn>
                              </p:par>
                              <p:par>
                                <p:cTn id="198" presetID="53" presetClass="entr" presetSubtype="16" fill="hold" grpId="0" nodeType="withEffect">
                                  <p:stCondLst>
                                    <p:cond delay="100"/>
                                  </p:stCondLst>
                                  <p:childTnLst>
                                    <p:set>
                                      <p:cBhvr>
                                        <p:cTn id="199" dur="1" fill="hold">
                                          <p:stCondLst>
                                            <p:cond delay="0"/>
                                          </p:stCondLst>
                                        </p:cTn>
                                        <p:tgtEl>
                                          <p:spTgt spid="86"/>
                                        </p:tgtEl>
                                        <p:attrNameLst>
                                          <p:attrName>style.visibility</p:attrName>
                                        </p:attrNameLst>
                                      </p:cBhvr>
                                      <p:to>
                                        <p:strVal val="visible"/>
                                      </p:to>
                                    </p:set>
                                    <p:anim calcmode="lin" valueType="num">
                                      <p:cBhvr>
                                        <p:cTn id="200" dur="400" fill="hold"/>
                                        <p:tgtEl>
                                          <p:spTgt spid="86"/>
                                        </p:tgtEl>
                                        <p:attrNameLst>
                                          <p:attrName>ppt_w</p:attrName>
                                        </p:attrNameLst>
                                      </p:cBhvr>
                                      <p:tavLst>
                                        <p:tav tm="0">
                                          <p:val>
                                            <p:fltVal val="0"/>
                                          </p:val>
                                        </p:tav>
                                        <p:tav tm="100000">
                                          <p:val>
                                            <p:strVal val="#ppt_w"/>
                                          </p:val>
                                        </p:tav>
                                      </p:tavLst>
                                    </p:anim>
                                    <p:anim calcmode="lin" valueType="num">
                                      <p:cBhvr>
                                        <p:cTn id="201" dur="400" fill="hold"/>
                                        <p:tgtEl>
                                          <p:spTgt spid="86"/>
                                        </p:tgtEl>
                                        <p:attrNameLst>
                                          <p:attrName>ppt_h</p:attrName>
                                        </p:attrNameLst>
                                      </p:cBhvr>
                                      <p:tavLst>
                                        <p:tav tm="0">
                                          <p:val>
                                            <p:fltVal val="0"/>
                                          </p:val>
                                        </p:tav>
                                        <p:tav tm="100000">
                                          <p:val>
                                            <p:strVal val="#ppt_h"/>
                                          </p:val>
                                        </p:tav>
                                      </p:tavLst>
                                    </p:anim>
                                    <p:animEffect transition="in" filter="fade">
                                      <p:cBhvr>
                                        <p:cTn id="202" dur="400"/>
                                        <p:tgtEl>
                                          <p:spTgt spid="86"/>
                                        </p:tgtEl>
                                      </p:cBhvr>
                                    </p:animEffect>
                                  </p:childTnLst>
                                </p:cTn>
                              </p:par>
                              <p:par>
                                <p:cTn id="203" presetID="22" presetClass="entr" presetSubtype="4" fill="hold" grpId="0" nodeType="withEffect">
                                  <p:stCondLst>
                                    <p:cond delay="100"/>
                                  </p:stCondLst>
                                  <p:childTnLst>
                                    <p:set>
                                      <p:cBhvr>
                                        <p:cTn id="204" dur="1" fill="hold">
                                          <p:stCondLst>
                                            <p:cond delay="0"/>
                                          </p:stCondLst>
                                        </p:cTn>
                                        <p:tgtEl>
                                          <p:spTgt spid="87"/>
                                        </p:tgtEl>
                                        <p:attrNameLst>
                                          <p:attrName>style.visibility</p:attrName>
                                        </p:attrNameLst>
                                      </p:cBhvr>
                                      <p:to>
                                        <p:strVal val="visible"/>
                                      </p:to>
                                    </p:set>
                                    <p:animEffect transition="in" filter="wipe(down)">
                                      <p:cBhvr>
                                        <p:cTn id="205" dur="500"/>
                                        <p:tgtEl>
                                          <p:spTgt spid="87"/>
                                        </p:tgtEl>
                                      </p:cBhvr>
                                    </p:animEffect>
                                  </p:childTnLst>
                                </p:cTn>
                              </p:par>
                            </p:childTnLst>
                          </p:cTn>
                        </p:par>
                      </p:childTnLst>
                    </p:cTn>
                  </p:par>
                </p:childTnLst>
              </p:cTn>
              <p:nextCondLst>
                <p:cond evt="onClick" delay="0">
                  <p:tgtEl>
                    <p:spTgt spid="83"/>
                  </p:tgtEl>
                </p:cond>
              </p:nextCondLst>
            </p:seq>
            <p:seq concurrent="1" nextAc="seek">
              <p:cTn id="206" restart="whenNotActive" fill="hold" evtFilter="cancelBubble" nodeType="interactiveSeq">
                <p:stCondLst>
                  <p:cond evt="onClick" delay="0">
                    <p:tgtEl>
                      <p:spTgt spid="87"/>
                    </p:tgtEl>
                  </p:cond>
                </p:stCondLst>
                <p:endSync evt="end" delay="0">
                  <p:rtn val="all"/>
                </p:endSync>
                <p:childTnLst>
                  <p:par>
                    <p:cTn id="207" fill="hold">
                      <p:stCondLst>
                        <p:cond delay="0"/>
                      </p:stCondLst>
                      <p:childTnLst>
                        <p:par>
                          <p:cTn id="208" fill="hold">
                            <p:stCondLst>
                              <p:cond delay="0"/>
                            </p:stCondLst>
                            <p:childTnLst>
                              <p:par>
                                <p:cTn id="209" presetID="0" presetClass="path" presetSubtype="0" accel="50000" decel="50000" fill="hold" grpId="2" nodeType="clickEffect">
                                  <p:stCondLst>
                                    <p:cond delay="0"/>
                                  </p:stCondLst>
                                  <p:childTnLst>
                                    <p:animMotion origin="layout" path="M 0.00417 -0.00139 L 0.42153 -0.02543 L 0.5474 -0.03283 " pathEditMode="relative" rAng="0" ptsTypes="AAA">
                                      <p:cBhvr>
                                        <p:cTn id="210" dur="2000" fill="hold"/>
                                        <p:tgtEl>
                                          <p:spTgt spid="85"/>
                                        </p:tgtEl>
                                        <p:attrNameLst>
                                          <p:attrName>ppt_x</p:attrName>
                                          <p:attrName>ppt_y</p:attrName>
                                        </p:attrNameLst>
                                      </p:cBhvr>
                                      <p:rCtr x="27153" y="-1572"/>
                                    </p:animMotion>
                                  </p:childTnLst>
                                </p:cTn>
                              </p:par>
                            </p:childTnLst>
                          </p:cTn>
                        </p:par>
                        <p:par>
                          <p:cTn id="211" fill="hold">
                            <p:stCondLst>
                              <p:cond delay="2000"/>
                            </p:stCondLst>
                            <p:childTnLst>
                              <p:par>
                                <p:cTn id="212" presetID="2" presetClass="entr" presetSubtype="1" fill="hold" grpId="0" nodeType="afterEffect">
                                  <p:stCondLst>
                                    <p:cond delay="0"/>
                                  </p:stCondLst>
                                  <p:childTnLst>
                                    <p:set>
                                      <p:cBhvr>
                                        <p:cTn id="213" dur="1" fill="hold">
                                          <p:stCondLst>
                                            <p:cond delay="0"/>
                                          </p:stCondLst>
                                        </p:cTn>
                                        <p:tgtEl>
                                          <p:spTgt spid="112"/>
                                        </p:tgtEl>
                                        <p:attrNameLst>
                                          <p:attrName>style.visibility</p:attrName>
                                        </p:attrNameLst>
                                      </p:cBhvr>
                                      <p:to>
                                        <p:strVal val="visible"/>
                                      </p:to>
                                    </p:set>
                                    <p:anim calcmode="lin" valueType="num">
                                      <p:cBhvr additive="base">
                                        <p:cTn id="214" dur="500" fill="hold"/>
                                        <p:tgtEl>
                                          <p:spTgt spid="112"/>
                                        </p:tgtEl>
                                        <p:attrNameLst>
                                          <p:attrName>ppt_x</p:attrName>
                                        </p:attrNameLst>
                                      </p:cBhvr>
                                      <p:tavLst>
                                        <p:tav tm="0">
                                          <p:val>
                                            <p:strVal val="#ppt_x"/>
                                          </p:val>
                                        </p:tav>
                                        <p:tav tm="100000">
                                          <p:val>
                                            <p:strVal val="#ppt_x"/>
                                          </p:val>
                                        </p:tav>
                                      </p:tavLst>
                                    </p:anim>
                                    <p:anim calcmode="lin" valueType="num">
                                      <p:cBhvr additive="base">
                                        <p:cTn id="215" dur="500" fill="hold"/>
                                        <p:tgtEl>
                                          <p:spTgt spid="112"/>
                                        </p:tgtEl>
                                        <p:attrNameLst>
                                          <p:attrName>ppt_y</p:attrName>
                                        </p:attrNameLst>
                                      </p:cBhvr>
                                      <p:tavLst>
                                        <p:tav tm="0">
                                          <p:val>
                                            <p:strVal val="0-#ppt_h/2"/>
                                          </p:val>
                                        </p:tav>
                                        <p:tav tm="100000">
                                          <p:val>
                                            <p:strVal val="#ppt_y"/>
                                          </p:val>
                                        </p:tav>
                                      </p:tavLst>
                                    </p:anim>
                                  </p:childTnLst>
                                </p:cTn>
                              </p:par>
                            </p:childTnLst>
                          </p:cTn>
                        </p:par>
                        <p:par>
                          <p:cTn id="216" fill="hold">
                            <p:stCondLst>
                              <p:cond delay="2500"/>
                            </p:stCondLst>
                            <p:childTnLst>
                              <p:par>
                                <p:cTn id="217" presetID="22" presetClass="entr" presetSubtype="4" fill="hold" grpId="0" nodeType="afterEffect">
                                  <p:stCondLst>
                                    <p:cond delay="0"/>
                                  </p:stCondLst>
                                  <p:childTnLst>
                                    <p:set>
                                      <p:cBhvr>
                                        <p:cTn id="218" dur="1" fill="hold">
                                          <p:stCondLst>
                                            <p:cond delay="0"/>
                                          </p:stCondLst>
                                        </p:cTn>
                                        <p:tgtEl>
                                          <p:spTgt spid="89"/>
                                        </p:tgtEl>
                                        <p:attrNameLst>
                                          <p:attrName>style.visibility</p:attrName>
                                        </p:attrNameLst>
                                      </p:cBhvr>
                                      <p:to>
                                        <p:strVal val="visible"/>
                                      </p:to>
                                    </p:set>
                                    <p:animEffect transition="in" filter="wipe(down)">
                                      <p:cBhvr>
                                        <p:cTn id="219" dur="500"/>
                                        <p:tgtEl>
                                          <p:spTgt spid="89"/>
                                        </p:tgtEl>
                                      </p:cBhvr>
                                    </p:animEffect>
                                  </p:childTnLst>
                                </p:cTn>
                              </p:par>
                            </p:childTnLst>
                          </p:cTn>
                        </p:par>
                        <p:par>
                          <p:cTn id="220" fill="hold">
                            <p:stCondLst>
                              <p:cond delay="3000"/>
                            </p:stCondLst>
                            <p:childTnLst>
                              <p:par>
                                <p:cTn id="221" presetID="31" presetClass="entr" presetSubtype="0" fill="hold" grpId="1" nodeType="afterEffect">
                                  <p:stCondLst>
                                    <p:cond delay="0"/>
                                  </p:stCondLst>
                                  <p:childTnLst>
                                    <p:set>
                                      <p:cBhvr>
                                        <p:cTn id="222" dur="1" fill="hold">
                                          <p:stCondLst>
                                            <p:cond delay="0"/>
                                          </p:stCondLst>
                                        </p:cTn>
                                        <p:tgtEl>
                                          <p:spTgt spid="90"/>
                                        </p:tgtEl>
                                        <p:attrNameLst>
                                          <p:attrName>style.visibility</p:attrName>
                                        </p:attrNameLst>
                                      </p:cBhvr>
                                      <p:to>
                                        <p:strVal val="visible"/>
                                      </p:to>
                                    </p:set>
                                    <p:anim calcmode="lin" valueType="num">
                                      <p:cBhvr>
                                        <p:cTn id="223" dur="1000" fill="hold"/>
                                        <p:tgtEl>
                                          <p:spTgt spid="90"/>
                                        </p:tgtEl>
                                        <p:attrNameLst>
                                          <p:attrName>ppt_w</p:attrName>
                                        </p:attrNameLst>
                                      </p:cBhvr>
                                      <p:tavLst>
                                        <p:tav tm="0">
                                          <p:val>
                                            <p:fltVal val="0"/>
                                          </p:val>
                                        </p:tav>
                                        <p:tav tm="100000">
                                          <p:val>
                                            <p:strVal val="#ppt_w"/>
                                          </p:val>
                                        </p:tav>
                                      </p:tavLst>
                                    </p:anim>
                                    <p:anim calcmode="lin" valueType="num">
                                      <p:cBhvr>
                                        <p:cTn id="224" dur="1000" fill="hold"/>
                                        <p:tgtEl>
                                          <p:spTgt spid="90"/>
                                        </p:tgtEl>
                                        <p:attrNameLst>
                                          <p:attrName>ppt_h</p:attrName>
                                        </p:attrNameLst>
                                      </p:cBhvr>
                                      <p:tavLst>
                                        <p:tav tm="0">
                                          <p:val>
                                            <p:fltVal val="0"/>
                                          </p:val>
                                        </p:tav>
                                        <p:tav tm="100000">
                                          <p:val>
                                            <p:strVal val="#ppt_h"/>
                                          </p:val>
                                        </p:tav>
                                      </p:tavLst>
                                    </p:anim>
                                    <p:anim calcmode="lin" valueType="num">
                                      <p:cBhvr>
                                        <p:cTn id="225" dur="1000" fill="hold"/>
                                        <p:tgtEl>
                                          <p:spTgt spid="90"/>
                                        </p:tgtEl>
                                        <p:attrNameLst>
                                          <p:attrName>style.rotation</p:attrName>
                                        </p:attrNameLst>
                                      </p:cBhvr>
                                      <p:tavLst>
                                        <p:tav tm="0">
                                          <p:val>
                                            <p:fltVal val="90"/>
                                          </p:val>
                                        </p:tav>
                                        <p:tav tm="100000">
                                          <p:val>
                                            <p:fltVal val="0"/>
                                          </p:val>
                                        </p:tav>
                                      </p:tavLst>
                                    </p:anim>
                                    <p:animEffect transition="in" filter="fade">
                                      <p:cBhvr>
                                        <p:cTn id="226" dur="1000"/>
                                        <p:tgtEl>
                                          <p:spTgt spid="90"/>
                                        </p:tgtEl>
                                      </p:cBhvr>
                                    </p:animEffect>
                                  </p:childTnLst>
                                </p:cTn>
                              </p:par>
                              <p:par>
                                <p:cTn id="227" presetID="6" presetClass="exit" presetSubtype="32" fill="hold" grpId="1" nodeType="withEffect">
                                  <p:stCondLst>
                                    <p:cond delay="0"/>
                                  </p:stCondLst>
                                  <p:childTnLst>
                                    <p:animEffect transition="out" filter="circle(out)">
                                      <p:cBhvr>
                                        <p:cTn id="228" dur="2000"/>
                                        <p:tgtEl>
                                          <p:spTgt spid="86"/>
                                        </p:tgtEl>
                                      </p:cBhvr>
                                    </p:animEffect>
                                    <p:set>
                                      <p:cBhvr>
                                        <p:cTn id="229" dur="1" fill="hold">
                                          <p:stCondLst>
                                            <p:cond delay="1999"/>
                                          </p:stCondLst>
                                        </p:cTn>
                                        <p:tgtEl>
                                          <p:spTgt spid="86"/>
                                        </p:tgtEl>
                                        <p:attrNameLst>
                                          <p:attrName>style.visibility</p:attrName>
                                        </p:attrNameLst>
                                      </p:cBhvr>
                                      <p:to>
                                        <p:strVal val="hidden"/>
                                      </p:to>
                                    </p:set>
                                  </p:childTnLst>
                                </p:cTn>
                              </p:par>
                              <p:par>
                                <p:cTn id="230" presetID="4" presetClass="entr" presetSubtype="16" fill="hold" grpId="0" nodeType="withEffect">
                                  <p:stCondLst>
                                    <p:cond delay="0"/>
                                  </p:stCondLst>
                                  <p:childTnLst>
                                    <p:set>
                                      <p:cBhvr>
                                        <p:cTn id="231" dur="1" fill="hold">
                                          <p:stCondLst>
                                            <p:cond delay="0"/>
                                          </p:stCondLst>
                                        </p:cTn>
                                        <p:tgtEl>
                                          <p:spTgt spid="91"/>
                                        </p:tgtEl>
                                        <p:attrNameLst>
                                          <p:attrName>style.visibility</p:attrName>
                                        </p:attrNameLst>
                                      </p:cBhvr>
                                      <p:to>
                                        <p:strVal val="visible"/>
                                      </p:to>
                                    </p:set>
                                    <p:animEffect transition="in" filter="box(in)">
                                      <p:cBhvr>
                                        <p:cTn id="232" dur="2000"/>
                                        <p:tgtEl>
                                          <p:spTgt spid="91"/>
                                        </p:tgtEl>
                                      </p:cBhvr>
                                    </p:animEffect>
                                  </p:childTnLst>
                                </p:cTn>
                              </p:par>
                              <p:par>
                                <p:cTn id="233" presetID="22" presetClass="entr" presetSubtype="4" fill="hold" grpId="0" nodeType="withEffect" nodePh="1">
                                  <p:stCondLst>
                                    <p:cond delay="0"/>
                                  </p:stCondLst>
                                  <p:endCondLst>
                                    <p:cond evt="begin" delay="0">
                                      <p:tn val="233"/>
                                    </p:cond>
                                  </p:endCondLst>
                                  <p:childTnLst>
                                    <p:set>
                                      <p:cBhvr>
                                        <p:cTn id="234" dur="1" fill="hold">
                                          <p:stCondLst>
                                            <p:cond delay="0"/>
                                          </p:stCondLst>
                                        </p:cTn>
                                        <p:tgtEl>
                                          <p:spTgt spid="92"/>
                                        </p:tgtEl>
                                        <p:attrNameLst>
                                          <p:attrName>style.visibility</p:attrName>
                                        </p:attrNameLst>
                                      </p:cBhvr>
                                      <p:to>
                                        <p:strVal val="visible"/>
                                      </p:to>
                                    </p:set>
                                    <p:animEffect transition="in" filter="wipe(down)">
                                      <p:cBhvr>
                                        <p:cTn id="235" dur="500"/>
                                        <p:tgtEl>
                                          <p:spTgt spid="92"/>
                                        </p:tgtEl>
                                      </p:cBhvr>
                                    </p:animEffect>
                                  </p:childTnLst>
                                </p:cTn>
                              </p:par>
                            </p:childTnLst>
                          </p:cTn>
                        </p:par>
                      </p:childTnLst>
                    </p:cTn>
                  </p:par>
                </p:childTnLst>
              </p:cTn>
              <p:nextCondLst>
                <p:cond evt="onClick" delay="0">
                  <p:tgtEl>
                    <p:spTgt spid="87"/>
                  </p:tgtEl>
                </p:cond>
              </p:nextCondLst>
            </p:seq>
            <p:seq concurrent="1" nextAc="seek">
              <p:cTn id="236" restart="whenNotActive" fill="hold" evtFilter="cancelBubble" nodeType="interactiveSeq">
                <p:stCondLst>
                  <p:cond evt="onClick" delay="0">
                    <p:tgtEl>
                      <p:spTgt spid="92"/>
                    </p:tgtEl>
                  </p:cond>
                </p:stCondLst>
                <p:endSync evt="end" delay="0">
                  <p:rtn val="all"/>
                </p:endSync>
                <p:childTnLst>
                  <p:par>
                    <p:cTn id="237" fill="hold">
                      <p:stCondLst>
                        <p:cond delay="0"/>
                      </p:stCondLst>
                      <p:childTnLst>
                        <p:par>
                          <p:cTn id="238" fill="hold">
                            <p:stCondLst>
                              <p:cond delay="0"/>
                            </p:stCondLst>
                            <p:childTnLst>
                              <p:par>
                                <p:cTn id="239" presetID="0" presetClass="path" presetSubtype="0" accel="50000" decel="50000" fill="hold" grpId="0" nodeType="clickEffect">
                                  <p:stCondLst>
                                    <p:cond delay="0"/>
                                  </p:stCondLst>
                                  <p:childTnLst>
                                    <p:animMotion origin="layout" path="M 0.00209 0 L 0.51372 0.02106 " pathEditMode="relative" rAng="0" ptsTypes="AA">
                                      <p:cBhvr>
                                        <p:cTn id="240" dur="2000" fill="hold"/>
                                        <p:tgtEl>
                                          <p:spTgt spid="90"/>
                                        </p:tgtEl>
                                        <p:attrNameLst>
                                          <p:attrName>ppt_x</p:attrName>
                                          <p:attrName>ppt_y</p:attrName>
                                        </p:attrNameLst>
                                      </p:cBhvr>
                                      <p:rCtr x="25573" y="1042"/>
                                    </p:animMotion>
                                  </p:childTnLst>
                                </p:cTn>
                              </p:par>
                            </p:childTnLst>
                          </p:cTn>
                        </p:par>
                        <p:par>
                          <p:cTn id="241" fill="hold">
                            <p:stCondLst>
                              <p:cond delay="2000"/>
                            </p:stCondLst>
                            <p:childTnLst>
                              <p:par>
                                <p:cTn id="242" presetID="2" presetClass="entr" presetSubtype="3" fill="hold" grpId="0" nodeType="afterEffect">
                                  <p:stCondLst>
                                    <p:cond delay="0"/>
                                  </p:stCondLst>
                                  <p:childTnLst>
                                    <p:set>
                                      <p:cBhvr>
                                        <p:cTn id="243" dur="1" fill="hold">
                                          <p:stCondLst>
                                            <p:cond delay="0"/>
                                          </p:stCondLst>
                                        </p:cTn>
                                        <p:tgtEl>
                                          <p:spTgt spid="113"/>
                                        </p:tgtEl>
                                        <p:attrNameLst>
                                          <p:attrName>style.visibility</p:attrName>
                                        </p:attrNameLst>
                                      </p:cBhvr>
                                      <p:to>
                                        <p:strVal val="visible"/>
                                      </p:to>
                                    </p:set>
                                    <p:anim calcmode="lin" valueType="num">
                                      <p:cBhvr additive="base">
                                        <p:cTn id="244" dur="500" fill="hold"/>
                                        <p:tgtEl>
                                          <p:spTgt spid="113"/>
                                        </p:tgtEl>
                                        <p:attrNameLst>
                                          <p:attrName>ppt_x</p:attrName>
                                        </p:attrNameLst>
                                      </p:cBhvr>
                                      <p:tavLst>
                                        <p:tav tm="0">
                                          <p:val>
                                            <p:strVal val="1+#ppt_w/2"/>
                                          </p:val>
                                        </p:tav>
                                        <p:tav tm="100000">
                                          <p:val>
                                            <p:strVal val="#ppt_x"/>
                                          </p:val>
                                        </p:tav>
                                      </p:tavLst>
                                    </p:anim>
                                    <p:anim calcmode="lin" valueType="num">
                                      <p:cBhvr additive="base">
                                        <p:cTn id="245" dur="500" fill="hold"/>
                                        <p:tgtEl>
                                          <p:spTgt spid="113"/>
                                        </p:tgtEl>
                                        <p:attrNameLst>
                                          <p:attrName>ppt_y</p:attrName>
                                        </p:attrNameLst>
                                      </p:cBhvr>
                                      <p:tavLst>
                                        <p:tav tm="0">
                                          <p:val>
                                            <p:strVal val="0-#ppt_h/2"/>
                                          </p:val>
                                        </p:tav>
                                        <p:tav tm="100000">
                                          <p:val>
                                            <p:strVal val="#ppt_y"/>
                                          </p:val>
                                        </p:tav>
                                      </p:tavLst>
                                    </p:anim>
                                  </p:childTnLst>
                                </p:cTn>
                              </p:par>
                            </p:childTnLst>
                          </p:cTn>
                        </p:par>
                        <p:par>
                          <p:cTn id="246" fill="hold">
                            <p:stCondLst>
                              <p:cond delay="2500"/>
                            </p:stCondLst>
                            <p:childTnLst>
                              <p:par>
                                <p:cTn id="247" presetID="22" presetClass="entr" presetSubtype="1" fill="hold" grpId="0" nodeType="afterEffect">
                                  <p:stCondLst>
                                    <p:cond delay="0"/>
                                  </p:stCondLst>
                                  <p:childTnLst>
                                    <p:set>
                                      <p:cBhvr>
                                        <p:cTn id="248" dur="1" fill="hold">
                                          <p:stCondLst>
                                            <p:cond delay="0"/>
                                          </p:stCondLst>
                                        </p:cTn>
                                        <p:tgtEl>
                                          <p:spTgt spid="93"/>
                                        </p:tgtEl>
                                        <p:attrNameLst>
                                          <p:attrName>style.visibility</p:attrName>
                                        </p:attrNameLst>
                                      </p:cBhvr>
                                      <p:to>
                                        <p:strVal val="visible"/>
                                      </p:to>
                                    </p:set>
                                    <p:animEffect transition="in" filter="wipe(up)">
                                      <p:cBhvr>
                                        <p:cTn id="249" dur="500"/>
                                        <p:tgtEl>
                                          <p:spTgt spid="93"/>
                                        </p:tgtEl>
                                      </p:cBhvr>
                                    </p:animEffect>
                                  </p:childTnLst>
                                </p:cTn>
                              </p:par>
                            </p:childTnLst>
                          </p:cTn>
                        </p:par>
                        <p:par>
                          <p:cTn id="250" fill="hold">
                            <p:stCondLst>
                              <p:cond delay="3000"/>
                            </p:stCondLst>
                            <p:childTnLst>
                              <p:par>
                                <p:cTn id="251" presetID="31" presetClass="entr" presetSubtype="0" fill="hold" grpId="1" nodeType="afterEffect">
                                  <p:stCondLst>
                                    <p:cond delay="0"/>
                                  </p:stCondLst>
                                  <p:childTnLst>
                                    <p:set>
                                      <p:cBhvr>
                                        <p:cTn id="252" dur="1" fill="hold">
                                          <p:stCondLst>
                                            <p:cond delay="0"/>
                                          </p:stCondLst>
                                        </p:cTn>
                                        <p:tgtEl>
                                          <p:spTgt spid="94"/>
                                        </p:tgtEl>
                                        <p:attrNameLst>
                                          <p:attrName>style.visibility</p:attrName>
                                        </p:attrNameLst>
                                      </p:cBhvr>
                                      <p:to>
                                        <p:strVal val="visible"/>
                                      </p:to>
                                    </p:set>
                                    <p:anim calcmode="lin" valueType="num">
                                      <p:cBhvr>
                                        <p:cTn id="253" dur="1000" fill="hold"/>
                                        <p:tgtEl>
                                          <p:spTgt spid="94"/>
                                        </p:tgtEl>
                                        <p:attrNameLst>
                                          <p:attrName>ppt_w</p:attrName>
                                        </p:attrNameLst>
                                      </p:cBhvr>
                                      <p:tavLst>
                                        <p:tav tm="0">
                                          <p:val>
                                            <p:fltVal val="0"/>
                                          </p:val>
                                        </p:tav>
                                        <p:tav tm="100000">
                                          <p:val>
                                            <p:strVal val="#ppt_w"/>
                                          </p:val>
                                        </p:tav>
                                      </p:tavLst>
                                    </p:anim>
                                    <p:anim calcmode="lin" valueType="num">
                                      <p:cBhvr>
                                        <p:cTn id="254" dur="1000" fill="hold"/>
                                        <p:tgtEl>
                                          <p:spTgt spid="94"/>
                                        </p:tgtEl>
                                        <p:attrNameLst>
                                          <p:attrName>ppt_h</p:attrName>
                                        </p:attrNameLst>
                                      </p:cBhvr>
                                      <p:tavLst>
                                        <p:tav tm="0">
                                          <p:val>
                                            <p:fltVal val="0"/>
                                          </p:val>
                                        </p:tav>
                                        <p:tav tm="100000">
                                          <p:val>
                                            <p:strVal val="#ppt_h"/>
                                          </p:val>
                                        </p:tav>
                                      </p:tavLst>
                                    </p:anim>
                                    <p:anim calcmode="lin" valueType="num">
                                      <p:cBhvr>
                                        <p:cTn id="255" dur="1000" fill="hold"/>
                                        <p:tgtEl>
                                          <p:spTgt spid="94"/>
                                        </p:tgtEl>
                                        <p:attrNameLst>
                                          <p:attrName>style.rotation</p:attrName>
                                        </p:attrNameLst>
                                      </p:cBhvr>
                                      <p:tavLst>
                                        <p:tav tm="0">
                                          <p:val>
                                            <p:fltVal val="90"/>
                                          </p:val>
                                        </p:tav>
                                        <p:tav tm="100000">
                                          <p:val>
                                            <p:fltVal val="0"/>
                                          </p:val>
                                        </p:tav>
                                      </p:tavLst>
                                    </p:anim>
                                    <p:animEffect transition="in" filter="fade">
                                      <p:cBhvr>
                                        <p:cTn id="256" dur="1000"/>
                                        <p:tgtEl>
                                          <p:spTgt spid="94"/>
                                        </p:tgtEl>
                                      </p:cBhvr>
                                    </p:animEffect>
                                  </p:childTnLst>
                                </p:cTn>
                              </p:par>
                              <p:par>
                                <p:cTn id="257" presetID="31" presetClass="exit" presetSubtype="0" fill="hold" grpId="1" nodeType="withEffect">
                                  <p:stCondLst>
                                    <p:cond delay="0"/>
                                  </p:stCondLst>
                                  <p:childTnLst>
                                    <p:anim calcmode="lin" valueType="num">
                                      <p:cBhvr>
                                        <p:cTn id="258" dur="1000"/>
                                        <p:tgtEl>
                                          <p:spTgt spid="91"/>
                                        </p:tgtEl>
                                        <p:attrNameLst>
                                          <p:attrName>ppt_w</p:attrName>
                                        </p:attrNameLst>
                                      </p:cBhvr>
                                      <p:tavLst>
                                        <p:tav tm="0">
                                          <p:val>
                                            <p:strVal val="ppt_w"/>
                                          </p:val>
                                        </p:tav>
                                        <p:tav tm="100000">
                                          <p:val>
                                            <p:fltVal val="0"/>
                                          </p:val>
                                        </p:tav>
                                      </p:tavLst>
                                    </p:anim>
                                    <p:anim calcmode="lin" valueType="num">
                                      <p:cBhvr>
                                        <p:cTn id="259" dur="1000"/>
                                        <p:tgtEl>
                                          <p:spTgt spid="91"/>
                                        </p:tgtEl>
                                        <p:attrNameLst>
                                          <p:attrName>ppt_h</p:attrName>
                                        </p:attrNameLst>
                                      </p:cBhvr>
                                      <p:tavLst>
                                        <p:tav tm="0">
                                          <p:val>
                                            <p:strVal val="ppt_h"/>
                                          </p:val>
                                        </p:tav>
                                        <p:tav tm="100000">
                                          <p:val>
                                            <p:fltVal val="0"/>
                                          </p:val>
                                        </p:tav>
                                      </p:tavLst>
                                    </p:anim>
                                    <p:anim calcmode="lin" valueType="num">
                                      <p:cBhvr>
                                        <p:cTn id="260" dur="1000"/>
                                        <p:tgtEl>
                                          <p:spTgt spid="91"/>
                                        </p:tgtEl>
                                        <p:attrNameLst>
                                          <p:attrName>style.rotation</p:attrName>
                                        </p:attrNameLst>
                                      </p:cBhvr>
                                      <p:tavLst>
                                        <p:tav tm="0">
                                          <p:val>
                                            <p:fltVal val="0"/>
                                          </p:val>
                                        </p:tav>
                                        <p:tav tm="100000">
                                          <p:val>
                                            <p:fltVal val="90"/>
                                          </p:val>
                                        </p:tav>
                                      </p:tavLst>
                                    </p:anim>
                                    <p:animEffect transition="out" filter="fade">
                                      <p:cBhvr>
                                        <p:cTn id="261" dur="1000"/>
                                        <p:tgtEl>
                                          <p:spTgt spid="91"/>
                                        </p:tgtEl>
                                      </p:cBhvr>
                                    </p:animEffect>
                                    <p:set>
                                      <p:cBhvr>
                                        <p:cTn id="262" dur="1" fill="hold">
                                          <p:stCondLst>
                                            <p:cond delay="999"/>
                                          </p:stCondLst>
                                        </p:cTn>
                                        <p:tgtEl>
                                          <p:spTgt spid="91"/>
                                        </p:tgtEl>
                                        <p:attrNameLst>
                                          <p:attrName>style.visibility</p:attrName>
                                        </p:attrNameLst>
                                      </p:cBhvr>
                                      <p:to>
                                        <p:strVal val="hidden"/>
                                      </p:to>
                                    </p:set>
                                  </p:childTnLst>
                                </p:cTn>
                              </p:par>
                              <p:par>
                                <p:cTn id="263" presetID="31" presetClass="entr" presetSubtype="0" fill="hold" grpId="0" nodeType="withEffect">
                                  <p:stCondLst>
                                    <p:cond delay="0"/>
                                  </p:stCondLst>
                                  <p:childTnLst>
                                    <p:set>
                                      <p:cBhvr>
                                        <p:cTn id="264" dur="1" fill="hold">
                                          <p:stCondLst>
                                            <p:cond delay="0"/>
                                          </p:stCondLst>
                                        </p:cTn>
                                        <p:tgtEl>
                                          <p:spTgt spid="97"/>
                                        </p:tgtEl>
                                        <p:attrNameLst>
                                          <p:attrName>style.visibility</p:attrName>
                                        </p:attrNameLst>
                                      </p:cBhvr>
                                      <p:to>
                                        <p:strVal val="visible"/>
                                      </p:to>
                                    </p:set>
                                    <p:anim calcmode="lin" valueType="num">
                                      <p:cBhvr>
                                        <p:cTn id="265" dur="1000" fill="hold"/>
                                        <p:tgtEl>
                                          <p:spTgt spid="97"/>
                                        </p:tgtEl>
                                        <p:attrNameLst>
                                          <p:attrName>ppt_w</p:attrName>
                                        </p:attrNameLst>
                                      </p:cBhvr>
                                      <p:tavLst>
                                        <p:tav tm="0">
                                          <p:val>
                                            <p:fltVal val="0"/>
                                          </p:val>
                                        </p:tav>
                                        <p:tav tm="100000">
                                          <p:val>
                                            <p:strVal val="#ppt_w"/>
                                          </p:val>
                                        </p:tav>
                                      </p:tavLst>
                                    </p:anim>
                                    <p:anim calcmode="lin" valueType="num">
                                      <p:cBhvr>
                                        <p:cTn id="266" dur="1000" fill="hold"/>
                                        <p:tgtEl>
                                          <p:spTgt spid="97"/>
                                        </p:tgtEl>
                                        <p:attrNameLst>
                                          <p:attrName>ppt_h</p:attrName>
                                        </p:attrNameLst>
                                      </p:cBhvr>
                                      <p:tavLst>
                                        <p:tav tm="0">
                                          <p:val>
                                            <p:fltVal val="0"/>
                                          </p:val>
                                        </p:tav>
                                        <p:tav tm="100000">
                                          <p:val>
                                            <p:strVal val="#ppt_h"/>
                                          </p:val>
                                        </p:tav>
                                      </p:tavLst>
                                    </p:anim>
                                    <p:anim calcmode="lin" valueType="num">
                                      <p:cBhvr>
                                        <p:cTn id="267" dur="1000" fill="hold"/>
                                        <p:tgtEl>
                                          <p:spTgt spid="97"/>
                                        </p:tgtEl>
                                        <p:attrNameLst>
                                          <p:attrName>style.rotation</p:attrName>
                                        </p:attrNameLst>
                                      </p:cBhvr>
                                      <p:tavLst>
                                        <p:tav tm="0">
                                          <p:val>
                                            <p:fltVal val="90"/>
                                          </p:val>
                                        </p:tav>
                                        <p:tav tm="100000">
                                          <p:val>
                                            <p:fltVal val="0"/>
                                          </p:val>
                                        </p:tav>
                                      </p:tavLst>
                                    </p:anim>
                                    <p:animEffect transition="in" filter="fade">
                                      <p:cBhvr>
                                        <p:cTn id="268" dur="1000"/>
                                        <p:tgtEl>
                                          <p:spTgt spid="97"/>
                                        </p:tgtEl>
                                      </p:cBhvr>
                                    </p:animEffect>
                                  </p:childTnLst>
                                </p:cTn>
                              </p:par>
                              <p:par>
                                <p:cTn id="269" presetID="22" presetClass="entr" presetSubtype="4" fill="hold" grpId="0" nodeType="withEffect" nodePh="1">
                                  <p:stCondLst>
                                    <p:cond delay="0"/>
                                  </p:stCondLst>
                                  <p:endCondLst>
                                    <p:cond evt="begin" delay="0">
                                      <p:tn val="269"/>
                                    </p:cond>
                                  </p:endCondLst>
                                  <p:childTnLst>
                                    <p:set>
                                      <p:cBhvr>
                                        <p:cTn id="270" dur="1" fill="hold">
                                          <p:stCondLst>
                                            <p:cond delay="0"/>
                                          </p:stCondLst>
                                        </p:cTn>
                                        <p:tgtEl>
                                          <p:spTgt spid="98"/>
                                        </p:tgtEl>
                                        <p:attrNameLst>
                                          <p:attrName>style.visibility</p:attrName>
                                        </p:attrNameLst>
                                      </p:cBhvr>
                                      <p:to>
                                        <p:strVal val="visible"/>
                                      </p:to>
                                    </p:set>
                                    <p:animEffect transition="in" filter="wipe(down)">
                                      <p:cBhvr>
                                        <p:cTn id="271" dur="500"/>
                                        <p:tgtEl>
                                          <p:spTgt spid="98"/>
                                        </p:tgtEl>
                                      </p:cBhvr>
                                    </p:animEffect>
                                  </p:childTnLst>
                                </p:cTn>
                              </p:par>
                            </p:childTnLst>
                          </p:cTn>
                        </p:par>
                      </p:childTnLst>
                    </p:cTn>
                  </p:par>
                </p:childTnLst>
              </p:cTn>
              <p:nextCondLst>
                <p:cond evt="onClick" delay="0">
                  <p:tgtEl>
                    <p:spTgt spid="92"/>
                  </p:tgtEl>
                </p:cond>
              </p:nextCondLst>
            </p:seq>
            <p:seq concurrent="1" nextAc="seek">
              <p:cTn id="272" restart="whenNotActive" fill="hold" evtFilter="cancelBubble" nodeType="interactiveSeq">
                <p:stCondLst>
                  <p:cond evt="onClick" delay="0">
                    <p:tgtEl>
                      <p:spTgt spid="98"/>
                    </p:tgtEl>
                  </p:cond>
                </p:stCondLst>
                <p:endSync evt="end" delay="0">
                  <p:rtn val="all"/>
                </p:endSync>
                <p:childTnLst>
                  <p:par>
                    <p:cTn id="273" fill="hold">
                      <p:stCondLst>
                        <p:cond delay="0"/>
                      </p:stCondLst>
                      <p:childTnLst>
                        <p:par>
                          <p:cTn id="274" fill="hold">
                            <p:stCondLst>
                              <p:cond delay="0"/>
                            </p:stCondLst>
                            <p:childTnLst>
                              <p:par>
                                <p:cTn id="275" presetID="0" presetClass="path" presetSubtype="0" accel="50000" decel="50000" fill="hold" grpId="0" nodeType="clickEffect">
                                  <p:stCondLst>
                                    <p:cond delay="0"/>
                                  </p:stCondLst>
                                  <p:childTnLst>
                                    <p:animMotion origin="layout" path="M -1.66667E-6 2.03883E-6 L 0.44879 0.22029 " pathEditMode="relative" rAng="0" ptsTypes="AA">
                                      <p:cBhvr>
                                        <p:cTn id="276" dur="2000" fill="hold"/>
                                        <p:tgtEl>
                                          <p:spTgt spid="94"/>
                                        </p:tgtEl>
                                        <p:attrNameLst>
                                          <p:attrName>ppt_x</p:attrName>
                                          <p:attrName>ppt_y</p:attrName>
                                        </p:attrNameLst>
                                      </p:cBhvr>
                                      <p:rCtr x="22431" y="11003"/>
                                    </p:animMotion>
                                  </p:childTnLst>
                                </p:cTn>
                              </p:par>
                            </p:childTnLst>
                          </p:cTn>
                        </p:par>
                        <p:par>
                          <p:cTn id="277" fill="hold">
                            <p:stCondLst>
                              <p:cond delay="2000"/>
                            </p:stCondLst>
                            <p:childTnLst>
                              <p:par>
                                <p:cTn id="278" presetID="2" presetClass="entr" presetSubtype="3" fill="hold" grpId="0" nodeType="afterEffect">
                                  <p:stCondLst>
                                    <p:cond delay="0"/>
                                  </p:stCondLst>
                                  <p:childTnLst>
                                    <p:set>
                                      <p:cBhvr>
                                        <p:cTn id="279" dur="1" fill="hold">
                                          <p:stCondLst>
                                            <p:cond delay="0"/>
                                          </p:stCondLst>
                                        </p:cTn>
                                        <p:tgtEl>
                                          <p:spTgt spid="114"/>
                                        </p:tgtEl>
                                        <p:attrNameLst>
                                          <p:attrName>style.visibility</p:attrName>
                                        </p:attrNameLst>
                                      </p:cBhvr>
                                      <p:to>
                                        <p:strVal val="visible"/>
                                      </p:to>
                                    </p:set>
                                    <p:anim calcmode="lin" valueType="num">
                                      <p:cBhvr additive="base">
                                        <p:cTn id="280" dur="500" fill="hold"/>
                                        <p:tgtEl>
                                          <p:spTgt spid="114"/>
                                        </p:tgtEl>
                                        <p:attrNameLst>
                                          <p:attrName>ppt_x</p:attrName>
                                        </p:attrNameLst>
                                      </p:cBhvr>
                                      <p:tavLst>
                                        <p:tav tm="0">
                                          <p:val>
                                            <p:strVal val="1+#ppt_w/2"/>
                                          </p:val>
                                        </p:tav>
                                        <p:tav tm="100000">
                                          <p:val>
                                            <p:strVal val="#ppt_x"/>
                                          </p:val>
                                        </p:tav>
                                      </p:tavLst>
                                    </p:anim>
                                    <p:anim calcmode="lin" valueType="num">
                                      <p:cBhvr additive="base">
                                        <p:cTn id="281" dur="500" fill="hold"/>
                                        <p:tgtEl>
                                          <p:spTgt spid="114"/>
                                        </p:tgtEl>
                                        <p:attrNameLst>
                                          <p:attrName>ppt_y</p:attrName>
                                        </p:attrNameLst>
                                      </p:cBhvr>
                                      <p:tavLst>
                                        <p:tav tm="0">
                                          <p:val>
                                            <p:strVal val="0-#ppt_h/2"/>
                                          </p:val>
                                        </p:tav>
                                        <p:tav tm="100000">
                                          <p:val>
                                            <p:strVal val="#ppt_y"/>
                                          </p:val>
                                        </p:tav>
                                      </p:tavLst>
                                    </p:anim>
                                  </p:childTnLst>
                                </p:cTn>
                              </p:par>
                            </p:childTnLst>
                          </p:cTn>
                        </p:par>
                        <p:par>
                          <p:cTn id="282" fill="hold">
                            <p:stCondLst>
                              <p:cond delay="2500"/>
                            </p:stCondLst>
                            <p:childTnLst>
                              <p:par>
                                <p:cTn id="283" presetID="22" presetClass="entr" presetSubtype="1" fill="hold" grpId="0" nodeType="afterEffect">
                                  <p:stCondLst>
                                    <p:cond delay="0"/>
                                  </p:stCondLst>
                                  <p:childTnLst>
                                    <p:set>
                                      <p:cBhvr>
                                        <p:cTn id="284" dur="1" fill="hold">
                                          <p:stCondLst>
                                            <p:cond delay="0"/>
                                          </p:stCondLst>
                                        </p:cTn>
                                        <p:tgtEl>
                                          <p:spTgt spid="99"/>
                                        </p:tgtEl>
                                        <p:attrNameLst>
                                          <p:attrName>style.visibility</p:attrName>
                                        </p:attrNameLst>
                                      </p:cBhvr>
                                      <p:to>
                                        <p:strVal val="visible"/>
                                      </p:to>
                                    </p:set>
                                    <p:animEffect transition="in" filter="wipe(up)">
                                      <p:cBhvr>
                                        <p:cTn id="285" dur="500"/>
                                        <p:tgtEl>
                                          <p:spTgt spid="99"/>
                                        </p:tgtEl>
                                      </p:cBhvr>
                                    </p:animEffect>
                                  </p:childTnLst>
                                </p:cTn>
                              </p:par>
                            </p:childTnLst>
                          </p:cTn>
                        </p:par>
                        <p:par>
                          <p:cTn id="286" fill="hold">
                            <p:stCondLst>
                              <p:cond delay="3000"/>
                            </p:stCondLst>
                            <p:childTnLst>
                              <p:par>
                                <p:cTn id="287" presetID="31" presetClass="entr" presetSubtype="0" fill="hold" grpId="1" nodeType="afterEffect">
                                  <p:stCondLst>
                                    <p:cond delay="0"/>
                                  </p:stCondLst>
                                  <p:childTnLst>
                                    <p:set>
                                      <p:cBhvr>
                                        <p:cTn id="288" dur="1" fill="hold">
                                          <p:stCondLst>
                                            <p:cond delay="0"/>
                                          </p:stCondLst>
                                        </p:cTn>
                                        <p:tgtEl>
                                          <p:spTgt spid="100"/>
                                        </p:tgtEl>
                                        <p:attrNameLst>
                                          <p:attrName>style.visibility</p:attrName>
                                        </p:attrNameLst>
                                      </p:cBhvr>
                                      <p:to>
                                        <p:strVal val="visible"/>
                                      </p:to>
                                    </p:set>
                                    <p:anim calcmode="lin" valueType="num">
                                      <p:cBhvr>
                                        <p:cTn id="289" dur="1000" fill="hold"/>
                                        <p:tgtEl>
                                          <p:spTgt spid="100"/>
                                        </p:tgtEl>
                                        <p:attrNameLst>
                                          <p:attrName>ppt_w</p:attrName>
                                        </p:attrNameLst>
                                      </p:cBhvr>
                                      <p:tavLst>
                                        <p:tav tm="0">
                                          <p:val>
                                            <p:fltVal val="0"/>
                                          </p:val>
                                        </p:tav>
                                        <p:tav tm="100000">
                                          <p:val>
                                            <p:strVal val="#ppt_w"/>
                                          </p:val>
                                        </p:tav>
                                      </p:tavLst>
                                    </p:anim>
                                    <p:anim calcmode="lin" valueType="num">
                                      <p:cBhvr>
                                        <p:cTn id="290" dur="1000" fill="hold"/>
                                        <p:tgtEl>
                                          <p:spTgt spid="100"/>
                                        </p:tgtEl>
                                        <p:attrNameLst>
                                          <p:attrName>ppt_h</p:attrName>
                                        </p:attrNameLst>
                                      </p:cBhvr>
                                      <p:tavLst>
                                        <p:tav tm="0">
                                          <p:val>
                                            <p:fltVal val="0"/>
                                          </p:val>
                                        </p:tav>
                                        <p:tav tm="100000">
                                          <p:val>
                                            <p:strVal val="#ppt_h"/>
                                          </p:val>
                                        </p:tav>
                                      </p:tavLst>
                                    </p:anim>
                                    <p:anim calcmode="lin" valueType="num">
                                      <p:cBhvr>
                                        <p:cTn id="291" dur="1000" fill="hold"/>
                                        <p:tgtEl>
                                          <p:spTgt spid="100"/>
                                        </p:tgtEl>
                                        <p:attrNameLst>
                                          <p:attrName>style.rotation</p:attrName>
                                        </p:attrNameLst>
                                      </p:cBhvr>
                                      <p:tavLst>
                                        <p:tav tm="0">
                                          <p:val>
                                            <p:fltVal val="90"/>
                                          </p:val>
                                        </p:tav>
                                        <p:tav tm="100000">
                                          <p:val>
                                            <p:fltVal val="0"/>
                                          </p:val>
                                        </p:tav>
                                      </p:tavLst>
                                    </p:anim>
                                    <p:animEffect transition="in" filter="fade">
                                      <p:cBhvr>
                                        <p:cTn id="292" dur="1000"/>
                                        <p:tgtEl>
                                          <p:spTgt spid="100"/>
                                        </p:tgtEl>
                                      </p:cBhvr>
                                    </p:animEffect>
                                  </p:childTnLst>
                                </p:cTn>
                              </p:par>
                              <p:par>
                                <p:cTn id="293" presetID="31" presetClass="exit" presetSubtype="0" fill="hold" grpId="1" nodeType="withEffect">
                                  <p:stCondLst>
                                    <p:cond delay="0"/>
                                  </p:stCondLst>
                                  <p:childTnLst>
                                    <p:anim calcmode="lin" valueType="num">
                                      <p:cBhvr>
                                        <p:cTn id="294" dur="1000"/>
                                        <p:tgtEl>
                                          <p:spTgt spid="97"/>
                                        </p:tgtEl>
                                        <p:attrNameLst>
                                          <p:attrName>ppt_w</p:attrName>
                                        </p:attrNameLst>
                                      </p:cBhvr>
                                      <p:tavLst>
                                        <p:tav tm="0">
                                          <p:val>
                                            <p:strVal val="ppt_w"/>
                                          </p:val>
                                        </p:tav>
                                        <p:tav tm="100000">
                                          <p:val>
                                            <p:fltVal val="0"/>
                                          </p:val>
                                        </p:tav>
                                      </p:tavLst>
                                    </p:anim>
                                    <p:anim calcmode="lin" valueType="num">
                                      <p:cBhvr>
                                        <p:cTn id="295" dur="1000"/>
                                        <p:tgtEl>
                                          <p:spTgt spid="97"/>
                                        </p:tgtEl>
                                        <p:attrNameLst>
                                          <p:attrName>ppt_h</p:attrName>
                                        </p:attrNameLst>
                                      </p:cBhvr>
                                      <p:tavLst>
                                        <p:tav tm="0">
                                          <p:val>
                                            <p:strVal val="ppt_h"/>
                                          </p:val>
                                        </p:tav>
                                        <p:tav tm="100000">
                                          <p:val>
                                            <p:fltVal val="0"/>
                                          </p:val>
                                        </p:tav>
                                      </p:tavLst>
                                    </p:anim>
                                    <p:anim calcmode="lin" valueType="num">
                                      <p:cBhvr>
                                        <p:cTn id="296" dur="1000"/>
                                        <p:tgtEl>
                                          <p:spTgt spid="97"/>
                                        </p:tgtEl>
                                        <p:attrNameLst>
                                          <p:attrName>style.rotation</p:attrName>
                                        </p:attrNameLst>
                                      </p:cBhvr>
                                      <p:tavLst>
                                        <p:tav tm="0">
                                          <p:val>
                                            <p:fltVal val="0"/>
                                          </p:val>
                                        </p:tav>
                                        <p:tav tm="100000">
                                          <p:val>
                                            <p:fltVal val="90"/>
                                          </p:val>
                                        </p:tav>
                                      </p:tavLst>
                                    </p:anim>
                                    <p:animEffect transition="out" filter="fade">
                                      <p:cBhvr>
                                        <p:cTn id="297" dur="1000"/>
                                        <p:tgtEl>
                                          <p:spTgt spid="97"/>
                                        </p:tgtEl>
                                      </p:cBhvr>
                                    </p:animEffect>
                                    <p:set>
                                      <p:cBhvr>
                                        <p:cTn id="298" dur="1" fill="hold">
                                          <p:stCondLst>
                                            <p:cond delay="999"/>
                                          </p:stCondLst>
                                        </p:cTn>
                                        <p:tgtEl>
                                          <p:spTgt spid="97"/>
                                        </p:tgtEl>
                                        <p:attrNameLst>
                                          <p:attrName>style.visibility</p:attrName>
                                        </p:attrNameLst>
                                      </p:cBhvr>
                                      <p:to>
                                        <p:strVal val="hidden"/>
                                      </p:to>
                                    </p:set>
                                  </p:childTnLst>
                                </p:cTn>
                              </p:par>
                              <p:par>
                                <p:cTn id="299" presetID="31" presetClass="entr" presetSubtype="0" fill="hold" grpId="1" nodeType="withEffect">
                                  <p:stCondLst>
                                    <p:cond delay="0"/>
                                  </p:stCondLst>
                                  <p:childTnLst>
                                    <p:set>
                                      <p:cBhvr>
                                        <p:cTn id="300" dur="1" fill="hold">
                                          <p:stCondLst>
                                            <p:cond delay="0"/>
                                          </p:stCondLst>
                                        </p:cTn>
                                        <p:tgtEl>
                                          <p:spTgt spid="101"/>
                                        </p:tgtEl>
                                        <p:attrNameLst>
                                          <p:attrName>style.visibility</p:attrName>
                                        </p:attrNameLst>
                                      </p:cBhvr>
                                      <p:to>
                                        <p:strVal val="visible"/>
                                      </p:to>
                                    </p:set>
                                    <p:anim calcmode="lin" valueType="num">
                                      <p:cBhvr>
                                        <p:cTn id="301" dur="1000" fill="hold"/>
                                        <p:tgtEl>
                                          <p:spTgt spid="101"/>
                                        </p:tgtEl>
                                        <p:attrNameLst>
                                          <p:attrName>ppt_w</p:attrName>
                                        </p:attrNameLst>
                                      </p:cBhvr>
                                      <p:tavLst>
                                        <p:tav tm="0">
                                          <p:val>
                                            <p:fltVal val="0"/>
                                          </p:val>
                                        </p:tav>
                                        <p:tav tm="100000">
                                          <p:val>
                                            <p:strVal val="#ppt_w"/>
                                          </p:val>
                                        </p:tav>
                                      </p:tavLst>
                                    </p:anim>
                                    <p:anim calcmode="lin" valueType="num">
                                      <p:cBhvr>
                                        <p:cTn id="302" dur="1000" fill="hold"/>
                                        <p:tgtEl>
                                          <p:spTgt spid="101"/>
                                        </p:tgtEl>
                                        <p:attrNameLst>
                                          <p:attrName>ppt_h</p:attrName>
                                        </p:attrNameLst>
                                      </p:cBhvr>
                                      <p:tavLst>
                                        <p:tav tm="0">
                                          <p:val>
                                            <p:fltVal val="0"/>
                                          </p:val>
                                        </p:tav>
                                        <p:tav tm="100000">
                                          <p:val>
                                            <p:strVal val="#ppt_h"/>
                                          </p:val>
                                        </p:tav>
                                      </p:tavLst>
                                    </p:anim>
                                    <p:anim calcmode="lin" valueType="num">
                                      <p:cBhvr>
                                        <p:cTn id="303" dur="1000" fill="hold"/>
                                        <p:tgtEl>
                                          <p:spTgt spid="101"/>
                                        </p:tgtEl>
                                        <p:attrNameLst>
                                          <p:attrName>style.rotation</p:attrName>
                                        </p:attrNameLst>
                                      </p:cBhvr>
                                      <p:tavLst>
                                        <p:tav tm="0">
                                          <p:val>
                                            <p:fltVal val="90"/>
                                          </p:val>
                                        </p:tav>
                                        <p:tav tm="100000">
                                          <p:val>
                                            <p:fltVal val="0"/>
                                          </p:val>
                                        </p:tav>
                                      </p:tavLst>
                                    </p:anim>
                                    <p:animEffect transition="in" filter="fade">
                                      <p:cBhvr>
                                        <p:cTn id="304" dur="1000"/>
                                        <p:tgtEl>
                                          <p:spTgt spid="101"/>
                                        </p:tgtEl>
                                      </p:cBhvr>
                                    </p:animEffect>
                                  </p:childTnLst>
                                </p:cTn>
                              </p:par>
                              <p:par>
                                <p:cTn id="305" presetID="22" presetClass="entr" presetSubtype="4" fill="hold" grpId="1" nodeType="withEffect" nodePh="1">
                                  <p:stCondLst>
                                    <p:cond delay="0"/>
                                  </p:stCondLst>
                                  <p:endCondLst>
                                    <p:cond evt="begin" delay="0">
                                      <p:tn val="305"/>
                                    </p:cond>
                                  </p:endCondLst>
                                  <p:childTnLst>
                                    <p:set>
                                      <p:cBhvr>
                                        <p:cTn id="306" dur="1" fill="hold">
                                          <p:stCondLst>
                                            <p:cond delay="0"/>
                                          </p:stCondLst>
                                        </p:cTn>
                                        <p:tgtEl>
                                          <p:spTgt spid="102"/>
                                        </p:tgtEl>
                                        <p:attrNameLst>
                                          <p:attrName>style.visibility</p:attrName>
                                        </p:attrNameLst>
                                      </p:cBhvr>
                                      <p:to>
                                        <p:strVal val="visible"/>
                                      </p:to>
                                    </p:set>
                                    <p:animEffect transition="in" filter="wipe(down)">
                                      <p:cBhvr>
                                        <p:cTn id="307" dur="500"/>
                                        <p:tgtEl>
                                          <p:spTgt spid="102"/>
                                        </p:tgtEl>
                                      </p:cBhvr>
                                    </p:animEffect>
                                  </p:childTnLst>
                                </p:cTn>
                              </p:par>
                            </p:childTnLst>
                          </p:cTn>
                        </p:par>
                      </p:childTnLst>
                    </p:cTn>
                  </p:par>
                </p:childTnLst>
              </p:cTn>
              <p:nextCondLst>
                <p:cond evt="onClick" delay="0">
                  <p:tgtEl>
                    <p:spTgt spid="98"/>
                  </p:tgtEl>
                </p:cond>
              </p:nextCondLst>
            </p:seq>
            <p:seq concurrent="1" nextAc="seek">
              <p:cTn id="308" restart="whenNotActive" fill="hold" evtFilter="cancelBubble" nodeType="interactiveSeq">
                <p:stCondLst>
                  <p:cond evt="onClick" delay="0">
                    <p:tgtEl>
                      <p:spTgt spid="102"/>
                    </p:tgtEl>
                  </p:cond>
                </p:stCondLst>
                <p:endSync evt="end" delay="0">
                  <p:rtn val="all"/>
                </p:endSync>
                <p:childTnLst>
                  <p:par>
                    <p:cTn id="309" fill="hold">
                      <p:stCondLst>
                        <p:cond delay="0"/>
                      </p:stCondLst>
                      <p:childTnLst>
                        <p:par>
                          <p:cTn id="310" fill="hold">
                            <p:stCondLst>
                              <p:cond delay="0"/>
                            </p:stCondLst>
                            <p:childTnLst>
                              <p:par>
                                <p:cTn id="311" presetID="0" presetClass="path" presetSubtype="0" accel="50000" decel="50000" fill="hold" grpId="0" nodeType="clickEffect">
                                  <p:stCondLst>
                                    <p:cond delay="0"/>
                                  </p:stCondLst>
                                  <p:childTnLst>
                                    <p:animMotion origin="layout" path="M -1.66667E-6 0 L 0.71511 0.31875 " pathEditMode="relative" rAng="0" ptsTypes="AA">
                                      <p:cBhvr>
                                        <p:cTn id="312" dur="2000" fill="hold"/>
                                        <p:tgtEl>
                                          <p:spTgt spid="100"/>
                                        </p:tgtEl>
                                        <p:attrNameLst>
                                          <p:attrName>ppt_x</p:attrName>
                                          <p:attrName>ppt_y</p:attrName>
                                        </p:attrNameLst>
                                      </p:cBhvr>
                                      <p:rCtr x="35747" y="15926"/>
                                    </p:animMotion>
                                  </p:childTnLst>
                                </p:cTn>
                              </p:par>
                            </p:childTnLst>
                          </p:cTn>
                        </p:par>
                        <p:par>
                          <p:cTn id="313" fill="hold">
                            <p:stCondLst>
                              <p:cond delay="2000"/>
                            </p:stCondLst>
                            <p:childTnLst>
                              <p:par>
                                <p:cTn id="314" presetID="2" presetClass="entr" presetSubtype="1" fill="hold" grpId="0" nodeType="afterEffect">
                                  <p:stCondLst>
                                    <p:cond delay="0"/>
                                  </p:stCondLst>
                                  <p:childTnLst>
                                    <p:set>
                                      <p:cBhvr>
                                        <p:cTn id="315" dur="1" fill="hold">
                                          <p:stCondLst>
                                            <p:cond delay="0"/>
                                          </p:stCondLst>
                                        </p:cTn>
                                        <p:tgtEl>
                                          <p:spTgt spid="115"/>
                                        </p:tgtEl>
                                        <p:attrNameLst>
                                          <p:attrName>style.visibility</p:attrName>
                                        </p:attrNameLst>
                                      </p:cBhvr>
                                      <p:to>
                                        <p:strVal val="visible"/>
                                      </p:to>
                                    </p:set>
                                    <p:anim calcmode="lin" valueType="num">
                                      <p:cBhvr additive="base">
                                        <p:cTn id="316" dur="500" fill="hold"/>
                                        <p:tgtEl>
                                          <p:spTgt spid="115"/>
                                        </p:tgtEl>
                                        <p:attrNameLst>
                                          <p:attrName>ppt_x</p:attrName>
                                        </p:attrNameLst>
                                      </p:cBhvr>
                                      <p:tavLst>
                                        <p:tav tm="0">
                                          <p:val>
                                            <p:strVal val="#ppt_x"/>
                                          </p:val>
                                        </p:tav>
                                        <p:tav tm="100000">
                                          <p:val>
                                            <p:strVal val="#ppt_x"/>
                                          </p:val>
                                        </p:tav>
                                      </p:tavLst>
                                    </p:anim>
                                    <p:anim calcmode="lin" valueType="num">
                                      <p:cBhvr additive="base">
                                        <p:cTn id="317" dur="500" fill="hold"/>
                                        <p:tgtEl>
                                          <p:spTgt spid="115"/>
                                        </p:tgtEl>
                                        <p:attrNameLst>
                                          <p:attrName>ppt_y</p:attrName>
                                        </p:attrNameLst>
                                      </p:cBhvr>
                                      <p:tavLst>
                                        <p:tav tm="0">
                                          <p:val>
                                            <p:strVal val="0-#ppt_h/2"/>
                                          </p:val>
                                        </p:tav>
                                        <p:tav tm="100000">
                                          <p:val>
                                            <p:strVal val="#ppt_y"/>
                                          </p:val>
                                        </p:tav>
                                      </p:tavLst>
                                    </p:anim>
                                  </p:childTnLst>
                                </p:cTn>
                              </p:par>
                            </p:childTnLst>
                          </p:cTn>
                        </p:par>
                        <p:par>
                          <p:cTn id="318" fill="hold">
                            <p:stCondLst>
                              <p:cond delay="2500"/>
                            </p:stCondLst>
                            <p:childTnLst>
                              <p:par>
                                <p:cTn id="319" presetID="22" presetClass="entr" presetSubtype="8" fill="hold" grpId="0" nodeType="afterEffect">
                                  <p:stCondLst>
                                    <p:cond delay="0"/>
                                  </p:stCondLst>
                                  <p:childTnLst>
                                    <p:set>
                                      <p:cBhvr>
                                        <p:cTn id="320" dur="1" fill="hold">
                                          <p:stCondLst>
                                            <p:cond delay="0"/>
                                          </p:stCondLst>
                                        </p:cTn>
                                        <p:tgtEl>
                                          <p:spTgt spid="103"/>
                                        </p:tgtEl>
                                        <p:attrNameLst>
                                          <p:attrName>style.visibility</p:attrName>
                                        </p:attrNameLst>
                                      </p:cBhvr>
                                      <p:to>
                                        <p:strVal val="visible"/>
                                      </p:to>
                                    </p:set>
                                    <p:animEffect transition="in" filter="wipe(left)">
                                      <p:cBhvr>
                                        <p:cTn id="321" dur="500"/>
                                        <p:tgtEl>
                                          <p:spTgt spid="103"/>
                                        </p:tgtEl>
                                      </p:cBhvr>
                                    </p:animEffect>
                                  </p:childTnLst>
                                </p:cTn>
                              </p:par>
                            </p:childTnLst>
                          </p:cTn>
                        </p:par>
                        <p:par>
                          <p:cTn id="322" fill="hold">
                            <p:stCondLst>
                              <p:cond delay="3000"/>
                            </p:stCondLst>
                            <p:childTnLst>
                              <p:par>
                                <p:cTn id="323" presetID="31" presetClass="entr" presetSubtype="0" fill="hold" grpId="0" nodeType="afterEffect">
                                  <p:stCondLst>
                                    <p:cond delay="0"/>
                                  </p:stCondLst>
                                  <p:childTnLst>
                                    <p:set>
                                      <p:cBhvr>
                                        <p:cTn id="324" dur="1" fill="hold">
                                          <p:stCondLst>
                                            <p:cond delay="0"/>
                                          </p:stCondLst>
                                        </p:cTn>
                                        <p:tgtEl>
                                          <p:spTgt spid="104"/>
                                        </p:tgtEl>
                                        <p:attrNameLst>
                                          <p:attrName>style.visibility</p:attrName>
                                        </p:attrNameLst>
                                      </p:cBhvr>
                                      <p:to>
                                        <p:strVal val="visible"/>
                                      </p:to>
                                    </p:set>
                                    <p:anim calcmode="lin" valueType="num">
                                      <p:cBhvr>
                                        <p:cTn id="325" dur="1000" fill="hold"/>
                                        <p:tgtEl>
                                          <p:spTgt spid="104"/>
                                        </p:tgtEl>
                                        <p:attrNameLst>
                                          <p:attrName>ppt_w</p:attrName>
                                        </p:attrNameLst>
                                      </p:cBhvr>
                                      <p:tavLst>
                                        <p:tav tm="0">
                                          <p:val>
                                            <p:fltVal val="0"/>
                                          </p:val>
                                        </p:tav>
                                        <p:tav tm="100000">
                                          <p:val>
                                            <p:strVal val="#ppt_w"/>
                                          </p:val>
                                        </p:tav>
                                      </p:tavLst>
                                    </p:anim>
                                    <p:anim calcmode="lin" valueType="num">
                                      <p:cBhvr>
                                        <p:cTn id="326" dur="1000" fill="hold"/>
                                        <p:tgtEl>
                                          <p:spTgt spid="104"/>
                                        </p:tgtEl>
                                        <p:attrNameLst>
                                          <p:attrName>ppt_h</p:attrName>
                                        </p:attrNameLst>
                                      </p:cBhvr>
                                      <p:tavLst>
                                        <p:tav tm="0">
                                          <p:val>
                                            <p:fltVal val="0"/>
                                          </p:val>
                                        </p:tav>
                                        <p:tav tm="100000">
                                          <p:val>
                                            <p:strVal val="#ppt_h"/>
                                          </p:val>
                                        </p:tav>
                                      </p:tavLst>
                                    </p:anim>
                                    <p:anim calcmode="lin" valueType="num">
                                      <p:cBhvr>
                                        <p:cTn id="327" dur="1000" fill="hold"/>
                                        <p:tgtEl>
                                          <p:spTgt spid="104"/>
                                        </p:tgtEl>
                                        <p:attrNameLst>
                                          <p:attrName>style.rotation</p:attrName>
                                        </p:attrNameLst>
                                      </p:cBhvr>
                                      <p:tavLst>
                                        <p:tav tm="0">
                                          <p:val>
                                            <p:fltVal val="90"/>
                                          </p:val>
                                        </p:tav>
                                        <p:tav tm="100000">
                                          <p:val>
                                            <p:fltVal val="0"/>
                                          </p:val>
                                        </p:tav>
                                      </p:tavLst>
                                    </p:anim>
                                    <p:animEffect transition="in" filter="fade">
                                      <p:cBhvr>
                                        <p:cTn id="328" dur="1000"/>
                                        <p:tgtEl>
                                          <p:spTgt spid="104"/>
                                        </p:tgtEl>
                                      </p:cBhvr>
                                    </p:animEffect>
                                  </p:childTnLst>
                                </p:cTn>
                              </p:par>
                              <p:par>
                                <p:cTn id="329" presetID="31" presetClass="exit" presetSubtype="0" fill="hold" grpId="0" nodeType="withEffect">
                                  <p:stCondLst>
                                    <p:cond delay="0"/>
                                  </p:stCondLst>
                                  <p:childTnLst>
                                    <p:anim calcmode="lin" valueType="num">
                                      <p:cBhvr>
                                        <p:cTn id="330" dur="1000"/>
                                        <p:tgtEl>
                                          <p:spTgt spid="101"/>
                                        </p:tgtEl>
                                        <p:attrNameLst>
                                          <p:attrName>ppt_w</p:attrName>
                                        </p:attrNameLst>
                                      </p:cBhvr>
                                      <p:tavLst>
                                        <p:tav tm="0">
                                          <p:val>
                                            <p:strVal val="ppt_w"/>
                                          </p:val>
                                        </p:tav>
                                        <p:tav tm="100000">
                                          <p:val>
                                            <p:fltVal val="0"/>
                                          </p:val>
                                        </p:tav>
                                      </p:tavLst>
                                    </p:anim>
                                    <p:anim calcmode="lin" valueType="num">
                                      <p:cBhvr>
                                        <p:cTn id="331" dur="1000"/>
                                        <p:tgtEl>
                                          <p:spTgt spid="101"/>
                                        </p:tgtEl>
                                        <p:attrNameLst>
                                          <p:attrName>ppt_h</p:attrName>
                                        </p:attrNameLst>
                                      </p:cBhvr>
                                      <p:tavLst>
                                        <p:tav tm="0">
                                          <p:val>
                                            <p:strVal val="ppt_h"/>
                                          </p:val>
                                        </p:tav>
                                        <p:tav tm="100000">
                                          <p:val>
                                            <p:fltVal val="0"/>
                                          </p:val>
                                        </p:tav>
                                      </p:tavLst>
                                    </p:anim>
                                    <p:anim calcmode="lin" valueType="num">
                                      <p:cBhvr>
                                        <p:cTn id="332" dur="1000"/>
                                        <p:tgtEl>
                                          <p:spTgt spid="101"/>
                                        </p:tgtEl>
                                        <p:attrNameLst>
                                          <p:attrName>style.rotation</p:attrName>
                                        </p:attrNameLst>
                                      </p:cBhvr>
                                      <p:tavLst>
                                        <p:tav tm="0">
                                          <p:val>
                                            <p:fltVal val="0"/>
                                          </p:val>
                                        </p:tav>
                                        <p:tav tm="100000">
                                          <p:val>
                                            <p:fltVal val="90"/>
                                          </p:val>
                                        </p:tav>
                                      </p:tavLst>
                                    </p:anim>
                                    <p:animEffect transition="out" filter="fade">
                                      <p:cBhvr>
                                        <p:cTn id="333" dur="1000"/>
                                        <p:tgtEl>
                                          <p:spTgt spid="101"/>
                                        </p:tgtEl>
                                      </p:cBhvr>
                                    </p:animEffect>
                                    <p:set>
                                      <p:cBhvr>
                                        <p:cTn id="334" dur="1" fill="hold">
                                          <p:stCondLst>
                                            <p:cond delay="999"/>
                                          </p:stCondLst>
                                        </p:cTn>
                                        <p:tgtEl>
                                          <p:spTgt spid="101"/>
                                        </p:tgtEl>
                                        <p:attrNameLst>
                                          <p:attrName>style.visibility</p:attrName>
                                        </p:attrNameLst>
                                      </p:cBhvr>
                                      <p:to>
                                        <p:strVal val="hidden"/>
                                      </p:to>
                                    </p:set>
                                  </p:childTnLst>
                                </p:cTn>
                              </p:par>
                              <p:par>
                                <p:cTn id="335" presetID="31" presetClass="entr" presetSubtype="0" fill="hold" grpId="0" nodeType="withEffect">
                                  <p:stCondLst>
                                    <p:cond delay="0"/>
                                  </p:stCondLst>
                                  <p:childTnLst>
                                    <p:set>
                                      <p:cBhvr>
                                        <p:cTn id="336" dur="1" fill="hold">
                                          <p:stCondLst>
                                            <p:cond delay="0"/>
                                          </p:stCondLst>
                                        </p:cTn>
                                        <p:tgtEl>
                                          <p:spTgt spid="105"/>
                                        </p:tgtEl>
                                        <p:attrNameLst>
                                          <p:attrName>style.visibility</p:attrName>
                                        </p:attrNameLst>
                                      </p:cBhvr>
                                      <p:to>
                                        <p:strVal val="visible"/>
                                      </p:to>
                                    </p:set>
                                    <p:anim calcmode="lin" valueType="num">
                                      <p:cBhvr>
                                        <p:cTn id="337" dur="1000" fill="hold"/>
                                        <p:tgtEl>
                                          <p:spTgt spid="105"/>
                                        </p:tgtEl>
                                        <p:attrNameLst>
                                          <p:attrName>ppt_w</p:attrName>
                                        </p:attrNameLst>
                                      </p:cBhvr>
                                      <p:tavLst>
                                        <p:tav tm="0">
                                          <p:val>
                                            <p:fltVal val="0"/>
                                          </p:val>
                                        </p:tav>
                                        <p:tav tm="100000">
                                          <p:val>
                                            <p:strVal val="#ppt_w"/>
                                          </p:val>
                                        </p:tav>
                                      </p:tavLst>
                                    </p:anim>
                                    <p:anim calcmode="lin" valueType="num">
                                      <p:cBhvr>
                                        <p:cTn id="338" dur="1000" fill="hold"/>
                                        <p:tgtEl>
                                          <p:spTgt spid="105"/>
                                        </p:tgtEl>
                                        <p:attrNameLst>
                                          <p:attrName>ppt_h</p:attrName>
                                        </p:attrNameLst>
                                      </p:cBhvr>
                                      <p:tavLst>
                                        <p:tav tm="0">
                                          <p:val>
                                            <p:fltVal val="0"/>
                                          </p:val>
                                        </p:tav>
                                        <p:tav tm="100000">
                                          <p:val>
                                            <p:strVal val="#ppt_h"/>
                                          </p:val>
                                        </p:tav>
                                      </p:tavLst>
                                    </p:anim>
                                    <p:anim calcmode="lin" valueType="num">
                                      <p:cBhvr>
                                        <p:cTn id="339" dur="1000" fill="hold"/>
                                        <p:tgtEl>
                                          <p:spTgt spid="105"/>
                                        </p:tgtEl>
                                        <p:attrNameLst>
                                          <p:attrName>style.rotation</p:attrName>
                                        </p:attrNameLst>
                                      </p:cBhvr>
                                      <p:tavLst>
                                        <p:tav tm="0">
                                          <p:val>
                                            <p:fltVal val="90"/>
                                          </p:val>
                                        </p:tav>
                                        <p:tav tm="100000">
                                          <p:val>
                                            <p:fltVal val="0"/>
                                          </p:val>
                                        </p:tav>
                                      </p:tavLst>
                                    </p:anim>
                                    <p:animEffect transition="in" filter="fade">
                                      <p:cBhvr>
                                        <p:cTn id="340" dur="1000"/>
                                        <p:tgtEl>
                                          <p:spTgt spid="105"/>
                                        </p:tgtEl>
                                      </p:cBhvr>
                                    </p:animEffect>
                                  </p:childTnLst>
                                </p:cTn>
                              </p:par>
                              <p:par>
                                <p:cTn id="341" presetID="22" presetClass="entr" presetSubtype="4" fill="hold" grpId="0" nodeType="withEffect" nodePh="1">
                                  <p:stCondLst>
                                    <p:cond delay="0"/>
                                  </p:stCondLst>
                                  <p:endCondLst>
                                    <p:cond evt="begin" delay="0">
                                      <p:tn val="341"/>
                                    </p:cond>
                                  </p:endCondLst>
                                  <p:childTnLst>
                                    <p:set>
                                      <p:cBhvr>
                                        <p:cTn id="342" dur="1" fill="hold">
                                          <p:stCondLst>
                                            <p:cond delay="0"/>
                                          </p:stCondLst>
                                        </p:cTn>
                                        <p:tgtEl>
                                          <p:spTgt spid="106"/>
                                        </p:tgtEl>
                                        <p:attrNameLst>
                                          <p:attrName>style.visibility</p:attrName>
                                        </p:attrNameLst>
                                      </p:cBhvr>
                                      <p:to>
                                        <p:strVal val="visible"/>
                                      </p:to>
                                    </p:set>
                                    <p:animEffect transition="in" filter="wipe(down)">
                                      <p:cBhvr>
                                        <p:cTn id="343" dur="500"/>
                                        <p:tgtEl>
                                          <p:spTgt spid="106"/>
                                        </p:tgtEl>
                                      </p:cBhvr>
                                    </p:animEffect>
                                  </p:childTnLst>
                                </p:cTn>
                              </p:par>
                            </p:childTnLst>
                          </p:cTn>
                        </p:par>
                      </p:childTnLst>
                    </p:cTn>
                  </p:par>
                </p:childTnLst>
              </p:cTn>
              <p:nextCondLst>
                <p:cond evt="onClick" delay="0">
                  <p:tgtEl>
                    <p:spTgt spid="102"/>
                  </p:tgtEl>
                </p:cond>
              </p:nextCondLst>
            </p:seq>
            <p:seq concurrent="1" nextAc="seek">
              <p:cTn id="344" restart="whenNotActive" fill="hold" evtFilter="cancelBubble" nodeType="interactiveSeq">
                <p:stCondLst>
                  <p:cond evt="onClick" delay="0">
                    <p:tgtEl>
                      <p:spTgt spid="106"/>
                    </p:tgtEl>
                  </p:cond>
                </p:stCondLst>
                <p:endSync evt="end" delay="0">
                  <p:rtn val="all"/>
                </p:endSync>
                <p:childTnLst>
                  <p:par>
                    <p:cTn id="345" fill="hold">
                      <p:stCondLst>
                        <p:cond delay="0"/>
                      </p:stCondLst>
                      <p:childTnLst>
                        <p:par>
                          <p:cTn id="346" fill="hold">
                            <p:stCondLst>
                              <p:cond delay="0"/>
                            </p:stCondLst>
                            <p:childTnLst>
                              <p:par>
                                <p:cTn id="347" presetID="0" presetClass="path" presetSubtype="0" accel="50000" decel="50000" fill="hold" grpId="1" nodeType="clickEffect">
                                  <p:stCondLst>
                                    <p:cond delay="0"/>
                                  </p:stCondLst>
                                  <p:childTnLst>
                                    <p:animMotion origin="layout" path="M 0 0 L 0.5809 0.16551 L 0.78264 0.21389 " pathEditMode="relative" ptsTypes="AAA">
                                      <p:cBhvr>
                                        <p:cTn id="348" dur="2000" fill="hold"/>
                                        <p:tgtEl>
                                          <p:spTgt spid="104"/>
                                        </p:tgtEl>
                                        <p:attrNameLst>
                                          <p:attrName>ppt_x</p:attrName>
                                          <p:attrName>ppt_y</p:attrName>
                                        </p:attrNameLst>
                                      </p:cBhvr>
                                    </p:animMotion>
                                  </p:childTnLst>
                                </p:cTn>
                              </p:par>
                            </p:childTnLst>
                          </p:cTn>
                        </p:par>
                        <p:par>
                          <p:cTn id="349" fill="hold">
                            <p:stCondLst>
                              <p:cond delay="2000"/>
                            </p:stCondLst>
                            <p:childTnLst>
                              <p:par>
                                <p:cTn id="350" presetID="2" presetClass="entr" presetSubtype="1" fill="hold" grpId="0" nodeType="afterEffect">
                                  <p:stCondLst>
                                    <p:cond delay="0"/>
                                  </p:stCondLst>
                                  <p:childTnLst>
                                    <p:set>
                                      <p:cBhvr>
                                        <p:cTn id="351" dur="1" fill="hold">
                                          <p:stCondLst>
                                            <p:cond delay="0"/>
                                          </p:stCondLst>
                                        </p:cTn>
                                        <p:tgtEl>
                                          <p:spTgt spid="116"/>
                                        </p:tgtEl>
                                        <p:attrNameLst>
                                          <p:attrName>style.visibility</p:attrName>
                                        </p:attrNameLst>
                                      </p:cBhvr>
                                      <p:to>
                                        <p:strVal val="visible"/>
                                      </p:to>
                                    </p:set>
                                    <p:anim calcmode="lin" valueType="num">
                                      <p:cBhvr additive="base">
                                        <p:cTn id="352" dur="500" fill="hold"/>
                                        <p:tgtEl>
                                          <p:spTgt spid="116"/>
                                        </p:tgtEl>
                                        <p:attrNameLst>
                                          <p:attrName>ppt_x</p:attrName>
                                        </p:attrNameLst>
                                      </p:cBhvr>
                                      <p:tavLst>
                                        <p:tav tm="0">
                                          <p:val>
                                            <p:strVal val="#ppt_x"/>
                                          </p:val>
                                        </p:tav>
                                        <p:tav tm="100000">
                                          <p:val>
                                            <p:strVal val="#ppt_x"/>
                                          </p:val>
                                        </p:tav>
                                      </p:tavLst>
                                    </p:anim>
                                    <p:anim calcmode="lin" valueType="num">
                                      <p:cBhvr additive="base">
                                        <p:cTn id="353" dur="500" fill="hold"/>
                                        <p:tgtEl>
                                          <p:spTgt spid="116"/>
                                        </p:tgtEl>
                                        <p:attrNameLst>
                                          <p:attrName>ppt_y</p:attrName>
                                        </p:attrNameLst>
                                      </p:cBhvr>
                                      <p:tavLst>
                                        <p:tav tm="0">
                                          <p:val>
                                            <p:strVal val="0-#ppt_h/2"/>
                                          </p:val>
                                        </p:tav>
                                        <p:tav tm="100000">
                                          <p:val>
                                            <p:strVal val="#ppt_y"/>
                                          </p:val>
                                        </p:tav>
                                      </p:tavLst>
                                    </p:anim>
                                  </p:childTnLst>
                                </p:cTn>
                              </p:par>
                            </p:childTnLst>
                          </p:cTn>
                        </p:par>
                        <p:par>
                          <p:cTn id="354" fill="hold">
                            <p:stCondLst>
                              <p:cond delay="2500"/>
                            </p:stCondLst>
                            <p:childTnLst>
                              <p:par>
                                <p:cTn id="355" presetID="22" presetClass="entr" presetSubtype="4" fill="hold" grpId="0" nodeType="afterEffect">
                                  <p:stCondLst>
                                    <p:cond delay="0"/>
                                  </p:stCondLst>
                                  <p:childTnLst>
                                    <p:set>
                                      <p:cBhvr>
                                        <p:cTn id="356" dur="1" fill="hold">
                                          <p:stCondLst>
                                            <p:cond delay="0"/>
                                          </p:stCondLst>
                                        </p:cTn>
                                        <p:tgtEl>
                                          <p:spTgt spid="14"/>
                                        </p:tgtEl>
                                        <p:attrNameLst>
                                          <p:attrName>style.visibility</p:attrName>
                                        </p:attrNameLst>
                                      </p:cBhvr>
                                      <p:to>
                                        <p:strVal val="visible"/>
                                      </p:to>
                                    </p:set>
                                    <p:animEffect transition="in" filter="wipe(down)">
                                      <p:cBhvr>
                                        <p:cTn id="357" dur="500"/>
                                        <p:tgtEl>
                                          <p:spTgt spid="14"/>
                                        </p:tgtEl>
                                      </p:cBhvr>
                                    </p:animEffect>
                                  </p:childTnLst>
                                </p:cTn>
                              </p:par>
                            </p:childTnLst>
                          </p:cTn>
                        </p:par>
                        <p:par>
                          <p:cTn id="358" fill="hold">
                            <p:stCondLst>
                              <p:cond delay="3000"/>
                            </p:stCondLst>
                            <p:childTnLst>
                              <p:par>
                                <p:cTn id="359" presetID="31" presetClass="entr" presetSubtype="0" fill="hold" grpId="0" nodeType="afterEffect">
                                  <p:stCondLst>
                                    <p:cond delay="0"/>
                                  </p:stCondLst>
                                  <p:childTnLst>
                                    <p:set>
                                      <p:cBhvr>
                                        <p:cTn id="360" dur="1" fill="hold">
                                          <p:stCondLst>
                                            <p:cond delay="0"/>
                                          </p:stCondLst>
                                        </p:cTn>
                                        <p:tgtEl>
                                          <p:spTgt spid="15"/>
                                        </p:tgtEl>
                                        <p:attrNameLst>
                                          <p:attrName>style.visibility</p:attrName>
                                        </p:attrNameLst>
                                      </p:cBhvr>
                                      <p:to>
                                        <p:strVal val="visible"/>
                                      </p:to>
                                    </p:set>
                                    <p:anim calcmode="lin" valueType="num">
                                      <p:cBhvr>
                                        <p:cTn id="361" dur="1000" fill="hold"/>
                                        <p:tgtEl>
                                          <p:spTgt spid="15"/>
                                        </p:tgtEl>
                                        <p:attrNameLst>
                                          <p:attrName>ppt_w</p:attrName>
                                        </p:attrNameLst>
                                      </p:cBhvr>
                                      <p:tavLst>
                                        <p:tav tm="0">
                                          <p:val>
                                            <p:fltVal val="0"/>
                                          </p:val>
                                        </p:tav>
                                        <p:tav tm="100000">
                                          <p:val>
                                            <p:strVal val="#ppt_w"/>
                                          </p:val>
                                        </p:tav>
                                      </p:tavLst>
                                    </p:anim>
                                    <p:anim calcmode="lin" valueType="num">
                                      <p:cBhvr>
                                        <p:cTn id="362" dur="1000" fill="hold"/>
                                        <p:tgtEl>
                                          <p:spTgt spid="15"/>
                                        </p:tgtEl>
                                        <p:attrNameLst>
                                          <p:attrName>ppt_h</p:attrName>
                                        </p:attrNameLst>
                                      </p:cBhvr>
                                      <p:tavLst>
                                        <p:tav tm="0">
                                          <p:val>
                                            <p:fltVal val="0"/>
                                          </p:val>
                                        </p:tav>
                                        <p:tav tm="100000">
                                          <p:val>
                                            <p:strVal val="#ppt_h"/>
                                          </p:val>
                                        </p:tav>
                                      </p:tavLst>
                                    </p:anim>
                                    <p:anim calcmode="lin" valueType="num">
                                      <p:cBhvr>
                                        <p:cTn id="363" dur="1000" fill="hold"/>
                                        <p:tgtEl>
                                          <p:spTgt spid="15"/>
                                        </p:tgtEl>
                                        <p:attrNameLst>
                                          <p:attrName>style.rotation</p:attrName>
                                        </p:attrNameLst>
                                      </p:cBhvr>
                                      <p:tavLst>
                                        <p:tav tm="0">
                                          <p:val>
                                            <p:fltVal val="90"/>
                                          </p:val>
                                        </p:tav>
                                        <p:tav tm="100000">
                                          <p:val>
                                            <p:fltVal val="0"/>
                                          </p:val>
                                        </p:tav>
                                      </p:tavLst>
                                    </p:anim>
                                    <p:animEffect transition="in" filter="fade">
                                      <p:cBhvr>
                                        <p:cTn id="364" dur="1000"/>
                                        <p:tgtEl>
                                          <p:spTgt spid="15"/>
                                        </p:tgtEl>
                                      </p:cBhvr>
                                    </p:animEffect>
                                  </p:childTnLst>
                                </p:cTn>
                              </p:par>
                              <p:par>
                                <p:cTn id="365" presetID="31" presetClass="exit" presetSubtype="0" fill="hold" grpId="1" nodeType="withEffect">
                                  <p:stCondLst>
                                    <p:cond delay="0"/>
                                  </p:stCondLst>
                                  <p:childTnLst>
                                    <p:anim calcmode="lin" valueType="num">
                                      <p:cBhvr>
                                        <p:cTn id="366" dur="1000"/>
                                        <p:tgtEl>
                                          <p:spTgt spid="105"/>
                                        </p:tgtEl>
                                        <p:attrNameLst>
                                          <p:attrName>ppt_w</p:attrName>
                                        </p:attrNameLst>
                                      </p:cBhvr>
                                      <p:tavLst>
                                        <p:tav tm="0">
                                          <p:val>
                                            <p:strVal val="ppt_w"/>
                                          </p:val>
                                        </p:tav>
                                        <p:tav tm="100000">
                                          <p:val>
                                            <p:fltVal val="0"/>
                                          </p:val>
                                        </p:tav>
                                      </p:tavLst>
                                    </p:anim>
                                    <p:anim calcmode="lin" valueType="num">
                                      <p:cBhvr>
                                        <p:cTn id="367" dur="1000"/>
                                        <p:tgtEl>
                                          <p:spTgt spid="105"/>
                                        </p:tgtEl>
                                        <p:attrNameLst>
                                          <p:attrName>ppt_h</p:attrName>
                                        </p:attrNameLst>
                                      </p:cBhvr>
                                      <p:tavLst>
                                        <p:tav tm="0">
                                          <p:val>
                                            <p:strVal val="ppt_h"/>
                                          </p:val>
                                        </p:tav>
                                        <p:tav tm="100000">
                                          <p:val>
                                            <p:fltVal val="0"/>
                                          </p:val>
                                        </p:tav>
                                      </p:tavLst>
                                    </p:anim>
                                    <p:anim calcmode="lin" valueType="num">
                                      <p:cBhvr>
                                        <p:cTn id="368" dur="1000"/>
                                        <p:tgtEl>
                                          <p:spTgt spid="105"/>
                                        </p:tgtEl>
                                        <p:attrNameLst>
                                          <p:attrName>style.rotation</p:attrName>
                                        </p:attrNameLst>
                                      </p:cBhvr>
                                      <p:tavLst>
                                        <p:tav tm="0">
                                          <p:val>
                                            <p:fltVal val="0"/>
                                          </p:val>
                                        </p:tav>
                                        <p:tav tm="100000">
                                          <p:val>
                                            <p:fltVal val="90"/>
                                          </p:val>
                                        </p:tav>
                                      </p:tavLst>
                                    </p:anim>
                                    <p:animEffect transition="out" filter="fade">
                                      <p:cBhvr>
                                        <p:cTn id="369" dur="1000"/>
                                        <p:tgtEl>
                                          <p:spTgt spid="105"/>
                                        </p:tgtEl>
                                      </p:cBhvr>
                                    </p:animEffect>
                                    <p:set>
                                      <p:cBhvr>
                                        <p:cTn id="370" dur="1" fill="hold">
                                          <p:stCondLst>
                                            <p:cond delay="999"/>
                                          </p:stCondLst>
                                        </p:cTn>
                                        <p:tgtEl>
                                          <p:spTgt spid="105"/>
                                        </p:tgtEl>
                                        <p:attrNameLst>
                                          <p:attrName>style.visibility</p:attrName>
                                        </p:attrNameLst>
                                      </p:cBhvr>
                                      <p:to>
                                        <p:strVal val="hidden"/>
                                      </p:to>
                                    </p:set>
                                  </p:childTnLst>
                                </p:cTn>
                              </p:par>
                              <p:par>
                                <p:cTn id="371" presetID="31" presetClass="entr" presetSubtype="0" fill="hold" grpId="0" nodeType="withEffect">
                                  <p:stCondLst>
                                    <p:cond delay="0"/>
                                  </p:stCondLst>
                                  <p:childTnLst>
                                    <p:set>
                                      <p:cBhvr>
                                        <p:cTn id="372" dur="1" fill="hold">
                                          <p:stCondLst>
                                            <p:cond delay="0"/>
                                          </p:stCondLst>
                                        </p:cTn>
                                        <p:tgtEl>
                                          <p:spTgt spid="66"/>
                                        </p:tgtEl>
                                        <p:attrNameLst>
                                          <p:attrName>style.visibility</p:attrName>
                                        </p:attrNameLst>
                                      </p:cBhvr>
                                      <p:to>
                                        <p:strVal val="visible"/>
                                      </p:to>
                                    </p:set>
                                    <p:anim calcmode="lin" valueType="num">
                                      <p:cBhvr>
                                        <p:cTn id="373" dur="1000" fill="hold"/>
                                        <p:tgtEl>
                                          <p:spTgt spid="66"/>
                                        </p:tgtEl>
                                        <p:attrNameLst>
                                          <p:attrName>ppt_w</p:attrName>
                                        </p:attrNameLst>
                                      </p:cBhvr>
                                      <p:tavLst>
                                        <p:tav tm="0">
                                          <p:val>
                                            <p:fltVal val="0"/>
                                          </p:val>
                                        </p:tav>
                                        <p:tav tm="100000">
                                          <p:val>
                                            <p:strVal val="#ppt_w"/>
                                          </p:val>
                                        </p:tav>
                                      </p:tavLst>
                                    </p:anim>
                                    <p:anim calcmode="lin" valueType="num">
                                      <p:cBhvr>
                                        <p:cTn id="374" dur="1000" fill="hold"/>
                                        <p:tgtEl>
                                          <p:spTgt spid="66"/>
                                        </p:tgtEl>
                                        <p:attrNameLst>
                                          <p:attrName>ppt_h</p:attrName>
                                        </p:attrNameLst>
                                      </p:cBhvr>
                                      <p:tavLst>
                                        <p:tav tm="0">
                                          <p:val>
                                            <p:fltVal val="0"/>
                                          </p:val>
                                        </p:tav>
                                        <p:tav tm="100000">
                                          <p:val>
                                            <p:strVal val="#ppt_h"/>
                                          </p:val>
                                        </p:tav>
                                      </p:tavLst>
                                    </p:anim>
                                    <p:anim calcmode="lin" valueType="num">
                                      <p:cBhvr>
                                        <p:cTn id="375" dur="1000" fill="hold"/>
                                        <p:tgtEl>
                                          <p:spTgt spid="66"/>
                                        </p:tgtEl>
                                        <p:attrNameLst>
                                          <p:attrName>style.rotation</p:attrName>
                                        </p:attrNameLst>
                                      </p:cBhvr>
                                      <p:tavLst>
                                        <p:tav tm="0">
                                          <p:val>
                                            <p:fltVal val="90"/>
                                          </p:val>
                                        </p:tav>
                                        <p:tav tm="100000">
                                          <p:val>
                                            <p:fltVal val="0"/>
                                          </p:val>
                                        </p:tav>
                                      </p:tavLst>
                                    </p:anim>
                                    <p:animEffect transition="in" filter="fade">
                                      <p:cBhvr>
                                        <p:cTn id="376" dur="1000"/>
                                        <p:tgtEl>
                                          <p:spTgt spid="66"/>
                                        </p:tgtEl>
                                      </p:cBhvr>
                                    </p:animEffect>
                                  </p:childTnLst>
                                </p:cTn>
                              </p:par>
                              <p:par>
                                <p:cTn id="377" presetID="22" presetClass="entr" presetSubtype="4" fill="hold" grpId="0" nodeType="withEffect" nodePh="1">
                                  <p:stCondLst>
                                    <p:cond delay="0"/>
                                  </p:stCondLst>
                                  <p:endCondLst>
                                    <p:cond evt="begin" delay="0">
                                      <p:tn val="377"/>
                                    </p:cond>
                                  </p:endCondLst>
                                  <p:childTnLst>
                                    <p:set>
                                      <p:cBhvr>
                                        <p:cTn id="378" dur="1" fill="hold">
                                          <p:stCondLst>
                                            <p:cond delay="0"/>
                                          </p:stCondLst>
                                        </p:cTn>
                                        <p:tgtEl>
                                          <p:spTgt spid="65"/>
                                        </p:tgtEl>
                                        <p:attrNameLst>
                                          <p:attrName>style.visibility</p:attrName>
                                        </p:attrNameLst>
                                      </p:cBhvr>
                                      <p:to>
                                        <p:strVal val="visible"/>
                                      </p:to>
                                    </p:set>
                                    <p:animEffect transition="in" filter="wipe(down)">
                                      <p:cBhvr>
                                        <p:cTn id="379" dur="500"/>
                                        <p:tgtEl>
                                          <p:spTgt spid="65"/>
                                        </p:tgtEl>
                                      </p:cBhvr>
                                    </p:animEffect>
                                  </p:childTnLst>
                                </p:cTn>
                              </p:par>
                            </p:childTnLst>
                          </p:cTn>
                        </p:par>
                      </p:childTnLst>
                    </p:cTn>
                  </p:par>
                </p:childTnLst>
              </p:cTn>
              <p:nextCondLst>
                <p:cond evt="onClick" delay="0">
                  <p:tgtEl>
                    <p:spTgt spid="106"/>
                  </p:tgtEl>
                </p:cond>
              </p:nextCondLst>
            </p:seq>
            <p:seq concurrent="1" nextAc="seek">
              <p:cTn id="380" restart="whenNotActive" fill="hold" evtFilter="cancelBubble" nodeType="interactiveSeq">
                <p:stCondLst>
                  <p:cond evt="onClick" delay="0">
                    <p:tgtEl>
                      <p:spTgt spid="65"/>
                    </p:tgtEl>
                  </p:cond>
                </p:stCondLst>
                <p:endSync evt="end" delay="0">
                  <p:rtn val="all"/>
                </p:endSync>
                <p:childTnLst>
                  <p:par>
                    <p:cTn id="381" fill="hold">
                      <p:stCondLst>
                        <p:cond delay="0"/>
                      </p:stCondLst>
                      <p:childTnLst>
                        <p:par>
                          <p:cTn id="382" fill="hold">
                            <p:stCondLst>
                              <p:cond delay="0"/>
                            </p:stCondLst>
                            <p:childTnLst>
                              <p:par>
                                <p:cTn id="383" presetID="0" presetClass="path" presetSubtype="0" accel="50000" decel="50000" fill="hold" grpId="1" nodeType="clickEffect">
                                  <p:stCondLst>
                                    <p:cond delay="0"/>
                                  </p:stCondLst>
                                  <p:childTnLst>
                                    <p:animMotion origin="layout" path="M 0 0 L 0.51563 0.06806 L 0.88021 0.11806 " pathEditMode="relative" ptsTypes="AAA">
                                      <p:cBhvr>
                                        <p:cTn id="384" dur="2000" fill="hold"/>
                                        <p:tgtEl>
                                          <p:spTgt spid="15"/>
                                        </p:tgtEl>
                                        <p:attrNameLst>
                                          <p:attrName>ppt_x</p:attrName>
                                          <p:attrName>ppt_y</p:attrName>
                                        </p:attrNameLst>
                                      </p:cBhvr>
                                    </p:animMotion>
                                  </p:childTnLst>
                                </p:cTn>
                              </p:par>
                            </p:childTnLst>
                          </p:cTn>
                        </p:par>
                        <p:par>
                          <p:cTn id="385" fill="hold">
                            <p:stCondLst>
                              <p:cond delay="2000"/>
                            </p:stCondLst>
                            <p:childTnLst>
                              <p:par>
                                <p:cTn id="386" presetID="2" presetClass="entr" presetSubtype="3" fill="hold" grpId="0" nodeType="afterEffect">
                                  <p:stCondLst>
                                    <p:cond delay="0"/>
                                  </p:stCondLst>
                                  <p:childTnLst>
                                    <p:set>
                                      <p:cBhvr>
                                        <p:cTn id="387" dur="1" fill="hold">
                                          <p:stCondLst>
                                            <p:cond delay="0"/>
                                          </p:stCondLst>
                                        </p:cTn>
                                        <p:tgtEl>
                                          <p:spTgt spid="67"/>
                                        </p:tgtEl>
                                        <p:attrNameLst>
                                          <p:attrName>style.visibility</p:attrName>
                                        </p:attrNameLst>
                                      </p:cBhvr>
                                      <p:to>
                                        <p:strVal val="visible"/>
                                      </p:to>
                                    </p:set>
                                    <p:anim calcmode="lin" valueType="num">
                                      <p:cBhvr additive="base">
                                        <p:cTn id="388" dur="500" fill="hold"/>
                                        <p:tgtEl>
                                          <p:spTgt spid="67"/>
                                        </p:tgtEl>
                                        <p:attrNameLst>
                                          <p:attrName>ppt_x</p:attrName>
                                        </p:attrNameLst>
                                      </p:cBhvr>
                                      <p:tavLst>
                                        <p:tav tm="0">
                                          <p:val>
                                            <p:strVal val="1+#ppt_w/2"/>
                                          </p:val>
                                        </p:tav>
                                        <p:tav tm="100000">
                                          <p:val>
                                            <p:strVal val="#ppt_x"/>
                                          </p:val>
                                        </p:tav>
                                      </p:tavLst>
                                    </p:anim>
                                    <p:anim calcmode="lin" valueType="num">
                                      <p:cBhvr additive="base">
                                        <p:cTn id="389" dur="500" fill="hold"/>
                                        <p:tgtEl>
                                          <p:spTgt spid="67"/>
                                        </p:tgtEl>
                                        <p:attrNameLst>
                                          <p:attrName>ppt_y</p:attrName>
                                        </p:attrNameLst>
                                      </p:cBhvr>
                                      <p:tavLst>
                                        <p:tav tm="0">
                                          <p:val>
                                            <p:strVal val="0-#ppt_h/2"/>
                                          </p:val>
                                        </p:tav>
                                        <p:tav tm="100000">
                                          <p:val>
                                            <p:strVal val="#ppt_y"/>
                                          </p:val>
                                        </p:tav>
                                      </p:tavLst>
                                    </p:anim>
                                  </p:childTnLst>
                                </p:cTn>
                              </p:par>
                            </p:childTnLst>
                          </p:cTn>
                        </p:par>
                        <p:par>
                          <p:cTn id="390" fill="hold">
                            <p:stCondLst>
                              <p:cond delay="2500"/>
                            </p:stCondLst>
                            <p:childTnLst>
                              <p:par>
                                <p:cTn id="391" presetID="22" presetClass="entr" presetSubtype="4" fill="hold" grpId="0" nodeType="afterEffect">
                                  <p:stCondLst>
                                    <p:cond delay="0"/>
                                  </p:stCondLst>
                                  <p:childTnLst>
                                    <p:set>
                                      <p:cBhvr>
                                        <p:cTn id="392" dur="1" fill="hold">
                                          <p:stCondLst>
                                            <p:cond delay="0"/>
                                          </p:stCondLst>
                                        </p:cTn>
                                        <p:tgtEl>
                                          <p:spTgt spid="23"/>
                                        </p:tgtEl>
                                        <p:attrNameLst>
                                          <p:attrName>style.visibility</p:attrName>
                                        </p:attrNameLst>
                                      </p:cBhvr>
                                      <p:to>
                                        <p:strVal val="visible"/>
                                      </p:to>
                                    </p:set>
                                    <p:animEffect transition="in" filter="wipe(down)">
                                      <p:cBhvr>
                                        <p:cTn id="393" dur="500"/>
                                        <p:tgtEl>
                                          <p:spTgt spid="23"/>
                                        </p:tgtEl>
                                      </p:cBhvr>
                                    </p:animEffect>
                                  </p:childTnLst>
                                </p:cTn>
                              </p:par>
                            </p:childTnLst>
                          </p:cTn>
                        </p:par>
                        <p:par>
                          <p:cTn id="394" fill="hold">
                            <p:stCondLst>
                              <p:cond delay="3000"/>
                            </p:stCondLst>
                            <p:childTnLst>
                              <p:par>
                                <p:cTn id="395" presetID="31" presetClass="entr" presetSubtype="0" fill="hold" grpId="0" nodeType="afterEffect">
                                  <p:stCondLst>
                                    <p:cond delay="0"/>
                                  </p:stCondLst>
                                  <p:childTnLst>
                                    <p:set>
                                      <p:cBhvr>
                                        <p:cTn id="396" dur="1" fill="hold">
                                          <p:stCondLst>
                                            <p:cond delay="0"/>
                                          </p:stCondLst>
                                        </p:cTn>
                                        <p:tgtEl>
                                          <p:spTgt spid="121"/>
                                        </p:tgtEl>
                                        <p:attrNameLst>
                                          <p:attrName>style.visibility</p:attrName>
                                        </p:attrNameLst>
                                      </p:cBhvr>
                                      <p:to>
                                        <p:strVal val="visible"/>
                                      </p:to>
                                    </p:set>
                                    <p:anim calcmode="lin" valueType="num">
                                      <p:cBhvr>
                                        <p:cTn id="397" dur="1000" fill="hold"/>
                                        <p:tgtEl>
                                          <p:spTgt spid="121"/>
                                        </p:tgtEl>
                                        <p:attrNameLst>
                                          <p:attrName>ppt_w</p:attrName>
                                        </p:attrNameLst>
                                      </p:cBhvr>
                                      <p:tavLst>
                                        <p:tav tm="0">
                                          <p:val>
                                            <p:fltVal val="0"/>
                                          </p:val>
                                        </p:tav>
                                        <p:tav tm="100000">
                                          <p:val>
                                            <p:strVal val="#ppt_w"/>
                                          </p:val>
                                        </p:tav>
                                      </p:tavLst>
                                    </p:anim>
                                    <p:anim calcmode="lin" valueType="num">
                                      <p:cBhvr>
                                        <p:cTn id="398" dur="1000" fill="hold"/>
                                        <p:tgtEl>
                                          <p:spTgt spid="121"/>
                                        </p:tgtEl>
                                        <p:attrNameLst>
                                          <p:attrName>ppt_h</p:attrName>
                                        </p:attrNameLst>
                                      </p:cBhvr>
                                      <p:tavLst>
                                        <p:tav tm="0">
                                          <p:val>
                                            <p:fltVal val="0"/>
                                          </p:val>
                                        </p:tav>
                                        <p:tav tm="100000">
                                          <p:val>
                                            <p:strVal val="#ppt_h"/>
                                          </p:val>
                                        </p:tav>
                                      </p:tavLst>
                                    </p:anim>
                                    <p:anim calcmode="lin" valueType="num">
                                      <p:cBhvr>
                                        <p:cTn id="399" dur="1000" fill="hold"/>
                                        <p:tgtEl>
                                          <p:spTgt spid="121"/>
                                        </p:tgtEl>
                                        <p:attrNameLst>
                                          <p:attrName>style.rotation</p:attrName>
                                        </p:attrNameLst>
                                      </p:cBhvr>
                                      <p:tavLst>
                                        <p:tav tm="0">
                                          <p:val>
                                            <p:fltVal val="90"/>
                                          </p:val>
                                        </p:tav>
                                        <p:tav tm="100000">
                                          <p:val>
                                            <p:fltVal val="0"/>
                                          </p:val>
                                        </p:tav>
                                      </p:tavLst>
                                    </p:anim>
                                    <p:animEffect transition="in" filter="fade">
                                      <p:cBhvr>
                                        <p:cTn id="400" dur="1000"/>
                                        <p:tgtEl>
                                          <p:spTgt spid="121"/>
                                        </p:tgtEl>
                                      </p:cBhvr>
                                    </p:animEffect>
                                  </p:childTnLst>
                                </p:cTn>
                              </p:par>
                              <p:par>
                                <p:cTn id="401" presetID="31" presetClass="exit" presetSubtype="0" fill="hold" grpId="1" nodeType="withEffect">
                                  <p:stCondLst>
                                    <p:cond delay="0"/>
                                  </p:stCondLst>
                                  <p:childTnLst>
                                    <p:anim calcmode="lin" valueType="num">
                                      <p:cBhvr>
                                        <p:cTn id="402" dur="1000"/>
                                        <p:tgtEl>
                                          <p:spTgt spid="66"/>
                                        </p:tgtEl>
                                        <p:attrNameLst>
                                          <p:attrName>ppt_w</p:attrName>
                                        </p:attrNameLst>
                                      </p:cBhvr>
                                      <p:tavLst>
                                        <p:tav tm="0">
                                          <p:val>
                                            <p:strVal val="ppt_w"/>
                                          </p:val>
                                        </p:tav>
                                        <p:tav tm="100000">
                                          <p:val>
                                            <p:fltVal val="0"/>
                                          </p:val>
                                        </p:tav>
                                      </p:tavLst>
                                    </p:anim>
                                    <p:anim calcmode="lin" valueType="num">
                                      <p:cBhvr>
                                        <p:cTn id="403" dur="1000"/>
                                        <p:tgtEl>
                                          <p:spTgt spid="66"/>
                                        </p:tgtEl>
                                        <p:attrNameLst>
                                          <p:attrName>ppt_h</p:attrName>
                                        </p:attrNameLst>
                                      </p:cBhvr>
                                      <p:tavLst>
                                        <p:tav tm="0">
                                          <p:val>
                                            <p:strVal val="ppt_h"/>
                                          </p:val>
                                        </p:tav>
                                        <p:tav tm="100000">
                                          <p:val>
                                            <p:fltVal val="0"/>
                                          </p:val>
                                        </p:tav>
                                      </p:tavLst>
                                    </p:anim>
                                    <p:anim calcmode="lin" valueType="num">
                                      <p:cBhvr>
                                        <p:cTn id="404" dur="1000"/>
                                        <p:tgtEl>
                                          <p:spTgt spid="66"/>
                                        </p:tgtEl>
                                        <p:attrNameLst>
                                          <p:attrName>style.rotation</p:attrName>
                                        </p:attrNameLst>
                                      </p:cBhvr>
                                      <p:tavLst>
                                        <p:tav tm="0">
                                          <p:val>
                                            <p:fltVal val="0"/>
                                          </p:val>
                                        </p:tav>
                                        <p:tav tm="100000">
                                          <p:val>
                                            <p:fltVal val="90"/>
                                          </p:val>
                                        </p:tav>
                                      </p:tavLst>
                                    </p:anim>
                                    <p:animEffect transition="out" filter="fade">
                                      <p:cBhvr>
                                        <p:cTn id="405" dur="1000"/>
                                        <p:tgtEl>
                                          <p:spTgt spid="66"/>
                                        </p:tgtEl>
                                      </p:cBhvr>
                                    </p:animEffect>
                                    <p:set>
                                      <p:cBhvr>
                                        <p:cTn id="406" dur="1" fill="hold">
                                          <p:stCondLst>
                                            <p:cond delay="999"/>
                                          </p:stCondLst>
                                        </p:cTn>
                                        <p:tgtEl>
                                          <p:spTgt spid="66"/>
                                        </p:tgtEl>
                                        <p:attrNameLst>
                                          <p:attrName>style.visibility</p:attrName>
                                        </p:attrNameLst>
                                      </p:cBhvr>
                                      <p:to>
                                        <p:strVal val="hidden"/>
                                      </p:to>
                                    </p:set>
                                  </p:childTnLst>
                                </p:cTn>
                              </p:par>
                              <p:par>
                                <p:cTn id="407" presetID="31" presetClass="entr" presetSubtype="0" fill="hold" grpId="0" nodeType="withEffect">
                                  <p:stCondLst>
                                    <p:cond delay="0"/>
                                  </p:stCondLst>
                                  <p:childTnLst>
                                    <p:set>
                                      <p:cBhvr>
                                        <p:cTn id="408" dur="1" fill="hold">
                                          <p:stCondLst>
                                            <p:cond delay="0"/>
                                          </p:stCondLst>
                                        </p:cTn>
                                        <p:tgtEl>
                                          <p:spTgt spid="122"/>
                                        </p:tgtEl>
                                        <p:attrNameLst>
                                          <p:attrName>style.visibility</p:attrName>
                                        </p:attrNameLst>
                                      </p:cBhvr>
                                      <p:to>
                                        <p:strVal val="visible"/>
                                      </p:to>
                                    </p:set>
                                    <p:anim calcmode="lin" valueType="num">
                                      <p:cBhvr>
                                        <p:cTn id="409" dur="1000" fill="hold"/>
                                        <p:tgtEl>
                                          <p:spTgt spid="122"/>
                                        </p:tgtEl>
                                        <p:attrNameLst>
                                          <p:attrName>ppt_w</p:attrName>
                                        </p:attrNameLst>
                                      </p:cBhvr>
                                      <p:tavLst>
                                        <p:tav tm="0">
                                          <p:val>
                                            <p:fltVal val="0"/>
                                          </p:val>
                                        </p:tav>
                                        <p:tav tm="100000">
                                          <p:val>
                                            <p:strVal val="#ppt_w"/>
                                          </p:val>
                                        </p:tav>
                                      </p:tavLst>
                                    </p:anim>
                                    <p:anim calcmode="lin" valueType="num">
                                      <p:cBhvr>
                                        <p:cTn id="410" dur="1000" fill="hold"/>
                                        <p:tgtEl>
                                          <p:spTgt spid="122"/>
                                        </p:tgtEl>
                                        <p:attrNameLst>
                                          <p:attrName>ppt_h</p:attrName>
                                        </p:attrNameLst>
                                      </p:cBhvr>
                                      <p:tavLst>
                                        <p:tav tm="0">
                                          <p:val>
                                            <p:fltVal val="0"/>
                                          </p:val>
                                        </p:tav>
                                        <p:tav tm="100000">
                                          <p:val>
                                            <p:strVal val="#ppt_h"/>
                                          </p:val>
                                        </p:tav>
                                      </p:tavLst>
                                    </p:anim>
                                    <p:anim calcmode="lin" valueType="num">
                                      <p:cBhvr>
                                        <p:cTn id="411" dur="1000" fill="hold"/>
                                        <p:tgtEl>
                                          <p:spTgt spid="122"/>
                                        </p:tgtEl>
                                        <p:attrNameLst>
                                          <p:attrName>style.rotation</p:attrName>
                                        </p:attrNameLst>
                                      </p:cBhvr>
                                      <p:tavLst>
                                        <p:tav tm="0">
                                          <p:val>
                                            <p:fltVal val="90"/>
                                          </p:val>
                                        </p:tav>
                                        <p:tav tm="100000">
                                          <p:val>
                                            <p:fltVal val="0"/>
                                          </p:val>
                                        </p:tav>
                                      </p:tavLst>
                                    </p:anim>
                                    <p:animEffect transition="in" filter="fade">
                                      <p:cBhvr>
                                        <p:cTn id="412" dur="1000"/>
                                        <p:tgtEl>
                                          <p:spTgt spid="122"/>
                                        </p:tgtEl>
                                      </p:cBhvr>
                                    </p:animEffect>
                                  </p:childTnLst>
                                </p:cTn>
                              </p:par>
                              <p:par>
                                <p:cTn id="413" presetID="22" presetClass="entr" presetSubtype="4" fill="hold" grpId="0" nodeType="withEffect" nodePh="1">
                                  <p:stCondLst>
                                    <p:cond delay="0"/>
                                  </p:stCondLst>
                                  <p:endCondLst>
                                    <p:cond evt="begin" delay="0">
                                      <p:tn val="413"/>
                                    </p:cond>
                                  </p:endCondLst>
                                  <p:childTnLst>
                                    <p:set>
                                      <p:cBhvr>
                                        <p:cTn id="414" dur="1" fill="hold">
                                          <p:stCondLst>
                                            <p:cond delay="0"/>
                                          </p:stCondLst>
                                        </p:cTn>
                                        <p:tgtEl>
                                          <p:spTgt spid="123"/>
                                        </p:tgtEl>
                                        <p:attrNameLst>
                                          <p:attrName>style.visibility</p:attrName>
                                        </p:attrNameLst>
                                      </p:cBhvr>
                                      <p:to>
                                        <p:strVal val="visible"/>
                                      </p:to>
                                    </p:set>
                                    <p:animEffect transition="in" filter="wipe(down)">
                                      <p:cBhvr>
                                        <p:cTn id="415" dur="500"/>
                                        <p:tgtEl>
                                          <p:spTgt spid="123"/>
                                        </p:tgtEl>
                                      </p:cBhvr>
                                    </p:animEffect>
                                  </p:childTnLst>
                                </p:cTn>
                              </p:par>
                            </p:childTnLst>
                          </p:cTn>
                        </p:par>
                      </p:childTnLst>
                    </p:cTn>
                  </p:par>
                </p:childTnLst>
              </p:cTn>
              <p:nextCondLst>
                <p:cond evt="onClick" delay="0">
                  <p:tgtEl>
                    <p:spTgt spid="65"/>
                  </p:tgtEl>
                </p:cond>
              </p:nextCondLst>
            </p:seq>
            <p:seq concurrent="1" nextAc="seek">
              <p:cTn id="416" restart="whenNotActive" fill="hold" evtFilter="cancelBubble" nodeType="interactiveSeq">
                <p:stCondLst>
                  <p:cond evt="onClick" delay="0">
                    <p:tgtEl>
                      <p:spTgt spid="123"/>
                    </p:tgtEl>
                  </p:cond>
                </p:stCondLst>
                <p:endSync evt="end" delay="0">
                  <p:rtn val="all"/>
                </p:endSync>
                <p:childTnLst>
                  <p:par>
                    <p:cTn id="417" fill="hold">
                      <p:stCondLst>
                        <p:cond delay="0"/>
                      </p:stCondLst>
                      <p:childTnLst>
                        <p:par>
                          <p:cTn id="418" fill="hold">
                            <p:stCondLst>
                              <p:cond delay="0"/>
                            </p:stCondLst>
                            <p:childTnLst>
                              <p:par>
                                <p:cTn id="419" presetID="0" presetClass="path" presetSubtype="0" accel="50000" decel="50000" fill="hold" grpId="1" nodeType="clickEffect">
                                  <p:stCondLst>
                                    <p:cond delay="0"/>
                                  </p:stCondLst>
                                  <p:childTnLst>
                                    <p:animMotion origin="layout" path="M 4.16667E-6 -2.59259E-6 L 0.93941 0.06597 " pathEditMode="relative" rAng="0" ptsTypes="AA">
                                      <p:cBhvr>
                                        <p:cTn id="420" dur="2000" fill="hold"/>
                                        <p:tgtEl>
                                          <p:spTgt spid="121"/>
                                        </p:tgtEl>
                                        <p:attrNameLst>
                                          <p:attrName>ppt_x</p:attrName>
                                          <p:attrName>ppt_y</p:attrName>
                                        </p:attrNameLst>
                                      </p:cBhvr>
                                      <p:rCtr x="46962" y="3287"/>
                                    </p:animMotion>
                                  </p:childTnLst>
                                </p:cTn>
                              </p:par>
                            </p:childTnLst>
                          </p:cTn>
                        </p:par>
                        <p:par>
                          <p:cTn id="421" fill="hold">
                            <p:stCondLst>
                              <p:cond delay="2000"/>
                            </p:stCondLst>
                            <p:childTnLst>
                              <p:par>
                                <p:cTn id="422" presetID="2" presetClass="entr" presetSubtype="1" fill="hold" grpId="0" nodeType="afterEffect">
                                  <p:stCondLst>
                                    <p:cond delay="0"/>
                                  </p:stCondLst>
                                  <p:childTnLst>
                                    <p:set>
                                      <p:cBhvr>
                                        <p:cTn id="423" dur="1" fill="hold">
                                          <p:stCondLst>
                                            <p:cond delay="0"/>
                                          </p:stCondLst>
                                        </p:cTn>
                                        <p:tgtEl>
                                          <p:spTgt spid="68"/>
                                        </p:tgtEl>
                                        <p:attrNameLst>
                                          <p:attrName>style.visibility</p:attrName>
                                        </p:attrNameLst>
                                      </p:cBhvr>
                                      <p:to>
                                        <p:strVal val="visible"/>
                                      </p:to>
                                    </p:set>
                                    <p:anim calcmode="lin" valueType="num">
                                      <p:cBhvr additive="base">
                                        <p:cTn id="424" dur="500" fill="hold"/>
                                        <p:tgtEl>
                                          <p:spTgt spid="68"/>
                                        </p:tgtEl>
                                        <p:attrNameLst>
                                          <p:attrName>ppt_x</p:attrName>
                                        </p:attrNameLst>
                                      </p:cBhvr>
                                      <p:tavLst>
                                        <p:tav tm="0">
                                          <p:val>
                                            <p:strVal val="#ppt_x"/>
                                          </p:val>
                                        </p:tav>
                                        <p:tav tm="100000">
                                          <p:val>
                                            <p:strVal val="#ppt_x"/>
                                          </p:val>
                                        </p:tav>
                                      </p:tavLst>
                                    </p:anim>
                                    <p:anim calcmode="lin" valueType="num">
                                      <p:cBhvr additive="base">
                                        <p:cTn id="425" dur="500" fill="hold"/>
                                        <p:tgtEl>
                                          <p:spTgt spid="68"/>
                                        </p:tgtEl>
                                        <p:attrNameLst>
                                          <p:attrName>ppt_y</p:attrName>
                                        </p:attrNameLst>
                                      </p:cBhvr>
                                      <p:tavLst>
                                        <p:tav tm="0">
                                          <p:val>
                                            <p:strVal val="0-#ppt_h/2"/>
                                          </p:val>
                                        </p:tav>
                                        <p:tav tm="100000">
                                          <p:val>
                                            <p:strVal val="#ppt_y"/>
                                          </p:val>
                                        </p:tav>
                                      </p:tavLst>
                                    </p:anim>
                                  </p:childTnLst>
                                </p:cTn>
                              </p:par>
                            </p:childTnLst>
                          </p:cTn>
                        </p:par>
                        <p:par>
                          <p:cTn id="426" fill="hold">
                            <p:stCondLst>
                              <p:cond delay="2500"/>
                            </p:stCondLst>
                            <p:childTnLst>
                              <p:par>
                                <p:cTn id="427" presetID="22" presetClass="entr" presetSubtype="4" fill="hold" grpId="0" nodeType="afterEffect">
                                  <p:stCondLst>
                                    <p:cond delay="0"/>
                                  </p:stCondLst>
                                  <p:childTnLst>
                                    <p:set>
                                      <p:cBhvr>
                                        <p:cTn id="428" dur="1" fill="hold">
                                          <p:stCondLst>
                                            <p:cond delay="0"/>
                                          </p:stCondLst>
                                        </p:cTn>
                                        <p:tgtEl>
                                          <p:spTgt spid="24"/>
                                        </p:tgtEl>
                                        <p:attrNameLst>
                                          <p:attrName>style.visibility</p:attrName>
                                        </p:attrNameLst>
                                      </p:cBhvr>
                                      <p:to>
                                        <p:strVal val="visible"/>
                                      </p:to>
                                    </p:set>
                                    <p:animEffect transition="in" filter="wipe(down)">
                                      <p:cBhvr>
                                        <p:cTn id="429" dur="500"/>
                                        <p:tgtEl>
                                          <p:spTgt spid="24"/>
                                        </p:tgtEl>
                                      </p:cBhvr>
                                    </p:animEffect>
                                  </p:childTnLst>
                                </p:cTn>
                              </p:par>
                            </p:childTnLst>
                          </p:cTn>
                        </p:par>
                        <p:par>
                          <p:cTn id="430" fill="hold">
                            <p:stCondLst>
                              <p:cond delay="3000"/>
                            </p:stCondLst>
                            <p:childTnLst>
                              <p:par>
                                <p:cTn id="431" presetID="31" presetClass="entr" presetSubtype="0" fill="hold" grpId="0" nodeType="afterEffect">
                                  <p:stCondLst>
                                    <p:cond delay="0"/>
                                  </p:stCondLst>
                                  <p:childTnLst>
                                    <p:set>
                                      <p:cBhvr>
                                        <p:cTn id="432" dur="1" fill="hold">
                                          <p:stCondLst>
                                            <p:cond delay="0"/>
                                          </p:stCondLst>
                                        </p:cTn>
                                        <p:tgtEl>
                                          <p:spTgt spid="124"/>
                                        </p:tgtEl>
                                        <p:attrNameLst>
                                          <p:attrName>style.visibility</p:attrName>
                                        </p:attrNameLst>
                                      </p:cBhvr>
                                      <p:to>
                                        <p:strVal val="visible"/>
                                      </p:to>
                                    </p:set>
                                    <p:anim calcmode="lin" valueType="num">
                                      <p:cBhvr>
                                        <p:cTn id="433" dur="1000" fill="hold"/>
                                        <p:tgtEl>
                                          <p:spTgt spid="124"/>
                                        </p:tgtEl>
                                        <p:attrNameLst>
                                          <p:attrName>ppt_w</p:attrName>
                                        </p:attrNameLst>
                                      </p:cBhvr>
                                      <p:tavLst>
                                        <p:tav tm="0">
                                          <p:val>
                                            <p:fltVal val="0"/>
                                          </p:val>
                                        </p:tav>
                                        <p:tav tm="100000">
                                          <p:val>
                                            <p:strVal val="#ppt_w"/>
                                          </p:val>
                                        </p:tav>
                                      </p:tavLst>
                                    </p:anim>
                                    <p:anim calcmode="lin" valueType="num">
                                      <p:cBhvr>
                                        <p:cTn id="434" dur="1000" fill="hold"/>
                                        <p:tgtEl>
                                          <p:spTgt spid="124"/>
                                        </p:tgtEl>
                                        <p:attrNameLst>
                                          <p:attrName>ppt_h</p:attrName>
                                        </p:attrNameLst>
                                      </p:cBhvr>
                                      <p:tavLst>
                                        <p:tav tm="0">
                                          <p:val>
                                            <p:fltVal val="0"/>
                                          </p:val>
                                        </p:tav>
                                        <p:tav tm="100000">
                                          <p:val>
                                            <p:strVal val="#ppt_h"/>
                                          </p:val>
                                        </p:tav>
                                      </p:tavLst>
                                    </p:anim>
                                    <p:anim calcmode="lin" valueType="num">
                                      <p:cBhvr>
                                        <p:cTn id="435" dur="1000" fill="hold"/>
                                        <p:tgtEl>
                                          <p:spTgt spid="124"/>
                                        </p:tgtEl>
                                        <p:attrNameLst>
                                          <p:attrName>style.rotation</p:attrName>
                                        </p:attrNameLst>
                                      </p:cBhvr>
                                      <p:tavLst>
                                        <p:tav tm="0">
                                          <p:val>
                                            <p:fltVal val="90"/>
                                          </p:val>
                                        </p:tav>
                                        <p:tav tm="100000">
                                          <p:val>
                                            <p:fltVal val="0"/>
                                          </p:val>
                                        </p:tav>
                                      </p:tavLst>
                                    </p:anim>
                                    <p:animEffect transition="in" filter="fade">
                                      <p:cBhvr>
                                        <p:cTn id="436" dur="1000"/>
                                        <p:tgtEl>
                                          <p:spTgt spid="124"/>
                                        </p:tgtEl>
                                      </p:cBhvr>
                                    </p:animEffect>
                                  </p:childTnLst>
                                </p:cTn>
                              </p:par>
                              <p:par>
                                <p:cTn id="437" presetID="53" presetClass="exit" presetSubtype="32" fill="hold" grpId="1" nodeType="withEffect">
                                  <p:stCondLst>
                                    <p:cond delay="0"/>
                                  </p:stCondLst>
                                  <p:childTnLst>
                                    <p:anim calcmode="lin" valueType="num">
                                      <p:cBhvr>
                                        <p:cTn id="438" dur="500"/>
                                        <p:tgtEl>
                                          <p:spTgt spid="122"/>
                                        </p:tgtEl>
                                        <p:attrNameLst>
                                          <p:attrName>ppt_w</p:attrName>
                                        </p:attrNameLst>
                                      </p:cBhvr>
                                      <p:tavLst>
                                        <p:tav tm="0">
                                          <p:val>
                                            <p:strVal val="ppt_w"/>
                                          </p:val>
                                        </p:tav>
                                        <p:tav tm="100000">
                                          <p:val>
                                            <p:fltVal val="0"/>
                                          </p:val>
                                        </p:tav>
                                      </p:tavLst>
                                    </p:anim>
                                    <p:anim calcmode="lin" valueType="num">
                                      <p:cBhvr>
                                        <p:cTn id="439" dur="500"/>
                                        <p:tgtEl>
                                          <p:spTgt spid="122"/>
                                        </p:tgtEl>
                                        <p:attrNameLst>
                                          <p:attrName>ppt_h</p:attrName>
                                        </p:attrNameLst>
                                      </p:cBhvr>
                                      <p:tavLst>
                                        <p:tav tm="0">
                                          <p:val>
                                            <p:strVal val="ppt_h"/>
                                          </p:val>
                                        </p:tav>
                                        <p:tav tm="100000">
                                          <p:val>
                                            <p:fltVal val="0"/>
                                          </p:val>
                                        </p:tav>
                                      </p:tavLst>
                                    </p:anim>
                                    <p:animEffect transition="out" filter="fade">
                                      <p:cBhvr>
                                        <p:cTn id="440" dur="500"/>
                                        <p:tgtEl>
                                          <p:spTgt spid="122"/>
                                        </p:tgtEl>
                                      </p:cBhvr>
                                    </p:animEffect>
                                    <p:set>
                                      <p:cBhvr>
                                        <p:cTn id="441" dur="1" fill="hold">
                                          <p:stCondLst>
                                            <p:cond delay="499"/>
                                          </p:stCondLst>
                                        </p:cTn>
                                        <p:tgtEl>
                                          <p:spTgt spid="122"/>
                                        </p:tgtEl>
                                        <p:attrNameLst>
                                          <p:attrName>style.visibility</p:attrName>
                                        </p:attrNameLst>
                                      </p:cBhvr>
                                      <p:to>
                                        <p:strVal val="hidden"/>
                                      </p:to>
                                    </p:set>
                                  </p:childTnLst>
                                </p:cTn>
                              </p:par>
                              <p:par>
                                <p:cTn id="442" presetID="53" presetClass="entr" presetSubtype="16" fill="hold" grpId="0" nodeType="withEffect">
                                  <p:stCondLst>
                                    <p:cond delay="0"/>
                                  </p:stCondLst>
                                  <p:childTnLst>
                                    <p:set>
                                      <p:cBhvr>
                                        <p:cTn id="443" dur="1" fill="hold">
                                          <p:stCondLst>
                                            <p:cond delay="0"/>
                                          </p:stCondLst>
                                        </p:cTn>
                                        <p:tgtEl>
                                          <p:spTgt spid="125"/>
                                        </p:tgtEl>
                                        <p:attrNameLst>
                                          <p:attrName>style.visibility</p:attrName>
                                        </p:attrNameLst>
                                      </p:cBhvr>
                                      <p:to>
                                        <p:strVal val="visible"/>
                                      </p:to>
                                    </p:set>
                                    <p:anim calcmode="lin" valueType="num">
                                      <p:cBhvr>
                                        <p:cTn id="444" dur="500" fill="hold"/>
                                        <p:tgtEl>
                                          <p:spTgt spid="125"/>
                                        </p:tgtEl>
                                        <p:attrNameLst>
                                          <p:attrName>ppt_w</p:attrName>
                                        </p:attrNameLst>
                                      </p:cBhvr>
                                      <p:tavLst>
                                        <p:tav tm="0">
                                          <p:val>
                                            <p:fltVal val="0"/>
                                          </p:val>
                                        </p:tav>
                                        <p:tav tm="100000">
                                          <p:val>
                                            <p:strVal val="#ppt_w"/>
                                          </p:val>
                                        </p:tav>
                                      </p:tavLst>
                                    </p:anim>
                                    <p:anim calcmode="lin" valueType="num">
                                      <p:cBhvr>
                                        <p:cTn id="445" dur="500" fill="hold"/>
                                        <p:tgtEl>
                                          <p:spTgt spid="125"/>
                                        </p:tgtEl>
                                        <p:attrNameLst>
                                          <p:attrName>ppt_h</p:attrName>
                                        </p:attrNameLst>
                                      </p:cBhvr>
                                      <p:tavLst>
                                        <p:tav tm="0">
                                          <p:val>
                                            <p:fltVal val="0"/>
                                          </p:val>
                                        </p:tav>
                                        <p:tav tm="100000">
                                          <p:val>
                                            <p:strVal val="#ppt_h"/>
                                          </p:val>
                                        </p:tav>
                                      </p:tavLst>
                                    </p:anim>
                                    <p:animEffect transition="in" filter="fade">
                                      <p:cBhvr>
                                        <p:cTn id="446" dur="500"/>
                                        <p:tgtEl>
                                          <p:spTgt spid="125"/>
                                        </p:tgtEl>
                                      </p:cBhvr>
                                    </p:animEffect>
                                  </p:childTnLst>
                                </p:cTn>
                              </p:par>
                              <p:par>
                                <p:cTn id="447" presetID="22" presetClass="entr" presetSubtype="4" fill="hold" grpId="0" nodeType="withEffect" nodePh="1">
                                  <p:stCondLst>
                                    <p:cond delay="0"/>
                                  </p:stCondLst>
                                  <p:endCondLst>
                                    <p:cond evt="begin" delay="0">
                                      <p:tn val="447"/>
                                    </p:cond>
                                  </p:endCondLst>
                                  <p:childTnLst>
                                    <p:set>
                                      <p:cBhvr>
                                        <p:cTn id="448" dur="1" fill="hold">
                                          <p:stCondLst>
                                            <p:cond delay="0"/>
                                          </p:stCondLst>
                                        </p:cTn>
                                        <p:tgtEl>
                                          <p:spTgt spid="126"/>
                                        </p:tgtEl>
                                        <p:attrNameLst>
                                          <p:attrName>style.visibility</p:attrName>
                                        </p:attrNameLst>
                                      </p:cBhvr>
                                      <p:to>
                                        <p:strVal val="visible"/>
                                      </p:to>
                                    </p:set>
                                    <p:animEffect transition="in" filter="wipe(down)">
                                      <p:cBhvr>
                                        <p:cTn id="449" dur="500"/>
                                        <p:tgtEl>
                                          <p:spTgt spid="126"/>
                                        </p:tgtEl>
                                      </p:cBhvr>
                                    </p:animEffect>
                                  </p:childTnLst>
                                </p:cTn>
                              </p:par>
                            </p:childTnLst>
                          </p:cTn>
                        </p:par>
                      </p:childTnLst>
                    </p:cTn>
                  </p:par>
                </p:childTnLst>
              </p:cTn>
              <p:nextCondLst>
                <p:cond evt="onClick" delay="0">
                  <p:tgtEl>
                    <p:spTgt spid="123"/>
                  </p:tgtEl>
                </p:cond>
              </p:nextCondLst>
            </p:seq>
            <p:seq concurrent="1" nextAc="seek">
              <p:cTn id="450" restart="whenNotActive" fill="hold" evtFilter="cancelBubble" nodeType="interactiveSeq">
                <p:stCondLst>
                  <p:cond evt="onClick" delay="0">
                    <p:tgtEl>
                      <p:spTgt spid="126"/>
                    </p:tgtEl>
                  </p:cond>
                </p:stCondLst>
                <p:endSync evt="end" delay="0">
                  <p:rtn val="all"/>
                </p:endSync>
                <p:childTnLst>
                  <p:par>
                    <p:cTn id="451" fill="hold">
                      <p:stCondLst>
                        <p:cond delay="0"/>
                      </p:stCondLst>
                      <p:childTnLst>
                        <p:par>
                          <p:cTn id="452" fill="hold">
                            <p:stCondLst>
                              <p:cond delay="0"/>
                            </p:stCondLst>
                            <p:childTnLst>
                              <p:par>
                                <p:cTn id="453" presetID="0" presetClass="path" presetSubtype="0" accel="50000" decel="50000" fill="hold" grpId="1" nodeType="clickEffect">
                                  <p:stCondLst>
                                    <p:cond delay="0"/>
                                  </p:stCondLst>
                                  <p:childTnLst>
                                    <p:animMotion origin="layout" path="M 1.11111E-6 2.59259E-6 L 0.77951 0.36759 " pathEditMode="relative" rAng="0" ptsTypes="AA">
                                      <p:cBhvr>
                                        <p:cTn id="454" dur="2000" fill="hold"/>
                                        <p:tgtEl>
                                          <p:spTgt spid="124"/>
                                        </p:tgtEl>
                                        <p:attrNameLst>
                                          <p:attrName>ppt_x</p:attrName>
                                          <p:attrName>ppt_y</p:attrName>
                                        </p:attrNameLst>
                                      </p:cBhvr>
                                      <p:rCtr x="38976" y="18380"/>
                                    </p:animMotion>
                                  </p:childTnLst>
                                </p:cTn>
                              </p:par>
                            </p:childTnLst>
                          </p:cTn>
                        </p:par>
                        <p:par>
                          <p:cTn id="455" fill="hold">
                            <p:stCondLst>
                              <p:cond delay="2000"/>
                            </p:stCondLst>
                            <p:childTnLst>
                              <p:par>
                                <p:cTn id="456" presetID="2" presetClass="entr" presetSubtype="2" fill="hold" grpId="0" nodeType="afterEffect">
                                  <p:stCondLst>
                                    <p:cond delay="0"/>
                                  </p:stCondLst>
                                  <p:childTnLst>
                                    <p:set>
                                      <p:cBhvr>
                                        <p:cTn id="457" dur="1" fill="hold">
                                          <p:stCondLst>
                                            <p:cond delay="0"/>
                                          </p:stCondLst>
                                        </p:cTn>
                                        <p:tgtEl>
                                          <p:spTgt spid="71"/>
                                        </p:tgtEl>
                                        <p:attrNameLst>
                                          <p:attrName>style.visibility</p:attrName>
                                        </p:attrNameLst>
                                      </p:cBhvr>
                                      <p:to>
                                        <p:strVal val="visible"/>
                                      </p:to>
                                    </p:set>
                                    <p:anim calcmode="lin" valueType="num">
                                      <p:cBhvr additive="base">
                                        <p:cTn id="458" dur="500" fill="hold"/>
                                        <p:tgtEl>
                                          <p:spTgt spid="71"/>
                                        </p:tgtEl>
                                        <p:attrNameLst>
                                          <p:attrName>ppt_x</p:attrName>
                                        </p:attrNameLst>
                                      </p:cBhvr>
                                      <p:tavLst>
                                        <p:tav tm="0">
                                          <p:val>
                                            <p:strVal val="1+#ppt_w/2"/>
                                          </p:val>
                                        </p:tav>
                                        <p:tav tm="100000">
                                          <p:val>
                                            <p:strVal val="#ppt_x"/>
                                          </p:val>
                                        </p:tav>
                                      </p:tavLst>
                                    </p:anim>
                                    <p:anim calcmode="lin" valueType="num">
                                      <p:cBhvr additive="base">
                                        <p:cTn id="459" dur="500" fill="hold"/>
                                        <p:tgtEl>
                                          <p:spTgt spid="71"/>
                                        </p:tgtEl>
                                        <p:attrNameLst>
                                          <p:attrName>ppt_y</p:attrName>
                                        </p:attrNameLst>
                                      </p:cBhvr>
                                      <p:tavLst>
                                        <p:tav tm="0">
                                          <p:val>
                                            <p:strVal val="#ppt_y"/>
                                          </p:val>
                                        </p:tav>
                                        <p:tav tm="100000">
                                          <p:val>
                                            <p:strVal val="#ppt_y"/>
                                          </p:val>
                                        </p:tav>
                                      </p:tavLst>
                                    </p:anim>
                                  </p:childTnLst>
                                </p:cTn>
                              </p:par>
                            </p:childTnLst>
                          </p:cTn>
                        </p:par>
                        <p:par>
                          <p:cTn id="460" fill="hold">
                            <p:stCondLst>
                              <p:cond delay="2500"/>
                            </p:stCondLst>
                            <p:childTnLst>
                              <p:par>
                                <p:cTn id="461" presetID="22" presetClass="entr" presetSubtype="1" fill="hold" grpId="0" nodeType="afterEffect">
                                  <p:stCondLst>
                                    <p:cond delay="0"/>
                                  </p:stCondLst>
                                  <p:childTnLst>
                                    <p:set>
                                      <p:cBhvr>
                                        <p:cTn id="462" dur="1" fill="hold">
                                          <p:stCondLst>
                                            <p:cond delay="0"/>
                                          </p:stCondLst>
                                        </p:cTn>
                                        <p:tgtEl>
                                          <p:spTgt spid="25"/>
                                        </p:tgtEl>
                                        <p:attrNameLst>
                                          <p:attrName>style.visibility</p:attrName>
                                        </p:attrNameLst>
                                      </p:cBhvr>
                                      <p:to>
                                        <p:strVal val="visible"/>
                                      </p:to>
                                    </p:set>
                                    <p:animEffect transition="in" filter="wipe(up)">
                                      <p:cBhvr>
                                        <p:cTn id="463" dur="500"/>
                                        <p:tgtEl>
                                          <p:spTgt spid="25"/>
                                        </p:tgtEl>
                                      </p:cBhvr>
                                    </p:animEffect>
                                  </p:childTnLst>
                                </p:cTn>
                              </p:par>
                            </p:childTnLst>
                          </p:cTn>
                        </p:par>
                        <p:par>
                          <p:cTn id="464" fill="hold">
                            <p:stCondLst>
                              <p:cond delay="3000"/>
                            </p:stCondLst>
                            <p:childTnLst>
                              <p:par>
                                <p:cTn id="465" presetID="31" presetClass="entr" presetSubtype="0" fill="hold" grpId="0" nodeType="afterEffect">
                                  <p:stCondLst>
                                    <p:cond delay="0"/>
                                  </p:stCondLst>
                                  <p:childTnLst>
                                    <p:set>
                                      <p:cBhvr>
                                        <p:cTn id="466" dur="1" fill="hold">
                                          <p:stCondLst>
                                            <p:cond delay="0"/>
                                          </p:stCondLst>
                                        </p:cTn>
                                        <p:tgtEl>
                                          <p:spTgt spid="127"/>
                                        </p:tgtEl>
                                        <p:attrNameLst>
                                          <p:attrName>style.visibility</p:attrName>
                                        </p:attrNameLst>
                                      </p:cBhvr>
                                      <p:to>
                                        <p:strVal val="visible"/>
                                      </p:to>
                                    </p:set>
                                    <p:anim calcmode="lin" valueType="num">
                                      <p:cBhvr>
                                        <p:cTn id="467" dur="1000" fill="hold"/>
                                        <p:tgtEl>
                                          <p:spTgt spid="127"/>
                                        </p:tgtEl>
                                        <p:attrNameLst>
                                          <p:attrName>ppt_w</p:attrName>
                                        </p:attrNameLst>
                                      </p:cBhvr>
                                      <p:tavLst>
                                        <p:tav tm="0">
                                          <p:val>
                                            <p:fltVal val="0"/>
                                          </p:val>
                                        </p:tav>
                                        <p:tav tm="100000">
                                          <p:val>
                                            <p:strVal val="#ppt_w"/>
                                          </p:val>
                                        </p:tav>
                                      </p:tavLst>
                                    </p:anim>
                                    <p:anim calcmode="lin" valueType="num">
                                      <p:cBhvr>
                                        <p:cTn id="468" dur="1000" fill="hold"/>
                                        <p:tgtEl>
                                          <p:spTgt spid="127"/>
                                        </p:tgtEl>
                                        <p:attrNameLst>
                                          <p:attrName>ppt_h</p:attrName>
                                        </p:attrNameLst>
                                      </p:cBhvr>
                                      <p:tavLst>
                                        <p:tav tm="0">
                                          <p:val>
                                            <p:fltVal val="0"/>
                                          </p:val>
                                        </p:tav>
                                        <p:tav tm="100000">
                                          <p:val>
                                            <p:strVal val="#ppt_h"/>
                                          </p:val>
                                        </p:tav>
                                      </p:tavLst>
                                    </p:anim>
                                    <p:anim calcmode="lin" valueType="num">
                                      <p:cBhvr>
                                        <p:cTn id="469" dur="1000" fill="hold"/>
                                        <p:tgtEl>
                                          <p:spTgt spid="127"/>
                                        </p:tgtEl>
                                        <p:attrNameLst>
                                          <p:attrName>style.rotation</p:attrName>
                                        </p:attrNameLst>
                                      </p:cBhvr>
                                      <p:tavLst>
                                        <p:tav tm="0">
                                          <p:val>
                                            <p:fltVal val="90"/>
                                          </p:val>
                                        </p:tav>
                                        <p:tav tm="100000">
                                          <p:val>
                                            <p:fltVal val="0"/>
                                          </p:val>
                                        </p:tav>
                                      </p:tavLst>
                                    </p:anim>
                                    <p:animEffect transition="in" filter="fade">
                                      <p:cBhvr>
                                        <p:cTn id="470" dur="1000"/>
                                        <p:tgtEl>
                                          <p:spTgt spid="127"/>
                                        </p:tgtEl>
                                      </p:cBhvr>
                                    </p:animEffect>
                                  </p:childTnLst>
                                </p:cTn>
                              </p:par>
                              <p:par>
                                <p:cTn id="471" presetID="42" presetClass="exit" presetSubtype="0" fill="hold" grpId="1" nodeType="withEffect">
                                  <p:stCondLst>
                                    <p:cond delay="0"/>
                                  </p:stCondLst>
                                  <p:childTnLst>
                                    <p:animEffect transition="out" filter="fade">
                                      <p:cBhvr>
                                        <p:cTn id="472" dur="1000"/>
                                        <p:tgtEl>
                                          <p:spTgt spid="125"/>
                                        </p:tgtEl>
                                      </p:cBhvr>
                                    </p:animEffect>
                                    <p:anim calcmode="lin" valueType="num">
                                      <p:cBhvr>
                                        <p:cTn id="473" dur="1000"/>
                                        <p:tgtEl>
                                          <p:spTgt spid="125"/>
                                        </p:tgtEl>
                                        <p:attrNameLst>
                                          <p:attrName>ppt_x</p:attrName>
                                        </p:attrNameLst>
                                      </p:cBhvr>
                                      <p:tavLst>
                                        <p:tav tm="0">
                                          <p:val>
                                            <p:strVal val="ppt_x"/>
                                          </p:val>
                                        </p:tav>
                                        <p:tav tm="100000">
                                          <p:val>
                                            <p:strVal val="ppt_x"/>
                                          </p:val>
                                        </p:tav>
                                      </p:tavLst>
                                    </p:anim>
                                    <p:anim calcmode="lin" valueType="num">
                                      <p:cBhvr>
                                        <p:cTn id="474" dur="1000"/>
                                        <p:tgtEl>
                                          <p:spTgt spid="125"/>
                                        </p:tgtEl>
                                        <p:attrNameLst>
                                          <p:attrName>ppt_y</p:attrName>
                                        </p:attrNameLst>
                                      </p:cBhvr>
                                      <p:tavLst>
                                        <p:tav tm="0">
                                          <p:val>
                                            <p:strVal val="ppt_y"/>
                                          </p:val>
                                        </p:tav>
                                        <p:tav tm="100000">
                                          <p:val>
                                            <p:strVal val="ppt_y+.1"/>
                                          </p:val>
                                        </p:tav>
                                      </p:tavLst>
                                    </p:anim>
                                    <p:set>
                                      <p:cBhvr>
                                        <p:cTn id="475" dur="1" fill="hold">
                                          <p:stCondLst>
                                            <p:cond delay="999"/>
                                          </p:stCondLst>
                                        </p:cTn>
                                        <p:tgtEl>
                                          <p:spTgt spid="125"/>
                                        </p:tgtEl>
                                        <p:attrNameLst>
                                          <p:attrName>style.visibility</p:attrName>
                                        </p:attrNameLst>
                                      </p:cBhvr>
                                      <p:to>
                                        <p:strVal val="hidden"/>
                                      </p:to>
                                    </p:set>
                                  </p:childTnLst>
                                </p:cTn>
                              </p:par>
                              <p:par>
                                <p:cTn id="476" presetID="2" presetClass="entr" presetSubtype="9" fill="hold" grpId="0" nodeType="withEffect">
                                  <p:stCondLst>
                                    <p:cond delay="0"/>
                                  </p:stCondLst>
                                  <p:childTnLst>
                                    <p:set>
                                      <p:cBhvr>
                                        <p:cTn id="477" dur="1" fill="hold">
                                          <p:stCondLst>
                                            <p:cond delay="0"/>
                                          </p:stCondLst>
                                        </p:cTn>
                                        <p:tgtEl>
                                          <p:spTgt spid="128"/>
                                        </p:tgtEl>
                                        <p:attrNameLst>
                                          <p:attrName>style.visibility</p:attrName>
                                        </p:attrNameLst>
                                      </p:cBhvr>
                                      <p:to>
                                        <p:strVal val="visible"/>
                                      </p:to>
                                    </p:set>
                                    <p:anim calcmode="lin" valueType="num">
                                      <p:cBhvr additive="base">
                                        <p:cTn id="478" dur="500" fill="hold"/>
                                        <p:tgtEl>
                                          <p:spTgt spid="128"/>
                                        </p:tgtEl>
                                        <p:attrNameLst>
                                          <p:attrName>ppt_x</p:attrName>
                                        </p:attrNameLst>
                                      </p:cBhvr>
                                      <p:tavLst>
                                        <p:tav tm="0">
                                          <p:val>
                                            <p:strVal val="0-#ppt_w/2"/>
                                          </p:val>
                                        </p:tav>
                                        <p:tav tm="100000">
                                          <p:val>
                                            <p:strVal val="#ppt_x"/>
                                          </p:val>
                                        </p:tav>
                                      </p:tavLst>
                                    </p:anim>
                                    <p:anim calcmode="lin" valueType="num">
                                      <p:cBhvr additive="base">
                                        <p:cTn id="479" dur="500" fill="hold"/>
                                        <p:tgtEl>
                                          <p:spTgt spid="128"/>
                                        </p:tgtEl>
                                        <p:attrNameLst>
                                          <p:attrName>ppt_y</p:attrName>
                                        </p:attrNameLst>
                                      </p:cBhvr>
                                      <p:tavLst>
                                        <p:tav tm="0">
                                          <p:val>
                                            <p:strVal val="0-#ppt_h/2"/>
                                          </p:val>
                                        </p:tav>
                                        <p:tav tm="100000">
                                          <p:val>
                                            <p:strVal val="#ppt_y"/>
                                          </p:val>
                                        </p:tav>
                                      </p:tavLst>
                                    </p:anim>
                                  </p:childTnLst>
                                </p:cTn>
                              </p:par>
                              <p:par>
                                <p:cTn id="480" presetID="22" presetClass="entr" presetSubtype="4" fill="hold" grpId="0" nodeType="withEffect" nodePh="1">
                                  <p:stCondLst>
                                    <p:cond delay="0"/>
                                  </p:stCondLst>
                                  <p:endCondLst>
                                    <p:cond evt="begin" delay="0">
                                      <p:tn val="480"/>
                                    </p:cond>
                                  </p:endCondLst>
                                  <p:childTnLst>
                                    <p:set>
                                      <p:cBhvr>
                                        <p:cTn id="481" dur="1" fill="hold">
                                          <p:stCondLst>
                                            <p:cond delay="0"/>
                                          </p:stCondLst>
                                        </p:cTn>
                                        <p:tgtEl>
                                          <p:spTgt spid="129"/>
                                        </p:tgtEl>
                                        <p:attrNameLst>
                                          <p:attrName>style.visibility</p:attrName>
                                        </p:attrNameLst>
                                      </p:cBhvr>
                                      <p:to>
                                        <p:strVal val="visible"/>
                                      </p:to>
                                    </p:set>
                                    <p:animEffect transition="in" filter="wipe(down)">
                                      <p:cBhvr>
                                        <p:cTn id="482" dur="500"/>
                                        <p:tgtEl>
                                          <p:spTgt spid="129"/>
                                        </p:tgtEl>
                                      </p:cBhvr>
                                    </p:animEffect>
                                  </p:childTnLst>
                                </p:cTn>
                              </p:par>
                            </p:childTnLst>
                          </p:cTn>
                        </p:par>
                      </p:childTnLst>
                    </p:cTn>
                  </p:par>
                </p:childTnLst>
              </p:cTn>
              <p:nextCondLst>
                <p:cond evt="onClick" delay="0">
                  <p:tgtEl>
                    <p:spTgt spid="126"/>
                  </p:tgtEl>
                </p:cond>
              </p:nextCondLst>
            </p:seq>
            <p:seq concurrent="1" nextAc="seek">
              <p:cTn id="483" restart="whenNotActive" fill="hold" evtFilter="cancelBubble" nodeType="interactiveSeq">
                <p:stCondLst>
                  <p:cond evt="onClick" delay="0">
                    <p:tgtEl>
                      <p:spTgt spid="129"/>
                    </p:tgtEl>
                  </p:cond>
                </p:stCondLst>
                <p:endSync evt="end" delay="0">
                  <p:rtn val="all"/>
                </p:endSync>
                <p:childTnLst>
                  <p:par>
                    <p:cTn id="484" fill="hold">
                      <p:stCondLst>
                        <p:cond delay="0"/>
                      </p:stCondLst>
                      <p:childTnLst>
                        <p:par>
                          <p:cTn id="485" fill="hold">
                            <p:stCondLst>
                              <p:cond delay="0"/>
                            </p:stCondLst>
                            <p:childTnLst>
                              <p:par>
                                <p:cTn id="486" presetID="0" presetClass="path" presetSubtype="0" accel="50000" decel="50000" fill="hold" grpId="1" nodeType="clickEffect">
                                  <p:stCondLst>
                                    <p:cond delay="0"/>
                                  </p:stCondLst>
                                  <p:childTnLst>
                                    <p:animMotion origin="layout" path="M -3.05556E-6 2.59259E-6 L 0.77952 0.46203 " pathEditMode="relative" rAng="0" ptsTypes="AA">
                                      <p:cBhvr>
                                        <p:cTn id="487" dur="2000" fill="hold"/>
                                        <p:tgtEl>
                                          <p:spTgt spid="127"/>
                                        </p:tgtEl>
                                        <p:attrNameLst>
                                          <p:attrName>ppt_x</p:attrName>
                                          <p:attrName>ppt_y</p:attrName>
                                        </p:attrNameLst>
                                      </p:cBhvr>
                                      <p:rCtr x="38976" y="23102"/>
                                    </p:animMotion>
                                  </p:childTnLst>
                                </p:cTn>
                              </p:par>
                            </p:childTnLst>
                          </p:cTn>
                        </p:par>
                        <p:par>
                          <p:cTn id="488" fill="hold">
                            <p:stCondLst>
                              <p:cond delay="2000"/>
                            </p:stCondLst>
                            <p:childTnLst>
                              <p:par>
                                <p:cTn id="489" presetID="2" presetClass="entr" presetSubtype="2" fill="hold" grpId="0" nodeType="afterEffect">
                                  <p:stCondLst>
                                    <p:cond delay="0"/>
                                  </p:stCondLst>
                                  <p:childTnLst>
                                    <p:set>
                                      <p:cBhvr>
                                        <p:cTn id="490" dur="1" fill="hold">
                                          <p:stCondLst>
                                            <p:cond delay="0"/>
                                          </p:stCondLst>
                                        </p:cTn>
                                        <p:tgtEl>
                                          <p:spTgt spid="72"/>
                                        </p:tgtEl>
                                        <p:attrNameLst>
                                          <p:attrName>style.visibility</p:attrName>
                                        </p:attrNameLst>
                                      </p:cBhvr>
                                      <p:to>
                                        <p:strVal val="visible"/>
                                      </p:to>
                                    </p:set>
                                    <p:anim calcmode="lin" valueType="num">
                                      <p:cBhvr additive="base">
                                        <p:cTn id="491" dur="500" fill="hold"/>
                                        <p:tgtEl>
                                          <p:spTgt spid="72"/>
                                        </p:tgtEl>
                                        <p:attrNameLst>
                                          <p:attrName>ppt_x</p:attrName>
                                        </p:attrNameLst>
                                      </p:cBhvr>
                                      <p:tavLst>
                                        <p:tav tm="0">
                                          <p:val>
                                            <p:strVal val="1+#ppt_w/2"/>
                                          </p:val>
                                        </p:tav>
                                        <p:tav tm="100000">
                                          <p:val>
                                            <p:strVal val="#ppt_x"/>
                                          </p:val>
                                        </p:tav>
                                      </p:tavLst>
                                    </p:anim>
                                    <p:anim calcmode="lin" valueType="num">
                                      <p:cBhvr additive="base">
                                        <p:cTn id="492" dur="500" fill="hold"/>
                                        <p:tgtEl>
                                          <p:spTgt spid="72"/>
                                        </p:tgtEl>
                                        <p:attrNameLst>
                                          <p:attrName>ppt_y</p:attrName>
                                        </p:attrNameLst>
                                      </p:cBhvr>
                                      <p:tavLst>
                                        <p:tav tm="0">
                                          <p:val>
                                            <p:strVal val="#ppt_y"/>
                                          </p:val>
                                        </p:tav>
                                        <p:tav tm="100000">
                                          <p:val>
                                            <p:strVal val="#ppt_y"/>
                                          </p:val>
                                        </p:tav>
                                      </p:tavLst>
                                    </p:anim>
                                  </p:childTnLst>
                                </p:cTn>
                              </p:par>
                            </p:childTnLst>
                          </p:cTn>
                        </p:par>
                        <p:par>
                          <p:cTn id="493" fill="hold">
                            <p:stCondLst>
                              <p:cond delay="2500"/>
                            </p:stCondLst>
                            <p:childTnLst>
                              <p:par>
                                <p:cTn id="494" presetID="22" presetClass="entr" presetSubtype="1" fill="hold" grpId="0" nodeType="afterEffect">
                                  <p:stCondLst>
                                    <p:cond delay="0"/>
                                  </p:stCondLst>
                                  <p:childTnLst>
                                    <p:set>
                                      <p:cBhvr>
                                        <p:cTn id="495" dur="1" fill="hold">
                                          <p:stCondLst>
                                            <p:cond delay="0"/>
                                          </p:stCondLst>
                                        </p:cTn>
                                        <p:tgtEl>
                                          <p:spTgt spid="26"/>
                                        </p:tgtEl>
                                        <p:attrNameLst>
                                          <p:attrName>style.visibility</p:attrName>
                                        </p:attrNameLst>
                                      </p:cBhvr>
                                      <p:to>
                                        <p:strVal val="visible"/>
                                      </p:to>
                                    </p:set>
                                    <p:animEffect transition="in" filter="wipe(up)">
                                      <p:cBhvr>
                                        <p:cTn id="496" dur="500"/>
                                        <p:tgtEl>
                                          <p:spTgt spid="26"/>
                                        </p:tgtEl>
                                      </p:cBhvr>
                                    </p:animEffect>
                                  </p:childTnLst>
                                </p:cTn>
                              </p:par>
                            </p:childTnLst>
                          </p:cTn>
                        </p:par>
                        <p:par>
                          <p:cTn id="497" fill="hold">
                            <p:stCondLst>
                              <p:cond delay="3000"/>
                            </p:stCondLst>
                            <p:childTnLst>
                              <p:par>
                                <p:cTn id="498" presetID="31" presetClass="entr" presetSubtype="0" fill="hold" grpId="0" nodeType="afterEffect">
                                  <p:stCondLst>
                                    <p:cond delay="0"/>
                                  </p:stCondLst>
                                  <p:childTnLst>
                                    <p:set>
                                      <p:cBhvr>
                                        <p:cTn id="499" dur="1" fill="hold">
                                          <p:stCondLst>
                                            <p:cond delay="0"/>
                                          </p:stCondLst>
                                        </p:cTn>
                                        <p:tgtEl>
                                          <p:spTgt spid="131"/>
                                        </p:tgtEl>
                                        <p:attrNameLst>
                                          <p:attrName>style.visibility</p:attrName>
                                        </p:attrNameLst>
                                      </p:cBhvr>
                                      <p:to>
                                        <p:strVal val="visible"/>
                                      </p:to>
                                    </p:set>
                                    <p:anim calcmode="lin" valueType="num">
                                      <p:cBhvr>
                                        <p:cTn id="500" dur="1000" fill="hold"/>
                                        <p:tgtEl>
                                          <p:spTgt spid="131"/>
                                        </p:tgtEl>
                                        <p:attrNameLst>
                                          <p:attrName>ppt_w</p:attrName>
                                        </p:attrNameLst>
                                      </p:cBhvr>
                                      <p:tavLst>
                                        <p:tav tm="0">
                                          <p:val>
                                            <p:fltVal val="0"/>
                                          </p:val>
                                        </p:tav>
                                        <p:tav tm="100000">
                                          <p:val>
                                            <p:strVal val="#ppt_w"/>
                                          </p:val>
                                        </p:tav>
                                      </p:tavLst>
                                    </p:anim>
                                    <p:anim calcmode="lin" valueType="num">
                                      <p:cBhvr>
                                        <p:cTn id="501" dur="1000" fill="hold"/>
                                        <p:tgtEl>
                                          <p:spTgt spid="131"/>
                                        </p:tgtEl>
                                        <p:attrNameLst>
                                          <p:attrName>ppt_h</p:attrName>
                                        </p:attrNameLst>
                                      </p:cBhvr>
                                      <p:tavLst>
                                        <p:tav tm="0">
                                          <p:val>
                                            <p:fltVal val="0"/>
                                          </p:val>
                                        </p:tav>
                                        <p:tav tm="100000">
                                          <p:val>
                                            <p:strVal val="#ppt_h"/>
                                          </p:val>
                                        </p:tav>
                                      </p:tavLst>
                                    </p:anim>
                                    <p:anim calcmode="lin" valueType="num">
                                      <p:cBhvr>
                                        <p:cTn id="502" dur="1000" fill="hold"/>
                                        <p:tgtEl>
                                          <p:spTgt spid="131"/>
                                        </p:tgtEl>
                                        <p:attrNameLst>
                                          <p:attrName>style.rotation</p:attrName>
                                        </p:attrNameLst>
                                      </p:cBhvr>
                                      <p:tavLst>
                                        <p:tav tm="0">
                                          <p:val>
                                            <p:fltVal val="90"/>
                                          </p:val>
                                        </p:tav>
                                        <p:tav tm="100000">
                                          <p:val>
                                            <p:fltVal val="0"/>
                                          </p:val>
                                        </p:tav>
                                      </p:tavLst>
                                    </p:anim>
                                    <p:animEffect transition="in" filter="fade">
                                      <p:cBhvr>
                                        <p:cTn id="503" dur="1000"/>
                                        <p:tgtEl>
                                          <p:spTgt spid="131"/>
                                        </p:tgtEl>
                                      </p:cBhvr>
                                    </p:animEffect>
                                  </p:childTnLst>
                                </p:cTn>
                              </p:par>
                              <p:par>
                                <p:cTn id="504" presetID="31" presetClass="exit" presetSubtype="0" fill="hold" grpId="1" nodeType="withEffect">
                                  <p:stCondLst>
                                    <p:cond delay="0"/>
                                  </p:stCondLst>
                                  <p:childTnLst>
                                    <p:anim calcmode="lin" valueType="num">
                                      <p:cBhvr>
                                        <p:cTn id="505" dur="1000"/>
                                        <p:tgtEl>
                                          <p:spTgt spid="128"/>
                                        </p:tgtEl>
                                        <p:attrNameLst>
                                          <p:attrName>ppt_w</p:attrName>
                                        </p:attrNameLst>
                                      </p:cBhvr>
                                      <p:tavLst>
                                        <p:tav tm="0">
                                          <p:val>
                                            <p:strVal val="ppt_w"/>
                                          </p:val>
                                        </p:tav>
                                        <p:tav tm="100000">
                                          <p:val>
                                            <p:fltVal val="0"/>
                                          </p:val>
                                        </p:tav>
                                      </p:tavLst>
                                    </p:anim>
                                    <p:anim calcmode="lin" valueType="num">
                                      <p:cBhvr>
                                        <p:cTn id="506" dur="1000"/>
                                        <p:tgtEl>
                                          <p:spTgt spid="128"/>
                                        </p:tgtEl>
                                        <p:attrNameLst>
                                          <p:attrName>ppt_h</p:attrName>
                                        </p:attrNameLst>
                                      </p:cBhvr>
                                      <p:tavLst>
                                        <p:tav tm="0">
                                          <p:val>
                                            <p:strVal val="ppt_h"/>
                                          </p:val>
                                        </p:tav>
                                        <p:tav tm="100000">
                                          <p:val>
                                            <p:fltVal val="0"/>
                                          </p:val>
                                        </p:tav>
                                      </p:tavLst>
                                    </p:anim>
                                    <p:anim calcmode="lin" valueType="num">
                                      <p:cBhvr>
                                        <p:cTn id="507" dur="1000"/>
                                        <p:tgtEl>
                                          <p:spTgt spid="128"/>
                                        </p:tgtEl>
                                        <p:attrNameLst>
                                          <p:attrName>style.rotation</p:attrName>
                                        </p:attrNameLst>
                                      </p:cBhvr>
                                      <p:tavLst>
                                        <p:tav tm="0">
                                          <p:val>
                                            <p:fltVal val="0"/>
                                          </p:val>
                                        </p:tav>
                                        <p:tav tm="100000">
                                          <p:val>
                                            <p:fltVal val="90"/>
                                          </p:val>
                                        </p:tav>
                                      </p:tavLst>
                                    </p:anim>
                                    <p:animEffect transition="out" filter="fade">
                                      <p:cBhvr>
                                        <p:cTn id="508" dur="1000"/>
                                        <p:tgtEl>
                                          <p:spTgt spid="128"/>
                                        </p:tgtEl>
                                      </p:cBhvr>
                                    </p:animEffect>
                                    <p:set>
                                      <p:cBhvr>
                                        <p:cTn id="509" dur="1" fill="hold">
                                          <p:stCondLst>
                                            <p:cond delay="999"/>
                                          </p:stCondLst>
                                        </p:cTn>
                                        <p:tgtEl>
                                          <p:spTgt spid="128"/>
                                        </p:tgtEl>
                                        <p:attrNameLst>
                                          <p:attrName>style.visibility</p:attrName>
                                        </p:attrNameLst>
                                      </p:cBhvr>
                                      <p:to>
                                        <p:strVal val="hidden"/>
                                      </p:to>
                                    </p:set>
                                  </p:childTnLst>
                                </p:cTn>
                              </p:par>
                              <p:par>
                                <p:cTn id="510" presetID="31" presetClass="entr" presetSubtype="0" fill="hold" grpId="0" nodeType="withEffect">
                                  <p:stCondLst>
                                    <p:cond delay="0"/>
                                  </p:stCondLst>
                                  <p:childTnLst>
                                    <p:set>
                                      <p:cBhvr>
                                        <p:cTn id="511" dur="1" fill="hold">
                                          <p:stCondLst>
                                            <p:cond delay="0"/>
                                          </p:stCondLst>
                                        </p:cTn>
                                        <p:tgtEl>
                                          <p:spTgt spid="132"/>
                                        </p:tgtEl>
                                        <p:attrNameLst>
                                          <p:attrName>style.visibility</p:attrName>
                                        </p:attrNameLst>
                                      </p:cBhvr>
                                      <p:to>
                                        <p:strVal val="visible"/>
                                      </p:to>
                                    </p:set>
                                    <p:anim calcmode="lin" valueType="num">
                                      <p:cBhvr>
                                        <p:cTn id="512" dur="1000" fill="hold"/>
                                        <p:tgtEl>
                                          <p:spTgt spid="132"/>
                                        </p:tgtEl>
                                        <p:attrNameLst>
                                          <p:attrName>ppt_w</p:attrName>
                                        </p:attrNameLst>
                                      </p:cBhvr>
                                      <p:tavLst>
                                        <p:tav tm="0">
                                          <p:val>
                                            <p:fltVal val="0"/>
                                          </p:val>
                                        </p:tav>
                                        <p:tav tm="100000">
                                          <p:val>
                                            <p:strVal val="#ppt_w"/>
                                          </p:val>
                                        </p:tav>
                                      </p:tavLst>
                                    </p:anim>
                                    <p:anim calcmode="lin" valueType="num">
                                      <p:cBhvr>
                                        <p:cTn id="513" dur="1000" fill="hold"/>
                                        <p:tgtEl>
                                          <p:spTgt spid="132"/>
                                        </p:tgtEl>
                                        <p:attrNameLst>
                                          <p:attrName>ppt_h</p:attrName>
                                        </p:attrNameLst>
                                      </p:cBhvr>
                                      <p:tavLst>
                                        <p:tav tm="0">
                                          <p:val>
                                            <p:fltVal val="0"/>
                                          </p:val>
                                        </p:tav>
                                        <p:tav tm="100000">
                                          <p:val>
                                            <p:strVal val="#ppt_h"/>
                                          </p:val>
                                        </p:tav>
                                      </p:tavLst>
                                    </p:anim>
                                    <p:anim calcmode="lin" valueType="num">
                                      <p:cBhvr>
                                        <p:cTn id="514" dur="1000" fill="hold"/>
                                        <p:tgtEl>
                                          <p:spTgt spid="132"/>
                                        </p:tgtEl>
                                        <p:attrNameLst>
                                          <p:attrName>style.rotation</p:attrName>
                                        </p:attrNameLst>
                                      </p:cBhvr>
                                      <p:tavLst>
                                        <p:tav tm="0">
                                          <p:val>
                                            <p:fltVal val="90"/>
                                          </p:val>
                                        </p:tav>
                                        <p:tav tm="100000">
                                          <p:val>
                                            <p:fltVal val="0"/>
                                          </p:val>
                                        </p:tav>
                                      </p:tavLst>
                                    </p:anim>
                                    <p:animEffect transition="in" filter="fade">
                                      <p:cBhvr>
                                        <p:cTn id="515" dur="1000"/>
                                        <p:tgtEl>
                                          <p:spTgt spid="132"/>
                                        </p:tgtEl>
                                      </p:cBhvr>
                                    </p:animEffect>
                                  </p:childTnLst>
                                </p:cTn>
                              </p:par>
                              <p:par>
                                <p:cTn id="516" presetID="22" presetClass="entr" presetSubtype="4" fill="hold" grpId="0" nodeType="withEffect" nodePh="1">
                                  <p:stCondLst>
                                    <p:cond delay="0"/>
                                  </p:stCondLst>
                                  <p:endCondLst>
                                    <p:cond evt="begin" delay="0">
                                      <p:tn val="516"/>
                                    </p:cond>
                                  </p:endCondLst>
                                  <p:childTnLst>
                                    <p:set>
                                      <p:cBhvr>
                                        <p:cTn id="517" dur="1" fill="hold">
                                          <p:stCondLst>
                                            <p:cond delay="0"/>
                                          </p:stCondLst>
                                        </p:cTn>
                                        <p:tgtEl>
                                          <p:spTgt spid="133"/>
                                        </p:tgtEl>
                                        <p:attrNameLst>
                                          <p:attrName>style.visibility</p:attrName>
                                        </p:attrNameLst>
                                      </p:cBhvr>
                                      <p:to>
                                        <p:strVal val="visible"/>
                                      </p:to>
                                    </p:set>
                                    <p:animEffect transition="in" filter="wipe(down)">
                                      <p:cBhvr>
                                        <p:cTn id="518" dur="500"/>
                                        <p:tgtEl>
                                          <p:spTgt spid="133"/>
                                        </p:tgtEl>
                                      </p:cBhvr>
                                    </p:animEffect>
                                  </p:childTnLst>
                                </p:cTn>
                              </p:par>
                            </p:childTnLst>
                          </p:cTn>
                        </p:par>
                      </p:childTnLst>
                    </p:cTn>
                  </p:par>
                </p:childTnLst>
              </p:cTn>
              <p:nextCondLst>
                <p:cond evt="onClick" delay="0">
                  <p:tgtEl>
                    <p:spTgt spid="129"/>
                  </p:tgtEl>
                </p:cond>
              </p:nextCondLst>
            </p:seq>
            <p:seq concurrent="1" nextAc="seek">
              <p:cTn id="519" restart="whenNotActive" fill="hold" evtFilter="cancelBubble" nodeType="interactiveSeq">
                <p:stCondLst>
                  <p:cond evt="onClick" delay="0">
                    <p:tgtEl>
                      <p:spTgt spid="133"/>
                    </p:tgtEl>
                  </p:cond>
                </p:stCondLst>
                <p:endSync evt="end" delay="0">
                  <p:rtn val="all"/>
                </p:endSync>
                <p:childTnLst>
                  <p:par>
                    <p:cTn id="520" fill="hold">
                      <p:stCondLst>
                        <p:cond delay="0"/>
                      </p:stCondLst>
                      <p:childTnLst>
                        <p:par>
                          <p:cTn id="521" fill="hold">
                            <p:stCondLst>
                              <p:cond delay="0"/>
                            </p:stCondLst>
                            <p:childTnLst>
                              <p:par>
                                <p:cTn id="522" presetID="0" presetClass="path" presetSubtype="0" accel="50000" decel="50000" fill="hold" grpId="1" nodeType="clickEffect">
                                  <p:stCondLst>
                                    <p:cond delay="0"/>
                                  </p:stCondLst>
                                  <p:childTnLst>
                                    <p:animMotion origin="layout" path="M -1.66667E-6 2.59259E-6 L 0.81354 0.56203 " pathEditMode="relative" rAng="0" ptsTypes="AA">
                                      <p:cBhvr>
                                        <p:cTn id="523" dur="2000" fill="hold"/>
                                        <p:tgtEl>
                                          <p:spTgt spid="131"/>
                                        </p:tgtEl>
                                        <p:attrNameLst>
                                          <p:attrName>ppt_x</p:attrName>
                                          <p:attrName>ppt_y</p:attrName>
                                        </p:attrNameLst>
                                      </p:cBhvr>
                                      <p:rCtr x="40677" y="28102"/>
                                    </p:animMotion>
                                  </p:childTnLst>
                                </p:cTn>
                              </p:par>
                            </p:childTnLst>
                          </p:cTn>
                        </p:par>
                        <p:par>
                          <p:cTn id="524" fill="hold">
                            <p:stCondLst>
                              <p:cond delay="2000"/>
                            </p:stCondLst>
                            <p:childTnLst>
                              <p:par>
                                <p:cTn id="525" presetID="2" presetClass="entr" presetSubtype="6" fill="hold" grpId="0" nodeType="afterEffect">
                                  <p:stCondLst>
                                    <p:cond delay="0"/>
                                  </p:stCondLst>
                                  <p:childTnLst>
                                    <p:set>
                                      <p:cBhvr>
                                        <p:cTn id="526" dur="1" fill="hold">
                                          <p:stCondLst>
                                            <p:cond delay="0"/>
                                          </p:stCondLst>
                                        </p:cTn>
                                        <p:tgtEl>
                                          <p:spTgt spid="74"/>
                                        </p:tgtEl>
                                        <p:attrNameLst>
                                          <p:attrName>style.visibility</p:attrName>
                                        </p:attrNameLst>
                                      </p:cBhvr>
                                      <p:to>
                                        <p:strVal val="visible"/>
                                      </p:to>
                                    </p:set>
                                    <p:anim calcmode="lin" valueType="num">
                                      <p:cBhvr additive="base">
                                        <p:cTn id="527" dur="500" fill="hold"/>
                                        <p:tgtEl>
                                          <p:spTgt spid="74"/>
                                        </p:tgtEl>
                                        <p:attrNameLst>
                                          <p:attrName>ppt_x</p:attrName>
                                        </p:attrNameLst>
                                      </p:cBhvr>
                                      <p:tavLst>
                                        <p:tav tm="0">
                                          <p:val>
                                            <p:strVal val="1+#ppt_w/2"/>
                                          </p:val>
                                        </p:tav>
                                        <p:tav tm="100000">
                                          <p:val>
                                            <p:strVal val="#ppt_x"/>
                                          </p:val>
                                        </p:tav>
                                      </p:tavLst>
                                    </p:anim>
                                    <p:anim calcmode="lin" valueType="num">
                                      <p:cBhvr additive="base">
                                        <p:cTn id="528" dur="500" fill="hold"/>
                                        <p:tgtEl>
                                          <p:spTgt spid="74"/>
                                        </p:tgtEl>
                                        <p:attrNameLst>
                                          <p:attrName>ppt_y</p:attrName>
                                        </p:attrNameLst>
                                      </p:cBhvr>
                                      <p:tavLst>
                                        <p:tav tm="0">
                                          <p:val>
                                            <p:strVal val="1+#ppt_h/2"/>
                                          </p:val>
                                        </p:tav>
                                        <p:tav tm="100000">
                                          <p:val>
                                            <p:strVal val="#ppt_y"/>
                                          </p:val>
                                        </p:tav>
                                      </p:tavLst>
                                    </p:anim>
                                  </p:childTnLst>
                                </p:cTn>
                              </p:par>
                            </p:childTnLst>
                          </p:cTn>
                        </p:par>
                        <p:par>
                          <p:cTn id="529" fill="hold">
                            <p:stCondLst>
                              <p:cond delay="2500"/>
                            </p:stCondLst>
                            <p:childTnLst>
                              <p:par>
                                <p:cTn id="530" presetID="22" presetClass="entr" presetSubtype="1" fill="hold" grpId="0" nodeType="afterEffect">
                                  <p:stCondLst>
                                    <p:cond delay="0"/>
                                  </p:stCondLst>
                                  <p:childTnLst>
                                    <p:set>
                                      <p:cBhvr>
                                        <p:cTn id="531" dur="1" fill="hold">
                                          <p:stCondLst>
                                            <p:cond delay="0"/>
                                          </p:stCondLst>
                                        </p:cTn>
                                        <p:tgtEl>
                                          <p:spTgt spid="27"/>
                                        </p:tgtEl>
                                        <p:attrNameLst>
                                          <p:attrName>style.visibility</p:attrName>
                                        </p:attrNameLst>
                                      </p:cBhvr>
                                      <p:to>
                                        <p:strVal val="visible"/>
                                      </p:to>
                                    </p:set>
                                    <p:animEffect transition="in" filter="wipe(up)">
                                      <p:cBhvr>
                                        <p:cTn id="532" dur="500"/>
                                        <p:tgtEl>
                                          <p:spTgt spid="27"/>
                                        </p:tgtEl>
                                      </p:cBhvr>
                                    </p:animEffect>
                                  </p:childTnLst>
                                </p:cTn>
                              </p:par>
                            </p:childTnLst>
                          </p:cTn>
                        </p:par>
                        <p:par>
                          <p:cTn id="533" fill="hold">
                            <p:stCondLst>
                              <p:cond delay="3000"/>
                            </p:stCondLst>
                            <p:childTnLst>
                              <p:par>
                                <p:cTn id="534" presetID="31" presetClass="entr" presetSubtype="0" fill="hold" grpId="0" nodeType="afterEffect">
                                  <p:stCondLst>
                                    <p:cond delay="0"/>
                                  </p:stCondLst>
                                  <p:childTnLst>
                                    <p:set>
                                      <p:cBhvr>
                                        <p:cTn id="535" dur="1" fill="hold">
                                          <p:stCondLst>
                                            <p:cond delay="0"/>
                                          </p:stCondLst>
                                        </p:cTn>
                                        <p:tgtEl>
                                          <p:spTgt spid="134"/>
                                        </p:tgtEl>
                                        <p:attrNameLst>
                                          <p:attrName>style.visibility</p:attrName>
                                        </p:attrNameLst>
                                      </p:cBhvr>
                                      <p:to>
                                        <p:strVal val="visible"/>
                                      </p:to>
                                    </p:set>
                                    <p:anim calcmode="lin" valueType="num">
                                      <p:cBhvr>
                                        <p:cTn id="536" dur="1000" fill="hold"/>
                                        <p:tgtEl>
                                          <p:spTgt spid="134"/>
                                        </p:tgtEl>
                                        <p:attrNameLst>
                                          <p:attrName>ppt_w</p:attrName>
                                        </p:attrNameLst>
                                      </p:cBhvr>
                                      <p:tavLst>
                                        <p:tav tm="0">
                                          <p:val>
                                            <p:fltVal val="0"/>
                                          </p:val>
                                        </p:tav>
                                        <p:tav tm="100000">
                                          <p:val>
                                            <p:strVal val="#ppt_w"/>
                                          </p:val>
                                        </p:tav>
                                      </p:tavLst>
                                    </p:anim>
                                    <p:anim calcmode="lin" valueType="num">
                                      <p:cBhvr>
                                        <p:cTn id="537" dur="1000" fill="hold"/>
                                        <p:tgtEl>
                                          <p:spTgt spid="134"/>
                                        </p:tgtEl>
                                        <p:attrNameLst>
                                          <p:attrName>ppt_h</p:attrName>
                                        </p:attrNameLst>
                                      </p:cBhvr>
                                      <p:tavLst>
                                        <p:tav tm="0">
                                          <p:val>
                                            <p:fltVal val="0"/>
                                          </p:val>
                                        </p:tav>
                                        <p:tav tm="100000">
                                          <p:val>
                                            <p:strVal val="#ppt_h"/>
                                          </p:val>
                                        </p:tav>
                                      </p:tavLst>
                                    </p:anim>
                                    <p:anim calcmode="lin" valueType="num">
                                      <p:cBhvr>
                                        <p:cTn id="538" dur="1000" fill="hold"/>
                                        <p:tgtEl>
                                          <p:spTgt spid="134"/>
                                        </p:tgtEl>
                                        <p:attrNameLst>
                                          <p:attrName>style.rotation</p:attrName>
                                        </p:attrNameLst>
                                      </p:cBhvr>
                                      <p:tavLst>
                                        <p:tav tm="0">
                                          <p:val>
                                            <p:fltVal val="90"/>
                                          </p:val>
                                        </p:tav>
                                        <p:tav tm="100000">
                                          <p:val>
                                            <p:fltVal val="0"/>
                                          </p:val>
                                        </p:tav>
                                      </p:tavLst>
                                    </p:anim>
                                    <p:animEffect transition="in" filter="fade">
                                      <p:cBhvr>
                                        <p:cTn id="539" dur="1000"/>
                                        <p:tgtEl>
                                          <p:spTgt spid="134"/>
                                        </p:tgtEl>
                                      </p:cBhvr>
                                    </p:animEffect>
                                  </p:childTnLst>
                                </p:cTn>
                              </p:par>
                              <p:par>
                                <p:cTn id="540" presetID="31" presetClass="exit" presetSubtype="0" fill="hold" grpId="1" nodeType="withEffect">
                                  <p:stCondLst>
                                    <p:cond delay="0"/>
                                  </p:stCondLst>
                                  <p:childTnLst>
                                    <p:anim calcmode="lin" valueType="num">
                                      <p:cBhvr>
                                        <p:cTn id="541" dur="1000"/>
                                        <p:tgtEl>
                                          <p:spTgt spid="132"/>
                                        </p:tgtEl>
                                        <p:attrNameLst>
                                          <p:attrName>ppt_w</p:attrName>
                                        </p:attrNameLst>
                                      </p:cBhvr>
                                      <p:tavLst>
                                        <p:tav tm="0">
                                          <p:val>
                                            <p:strVal val="ppt_w"/>
                                          </p:val>
                                        </p:tav>
                                        <p:tav tm="100000">
                                          <p:val>
                                            <p:fltVal val="0"/>
                                          </p:val>
                                        </p:tav>
                                      </p:tavLst>
                                    </p:anim>
                                    <p:anim calcmode="lin" valueType="num">
                                      <p:cBhvr>
                                        <p:cTn id="542" dur="1000"/>
                                        <p:tgtEl>
                                          <p:spTgt spid="132"/>
                                        </p:tgtEl>
                                        <p:attrNameLst>
                                          <p:attrName>ppt_h</p:attrName>
                                        </p:attrNameLst>
                                      </p:cBhvr>
                                      <p:tavLst>
                                        <p:tav tm="0">
                                          <p:val>
                                            <p:strVal val="ppt_h"/>
                                          </p:val>
                                        </p:tav>
                                        <p:tav tm="100000">
                                          <p:val>
                                            <p:fltVal val="0"/>
                                          </p:val>
                                        </p:tav>
                                      </p:tavLst>
                                    </p:anim>
                                    <p:anim calcmode="lin" valueType="num">
                                      <p:cBhvr>
                                        <p:cTn id="543" dur="1000"/>
                                        <p:tgtEl>
                                          <p:spTgt spid="132"/>
                                        </p:tgtEl>
                                        <p:attrNameLst>
                                          <p:attrName>style.rotation</p:attrName>
                                        </p:attrNameLst>
                                      </p:cBhvr>
                                      <p:tavLst>
                                        <p:tav tm="0">
                                          <p:val>
                                            <p:fltVal val="0"/>
                                          </p:val>
                                        </p:tav>
                                        <p:tav tm="100000">
                                          <p:val>
                                            <p:fltVal val="90"/>
                                          </p:val>
                                        </p:tav>
                                      </p:tavLst>
                                    </p:anim>
                                    <p:animEffect transition="out" filter="fade">
                                      <p:cBhvr>
                                        <p:cTn id="544" dur="1000"/>
                                        <p:tgtEl>
                                          <p:spTgt spid="132"/>
                                        </p:tgtEl>
                                      </p:cBhvr>
                                    </p:animEffect>
                                    <p:set>
                                      <p:cBhvr>
                                        <p:cTn id="545" dur="1" fill="hold">
                                          <p:stCondLst>
                                            <p:cond delay="999"/>
                                          </p:stCondLst>
                                        </p:cTn>
                                        <p:tgtEl>
                                          <p:spTgt spid="132"/>
                                        </p:tgtEl>
                                        <p:attrNameLst>
                                          <p:attrName>style.visibility</p:attrName>
                                        </p:attrNameLst>
                                      </p:cBhvr>
                                      <p:to>
                                        <p:strVal val="hidden"/>
                                      </p:to>
                                    </p:set>
                                  </p:childTnLst>
                                </p:cTn>
                              </p:par>
                              <p:par>
                                <p:cTn id="546" presetID="31" presetClass="entr" presetSubtype="0" fill="hold" grpId="0" nodeType="withEffect">
                                  <p:stCondLst>
                                    <p:cond delay="0"/>
                                  </p:stCondLst>
                                  <p:childTnLst>
                                    <p:set>
                                      <p:cBhvr>
                                        <p:cTn id="547" dur="1" fill="hold">
                                          <p:stCondLst>
                                            <p:cond delay="0"/>
                                          </p:stCondLst>
                                        </p:cTn>
                                        <p:tgtEl>
                                          <p:spTgt spid="135"/>
                                        </p:tgtEl>
                                        <p:attrNameLst>
                                          <p:attrName>style.visibility</p:attrName>
                                        </p:attrNameLst>
                                      </p:cBhvr>
                                      <p:to>
                                        <p:strVal val="visible"/>
                                      </p:to>
                                    </p:set>
                                    <p:anim calcmode="lin" valueType="num">
                                      <p:cBhvr>
                                        <p:cTn id="548" dur="1000" fill="hold"/>
                                        <p:tgtEl>
                                          <p:spTgt spid="135"/>
                                        </p:tgtEl>
                                        <p:attrNameLst>
                                          <p:attrName>ppt_w</p:attrName>
                                        </p:attrNameLst>
                                      </p:cBhvr>
                                      <p:tavLst>
                                        <p:tav tm="0">
                                          <p:val>
                                            <p:fltVal val="0"/>
                                          </p:val>
                                        </p:tav>
                                        <p:tav tm="100000">
                                          <p:val>
                                            <p:strVal val="#ppt_w"/>
                                          </p:val>
                                        </p:tav>
                                      </p:tavLst>
                                    </p:anim>
                                    <p:anim calcmode="lin" valueType="num">
                                      <p:cBhvr>
                                        <p:cTn id="549" dur="1000" fill="hold"/>
                                        <p:tgtEl>
                                          <p:spTgt spid="135"/>
                                        </p:tgtEl>
                                        <p:attrNameLst>
                                          <p:attrName>ppt_h</p:attrName>
                                        </p:attrNameLst>
                                      </p:cBhvr>
                                      <p:tavLst>
                                        <p:tav tm="0">
                                          <p:val>
                                            <p:fltVal val="0"/>
                                          </p:val>
                                        </p:tav>
                                        <p:tav tm="100000">
                                          <p:val>
                                            <p:strVal val="#ppt_h"/>
                                          </p:val>
                                        </p:tav>
                                      </p:tavLst>
                                    </p:anim>
                                    <p:anim calcmode="lin" valueType="num">
                                      <p:cBhvr>
                                        <p:cTn id="550" dur="1000" fill="hold"/>
                                        <p:tgtEl>
                                          <p:spTgt spid="135"/>
                                        </p:tgtEl>
                                        <p:attrNameLst>
                                          <p:attrName>style.rotation</p:attrName>
                                        </p:attrNameLst>
                                      </p:cBhvr>
                                      <p:tavLst>
                                        <p:tav tm="0">
                                          <p:val>
                                            <p:fltVal val="90"/>
                                          </p:val>
                                        </p:tav>
                                        <p:tav tm="100000">
                                          <p:val>
                                            <p:fltVal val="0"/>
                                          </p:val>
                                        </p:tav>
                                      </p:tavLst>
                                    </p:anim>
                                    <p:animEffect transition="in" filter="fade">
                                      <p:cBhvr>
                                        <p:cTn id="551" dur="1000"/>
                                        <p:tgtEl>
                                          <p:spTgt spid="135"/>
                                        </p:tgtEl>
                                      </p:cBhvr>
                                    </p:animEffect>
                                  </p:childTnLst>
                                </p:cTn>
                              </p:par>
                              <p:par>
                                <p:cTn id="552" presetID="22" presetClass="entr" presetSubtype="4" fill="hold" grpId="0" nodeType="withEffect" nodePh="1">
                                  <p:stCondLst>
                                    <p:cond delay="0"/>
                                  </p:stCondLst>
                                  <p:endCondLst>
                                    <p:cond evt="begin" delay="0">
                                      <p:tn val="552"/>
                                    </p:cond>
                                  </p:endCondLst>
                                  <p:childTnLst>
                                    <p:set>
                                      <p:cBhvr>
                                        <p:cTn id="553" dur="1" fill="hold">
                                          <p:stCondLst>
                                            <p:cond delay="0"/>
                                          </p:stCondLst>
                                        </p:cTn>
                                        <p:tgtEl>
                                          <p:spTgt spid="136"/>
                                        </p:tgtEl>
                                        <p:attrNameLst>
                                          <p:attrName>style.visibility</p:attrName>
                                        </p:attrNameLst>
                                      </p:cBhvr>
                                      <p:to>
                                        <p:strVal val="visible"/>
                                      </p:to>
                                    </p:set>
                                    <p:animEffect transition="in" filter="wipe(down)">
                                      <p:cBhvr>
                                        <p:cTn id="554" dur="500"/>
                                        <p:tgtEl>
                                          <p:spTgt spid="136"/>
                                        </p:tgtEl>
                                      </p:cBhvr>
                                    </p:animEffect>
                                  </p:childTnLst>
                                </p:cTn>
                              </p:par>
                            </p:childTnLst>
                          </p:cTn>
                        </p:par>
                      </p:childTnLst>
                    </p:cTn>
                  </p:par>
                </p:childTnLst>
              </p:cTn>
              <p:nextCondLst>
                <p:cond evt="onClick" delay="0">
                  <p:tgtEl>
                    <p:spTgt spid="133"/>
                  </p:tgtEl>
                </p:cond>
              </p:nextCondLst>
            </p:seq>
            <p:seq concurrent="1" nextAc="seek">
              <p:cTn id="555" restart="whenNotActive" fill="hold" evtFilter="cancelBubble" nodeType="interactiveSeq">
                <p:stCondLst>
                  <p:cond evt="onClick" delay="0">
                    <p:tgtEl>
                      <p:spTgt spid="136"/>
                    </p:tgtEl>
                  </p:cond>
                </p:stCondLst>
                <p:endSync evt="end" delay="0">
                  <p:rtn val="all"/>
                </p:endSync>
                <p:childTnLst>
                  <p:par>
                    <p:cTn id="556" fill="hold">
                      <p:stCondLst>
                        <p:cond delay="0"/>
                      </p:stCondLst>
                      <p:childTnLst>
                        <p:par>
                          <p:cTn id="557" fill="hold">
                            <p:stCondLst>
                              <p:cond delay="0"/>
                            </p:stCondLst>
                            <p:childTnLst>
                              <p:par>
                                <p:cTn id="558" presetID="0" presetClass="path" presetSubtype="0" accel="50000" decel="50000" fill="hold" grpId="1" nodeType="clickEffect">
                                  <p:stCondLst>
                                    <p:cond delay="0"/>
                                  </p:stCondLst>
                                  <p:childTnLst>
                                    <p:animMotion origin="layout" path="M -1.66667E-6 2.59259E-6 L 0.74792 0.51342 " pathEditMode="relative" rAng="0" ptsTypes="AA">
                                      <p:cBhvr>
                                        <p:cTn id="559" dur="2000" fill="hold"/>
                                        <p:tgtEl>
                                          <p:spTgt spid="134"/>
                                        </p:tgtEl>
                                        <p:attrNameLst>
                                          <p:attrName>ppt_x</p:attrName>
                                          <p:attrName>ppt_y</p:attrName>
                                        </p:attrNameLst>
                                      </p:cBhvr>
                                      <p:rCtr x="37396" y="25671"/>
                                    </p:animMotion>
                                  </p:childTnLst>
                                </p:cTn>
                              </p:par>
                            </p:childTnLst>
                          </p:cTn>
                        </p:par>
                        <p:par>
                          <p:cTn id="560" fill="hold">
                            <p:stCondLst>
                              <p:cond delay="2000"/>
                            </p:stCondLst>
                            <p:childTnLst>
                              <p:par>
                                <p:cTn id="561" presetID="2" presetClass="entr" presetSubtype="4" fill="hold" grpId="0" nodeType="afterEffect">
                                  <p:stCondLst>
                                    <p:cond delay="0"/>
                                  </p:stCondLst>
                                  <p:childTnLst>
                                    <p:set>
                                      <p:cBhvr>
                                        <p:cTn id="562" dur="1" fill="hold">
                                          <p:stCondLst>
                                            <p:cond delay="0"/>
                                          </p:stCondLst>
                                        </p:cTn>
                                        <p:tgtEl>
                                          <p:spTgt spid="75"/>
                                        </p:tgtEl>
                                        <p:attrNameLst>
                                          <p:attrName>style.visibility</p:attrName>
                                        </p:attrNameLst>
                                      </p:cBhvr>
                                      <p:to>
                                        <p:strVal val="visible"/>
                                      </p:to>
                                    </p:set>
                                    <p:anim calcmode="lin" valueType="num">
                                      <p:cBhvr additive="base">
                                        <p:cTn id="563" dur="500" fill="hold"/>
                                        <p:tgtEl>
                                          <p:spTgt spid="75"/>
                                        </p:tgtEl>
                                        <p:attrNameLst>
                                          <p:attrName>ppt_x</p:attrName>
                                        </p:attrNameLst>
                                      </p:cBhvr>
                                      <p:tavLst>
                                        <p:tav tm="0">
                                          <p:val>
                                            <p:strVal val="#ppt_x"/>
                                          </p:val>
                                        </p:tav>
                                        <p:tav tm="100000">
                                          <p:val>
                                            <p:strVal val="#ppt_x"/>
                                          </p:val>
                                        </p:tav>
                                      </p:tavLst>
                                    </p:anim>
                                    <p:anim calcmode="lin" valueType="num">
                                      <p:cBhvr additive="base">
                                        <p:cTn id="564" dur="500" fill="hold"/>
                                        <p:tgtEl>
                                          <p:spTgt spid="75"/>
                                        </p:tgtEl>
                                        <p:attrNameLst>
                                          <p:attrName>ppt_y</p:attrName>
                                        </p:attrNameLst>
                                      </p:cBhvr>
                                      <p:tavLst>
                                        <p:tav tm="0">
                                          <p:val>
                                            <p:strVal val="1+#ppt_h/2"/>
                                          </p:val>
                                        </p:tav>
                                        <p:tav tm="100000">
                                          <p:val>
                                            <p:strVal val="#ppt_y"/>
                                          </p:val>
                                        </p:tav>
                                      </p:tavLst>
                                    </p:anim>
                                  </p:childTnLst>
                                </p:cTn>
                              </p:par>
                            </p:childTnLst>
                          </p:cTn>
                        </p:par>
                        <p:par>
                          <p:cTn id="565" fill="hold">
                            <p:stCondLst>
                              <p:cond delay="2500"/>
                            </p:stCondLst>
                            <p:childTnLst>
                              <p:par>
                                <p:cTn id="566" presetID="22" presetClass="entr" presetSubtype="2" fill="hold" grpId="0" nodeType="afterEffect">
                                  <p:stCondLst>
                                    <p:cond delay="0"/>
                                  </p:stCondLst>
                                  <p:childTnLst>
                                    <p:set>
                                      <p:cBhvr>
                                        <p:cTn id="567" dur="1" fill="hold">
                                          <p:stCondLst>
                                            <p:cond delay="0"/>
                                          </p:stCondLst>
                                        </p:cTn>
                                        <p:tgtEl>
                                          <p:spTgt spid="28"/>
                                        </p:tgtEl>
                                        <p:attrNameLst>
                                          <p:attrName>style.visibility</p:attrName>
                                        </p:attrNameLst>
                                      </p:cBhvr>
                                      <p:to>
                                        <p:strVal val="visible"/>
                                      </p:to>
                                    </p:set>
                                    <p:animEffect transition="in" filter="wipe(right)">
                                      <p:cBhvr>
                                        <p:cTn id="568" dur="500"/>
                                        <p:tgtEl>
                                          <p:spTgt spid="28"/>
                                        </p:tgtEl>
                                      </p:cBhvr>
                                    </p:animEffect>
                                  </p:childTnLst>
                                </p:cTn>
                              </p:par>
                            </p:childTnLst>
                          </p:cTn>
                        </p:par>
                        <p:par>
                          <p:cTn id="569" fill="hold">
                            <p:stCondLst>
                              <p:cond delay="3000"/>
                            </p:stCondLst>
                            <p:childTnLst>
                              <p:par>
                                <p:cTn id="570" presetID="31" presetClass="entr" presetSubtype="0" fill="hold" grpId="0" nodeType="afterEffect">
                                  <p:stCondLst>
                                    <p:cond delay="0"/>
                                  </p:stCondLst>
                                  <p:childTnLst>
                                    <p:set>
                                      <p:cBhvr>
                                        <p:cTn id="571" dur="1" fill="hold">
                                          <p:stCondLst>
                                            <p:cond delay="0"/>
                                          </p:stCondLst>
                                        </p:cTn>
                                        <p:tgtEl>
                                          <p:spTgt spid="137"/>
                                        </p:tgtEl>
                                        <p:attrNameLst>
                                          <p:attrName>style.visibility</p:attrName>
                                        </p:attrNameLst>
                                      </p:cBhvr>
                                      <p:to>
                                        <p:strVal val="visible"/>
                                      </p:to>
                                    </p:set>
                                    <p:anim calcmode="lin" valueType="num">
                                      <p:cBhvr>
                                        <p:cTn id="572" dur="1000" fill="hold"/>
                                        <p:tgtEl>
                                          <p:spTgt spid="137"/>
                                        </p:tgtEl>
                                        <p:attrNameLst>
                                          <p:attrName>ppt_w</p:attrName>
                                        </p:attrNameLst>
                                      </p:cBhvr>
                                      <p:tavLst>
                                        <p:tav tm="0">
                                          <p:val>
                                            <p:fltVal val="0"/>
                                          </p:val>
                                        </p:tav>
                                        <p:tav tm="100000">
                                          <p:val>
                                            <p:strVal val="#ppt_w"/>
                                          </p:val>
                                        </p:tav>
                                      </p:tavLst>
                                    </p:anim>
                                    <p:anim calcmode="lin" valueType="num">
                                      <p:cBhvr>
                                        <p:cTn id="573" dur="1000" fill="hold"/>
                                        <p:tgtEl>
                                          <p:spTgt spid="137"/>
                                        </p:tgtEl>
                                        <p:attrNameLst>
                                          <p:attrName>ppt_h</p:attrName>
                                        </p:attrNameLst>
                                      </p:cBhvr>
                                      <p:tavLst>
                                        <p:tav tm="0">
                                          <p:val>
                                            <p:fltVal val="0"/>
                                          </p:val>
                                        </p:tav>
                                        <p:tav tm="100000">
                                          <p:val>
                                            <p:strVal val="#ppt_h"/>
                                          </p:val>
                                        </p:tav>
                                      </p:tavLst>
                                    </p:anim>
                                    <p:anim calcmode="lin" valueType="num">
                                      <p:cBhvr>
                                        <p:cTn id="574" dur="1000" fill="hold"/>
                                        <p:tgtEl>
                                          <p:spTgt spid="137"/>
                                        </p:tgtEl>
                                        <p:attrNameLst>
                                          <p:attrName>style.rotation</p:attrName>
                                        </p:attrNameLst>
                                      </p:cBhvr>
                                      <p:tavLst>
                                        <p:tav tm="0">
                                          <p:val>
                                            <p:fltVal val="90"/>
                                          </p:val>
                                        </p:tav>
                                        <p:tav tm="100000">
                                          <p:val>
                                            <p:fltVal val="0"/>
                                          </p:val>
                                        </p:tav>
                                      </p:tavLst>
                                    </p:anim>
                                    <p:animEffect transition="in" filter="fade">
                                      <p:cBhvr>
                                        <p:cTn id="575" dur="1000"/>
                                        <p:tgtEl>
                                          <p:spTgt spid="137"/>
                                        </p:tgtEl>
                                      </p:cBhvr>
                                    </p:animEffect>
                                  </p:childTnLst>
                                </p:cTn>
                              </p:par>
                              <p:par>
                                <p:cTn id="576" presetID="53" presetClass="exit" presetSubtype="32" fill="hold" grpId="1" nodeType="withEffect">
                                  <p:stCondLst>
                                    <p:cond delay="0"/>
                                  </p:stCondLst>
                                  <p:childTnLst>
                                    <p:anim calcmode="lin" valueType="num">
                                      <p:cBhvr>
                                        <p:cTn id="577" dur="500"/>
                                        <p:tgtEl>
                                          <p:spTgt spid="135"/>
                                        </p:tgtEl>
                                        <p:attrNameLst>
                                          <p:attrName>ppt_w</p:attrName>
                                        </p:attrNameLst>
                                      </p:cBhvr>
                                      <p:tavLst>
                                        <p:tav tm="0">
                                          <p:val>
                                            <p:strVal val="ppt_w"/>
                                          </p:val>
                                        </p:tav>
                                        <p:tav tm="100000">
                                          <p:val>
                                            <p:fltVal val="0"/>
                                          </p:val>
                                        </p:tav>
                                      </p:tavLst>
                                    </p:anim>
                                    <p:anim calcmode="lin" valueType="num">
                                      <p:cBhvr>
                                        <p:cTn id="578" dur="500"/>
                                        <p:tgtEl>
                                          <p:spTgt spid="135"/>
                                        </p:tgtEl>
                                        <p:attrNameLst>
                                          <p:attrName>ppt_h</p:attrName>
                                        </p:attrNameLst>
                                      </p:cBhvr>
                                      <p:tavLst>
                                        <p:tav tm="0">
                                          <p:val>
                                            <p:strVal val="ppt_h"/>
                                          </p:val>
                                        </p:tav>
                                        <p:tav tm="100000">
                                          <p:val>
                                            <p:fltVal val="0"/>
                                          </p:val>
                                        </p:tav>
                                      </p:tavLst>
                                    </p:anim>
                                    <p:animEffect transition="out" filter="fade">
                                      <p:cBhvr>
                                        <p:cTn id="579" dur="500"/>
                                        <p:tgtEl>
                                          <p:spTgt spid="135"/>
                                        </p:tgtEl>
                                      </p:cBhvr>
                                    </p:animEffect>
                                    <p:set>
                                      <p:cBhvr>
                                        <p:cTn id="580" dur="1" fill="hold">
                                          <p:stCondLst>
                                            <p:cond delay="499"/>
                                          </p:stCondLst>
                                        </p:cTn>
                                        <p:tgtEl>
                                          <p:spTgt spid="135"/>
                                        </p:tgtEl>
                                        <p:attrNameLst>
                                          <p:attrName>style.visibility</p:attrName>
                                        </p:attrNameLst>
                                      </p:cBhvr>
                                      <p:to>
                                        <p:strVal val="hidden"/>
                                      </p:to>
                                    </p:set>
                                  </p:childTnLst>
                                </p:cTn>
                              </p:par>
                              <p:par>
                                <p:cTn id="581" presetID="53" presetClass="entr" presetSubtype="16" fill="hold" grpId="0" nodeType="withEffect">
                                  <p:stCondLst>
                                    <p:cond delay="0"/>
                                  </p:stCondLst>
                                  <p:childTnLst>
                                    <p:set>
                                      <p:cBhvr>
                                        <p:cTn id="582" dur="1" fill="hold">
                                          <p:stCondLst>
                                            <p:cond delay="0"/>
                                          </p:stCondLst>
                                        </p:cTn>
                                        <p:tgtEl>
                                          <p:spTgt spid="138"/>
                                        </p:tgtEl>
                                        <p:attrNameLst>
                                          <p:attrName>style.visibility</p:attrName>
                                        </p:attrNameLst>
                                      </p:cBhvr>
                                      <p:to>
                                        <p:strVal val="visible"/>
                                      </p:to>
                                    </p:set>
                                    <p:anim calcmode="lin" valueType="num">
                                      <p:cBhvr>
                                        <p:cTn id="583" dur="500" fill="hold"/>
                                        <p:tgtEl>
                                          <p:spTgt spid="138"/>
                                        </p:tgtEl>
                                        <p:attrNameLst>
                                          <p:attrName>ppt_w</p:attrName>
                                        </p:attrNameLst>
                                      </p:cBhvr>
                                      <p:tavLst>
                                        <p:tav tm="0">
                                          <p:val>
                                            <p:fltVal val="0"/>
                                          </p:val>
                                        </p:tav>
                                        <p:tav tm="100000">
                                          <p:val>
                                            <p:strVal val="#ppt_w"/>
                                          </p:val>
                                        </p:tav>
                                      </p:tavLst>
                                    </p:anim>
                                    <p:anim calcmode="lin" valueType="num">
                                      <p:cBhvr>
                                        <p:cTn id="584" dur="500" fill="hold"/>
                                        <p:tgtEl>
                                          <p:spTgt spid="138"/>
                                        </p:tgtEl>
                                        <p:attrNameLst>
                                          <p:attrName>ppt_h</p:attrName>
                                        </p:attrNameLst>
                                      </p:cBhvr>
                                      <p:tavLst>
                                        <p:tav tm="0">
                                          <p:val>
                                            <p:fltVal val="0"/>
                                          </p:val>
                                        </p:tav>
                                        <p:tav tm="100000">
                                          <p:val>
                                            <p:strVal val="#ppt_h"/>
                                          </p:val>
                                        </p:tav>
                                      </p:tavLst>
                                    </p:anim>
                                    <p:animEffect transition="in" filter="fade">
                                      <p:cBhvr>
                                        <p:cTn id="585" dur="500"/>
                                        <p:tgtEl>
                                          <p:spTgt spid="138"/>
                                        </p:tgtEl>
                                      </p:cBhvr>
                                    </p:animEffect>
                                  </p:childTnLst>
                                </p:cTn>
                              </p:par>
                              <p:par>
                                <p:cTn id="586" presetID="22" presetClass="entr" presetSubtype="4" fill="hold" grpId="0" nodeType="withEffect" nodePh="1">
                                  <p:stCondLst>
                                    <p:cond delay="0"/>
                                  </p:stCondLst>
                                  <p:endCondLst>
                                    <p:cond evt="begin" delay="0">
                                      <p:tn val="586"/>
                                    </p:cond>
                                  </p:endCondLst>
                                  <p:childTnLst>
                                    <p:set>
                                      <p:cBhvr>
                                        <p:cTn id="587" dur="1" fill="hold">
                                          <p:stCondLst>
                                            <p:cond delay="0"/>
                                          </p:stCondLst>
                                        </p:cTn>
                                        <p:tgtEl>
                                          <p:spTgt spid="139"/>
                                        </p:tgtEl>
                                        <p:attrNameLst>
                                          <p:attrName>style.visibility</p:attrName>
                                        </p:attrNameLst>
                                      </p:cBhvr>
                                      <p:to>
                                        <p:strVal val="visible"/>
                                      </p:to>
                                    </p:set>
                                    <p:animEffect transition="in" filter="wipe(down)">
                                      <p:cBhvr>
                                        <p:cTn id="588" dur="500"/>
                                        <p:tgtEl>
                                          <p:spTgt spid="139"/>
                                        </p:tgtEl>
                                      </p:cBhvr>
                                    </p:animEffect>
                                  </p:childTnLst>
                                </p:cTn>
                              </p:par>
                            </p:childTnLst>
                          </p:cTn>
                        </p:par>
                      </p:childTnLst>
                    </p:cTn>
                  </p:par>
                </p:childTnLst>
              </p:cTn>
              <p:nextCondLst>
                <p:cond evt="onClick" delay="0">
                  <p:tgtEl>
                    <p:spTgt spid="136"/>
                  </p:tgtEl>
                </p:cond>
              </p:nextCondLst>
            </p:seq>
            <p:seq concurrent="1" nextAc="seek">
              <p:cTn id="589" restart="whenNotActive" fill="hold" evtFilter="cancelBubble" nodeType="interactiveSeq">
                <p:stCondLst>
                  <p:cond evt="onClick" delay="0">
                    <p:tgtEl>
                      <p:spTgt spid="139"/>
                    </p:tgtEl>
                  </p:cond>
                </p:stCondLst>
                <p:endSync evt="end" delay="0">
                  <p:rtn val="all"/>
                </p:endSync>
                <p:childTnLst>
                  <p:par>
                    <p:cTn id="590" fill="hold">
                      <p:stCondLst>
                        <p:cond delay="0"/>
                      </p:stCondLst>
                      <p:childTnLst>
                        <p:par>
                          <p:cTn id="591" fill="hold">
                            <p:stCondLst>
                              <p:cond delay="0"/>
                            </p:stCondLst>
                            <p:childTnLst>
                              <p:par>
                                <p:cTn id="592" presetID="0" presetClass="path" presetSubtype="0" accel="50000" decel="50000" fill="hold" grpId="1" nodeType="clickEffect">
                                  <p:stCondLst>
                                    <p:cond delay="0"/>
                                  </p:stCondLst>
                                  <p:childTnLst>
                                    <p:animMotion origin="layout" path="M -1.66667E-6 2.59259E-6 L 0.71354 0.4162 " pathEditMode="relative" rAng="0" ptsTypes="AA">
                                      <p:cBhvr>
                                        <p:cTn id="593" dur="2000" fill="hold"/>
                                        <p:tgtEl>
                                          <p:spTgt spid="137"/>
                                        </p:tgtEl>
                                        <p:attrNameLst>
                                          <p:attrName>ppt_x</p:attrName>
                                          <p:attrName>ppt_y</p:attrName>
                                        </p:attrNameLst>
                                      </p:cBhvr>
                                      <p:rCtr x="35677" y="20810"/>
                                    </p:animMotion>
                                  </p:childTnLst>
                                </p:cTn>
                              </p:par>
                            </p:childTnLst>
                          </p:cTn>
                        </p:par>
                        <p:par>
                          <p:cTn id="594" fill="hold">
                            <p:stCondLst>
                              <p:cond delay="2000"/>
                            </p:stCondLst>
                            <p:childTnLst>
                              <p:par>
                                <p:cTn id="595" presetID="2" presetClass="entr" presetSubtype="12" fill="hold" grpId="0" nodeType="afterEffect">
                                  <p:stCondLst>
                                    <p:cond delay="0"/>
                                  </p:stCondLst>
                                  <p:childTnLst>
                                    <p:set>
                                      <p:cBhvr>
                                        <p:cTn id="596" dur="1" fill="hold">
                                          <p:stCondLst>
                                            <p:cond delay="0"/>
                                          </p:stCondLst>
                                        </p:cTn>
                                        <p:tgtEl>
                                          <p:spTgt spid="78"/>
                                        </p:tgtEl>
                                        <p:attrNameLst>
                                          <p:attrName>style.visibility</p:attrName>
                                        </p:attrNameLst>
                                      </p:cBhvr>
                                      <p:to>
                                        <p:strVal val="visible"/>
                                      </p:to>
                                    </p:set>
                                    <p:anim calcmode="lin" valueType="num">
                                      <p:cBhvr additive="base">
                                        <p:cTn id="597" dur="500" fill="hold"/>
                                        <p:tgtEl>
                                          <p:spTgt spid="78"/>
                                        </p:tgtEl>
                                        <p:attrNameLst>
                                          <p:attrName>ppt_x</p:attrName>
                                        </p:attrNameLst>
                                      </p:cBhvr>
                                      <p:tavLst>
                                        <p:tav tm="0">
                                          <p:val>
                                            <p:strVal val="0-#ppt_w/2"/>
                                          </p:val>
                                        </p:tav>
                                        <p:tav tm="100000">
                                          <p:val>
                                            <p:strVal val="#ppt_x"/>
                                          </p:val>
                                        </p:tav>
                                      </p:tavLst>
                                    </p:anim>
                                    <p:anim calcmode="lin" valueType="num">
                                      <p:cBhvr additive="base">
                                        <p:cTn id="598" dur="500" fill="hold"/>
                                        <p:tgtEl>
                                          <p:spTgt spid="78"/>
                                        </p:tgtEl>
                                        <p:attrNameLst>
                                          <p:attrName>ppt_y</p:attrName>
                                        </p:attrNameLst>
                                      </p:cBhvr>
                                      <p:tavLst>
                                        <p:tav tm="0">
                                          <p:val>
                                            <p:strVal val="1+#ppt_h/2"/>
                                          </p:val>
                                        </p:tav>
                                        <p:tav tm="100000">
                                          <p:val>
                                            <p:strVal val="#ppt_y"/>
                                          </p:val>
                                        </p:tav>
                                      </p:tavLst>
                                    </p:anim>
                                  </p:childTnLst>
                                </p:cTn>
                              </p:par>
                            </p:childTnLst>
                          </p:cTn>
                        </p:par>
                        <p:par>
                          <p:cTn id="599" fill="hold">
                            <p:stCondLst>
                              <p:cond delay="2500"/>
                            </p:stCondLst>
                            <p:childTnLst>
                              <p:par>
                                <p:cTn id="600" presetID="22" presetClass="entr" presetSubtype="4" fill="hold" grpId="0" nodeType="afterEffect">
                                  <p:stCondLst>
                                    <p:cond delay="0"/>
                                  </p:stCondLst>
                                  <p:childTnLst>
                                    <p:set>
                                      <p:cBhvr>
                                        <p:cTn id="601" dur="1" fill="hold">
                                          <p:stCondLst>
                                            <p:cond delay="0"/>
                                          </p:stCondLst>
                                        </p:cTn>
                                        <p:tgtEl>
                                          <p:spTgt spid="29"/>
                                        </p:tgtEl>
                                        <p:attrNameLst>
                                          <p:attrName>style.visibility</p:attrName>
                                        </p:attrNameLst>
                                      </p:cBhvr>
                                      <p:to>
                                        <p:strVal val="visible"/>
                                      </p:to>
                                    </p:set>
                                    <p:animEffect transition="in" filter="wipe(down)">
                                      <p:cBhvr>
                                        <p:cTn id="602" dur="500"/>
                                        <p:tgtEl>
                                          <p:spTgt spid="29"/>
                                        </p:tgtEl>
                                      </p:cBhvr>
                                    </p:animEffect>
                                  </p:childTnLst>
                                </p:cTn>
                              </p:par>
                            </p:childTnLst>
                          </p:cTn>
                        </p:par>
                        <p:par>
                          <p:cTn id="603" fill="hold">
                            <p:stCondLst>
                              <p:cond delay="3000"/>
                            </p:stCondLst>
                            <p:childTnLst>
                              <p:par>
                                <p:cTn id="604" presetID="31" presetClass="entr" presetSubtype="0" fill="hold" grpId="0" nodeType="afterEffect">
                                  <p:stCondLst>
                                    <p:cond delay="0"/>
                                  </p:stCondLst>
                                  <p:childTnLst>
                                    <p:set>
                                      <p:cBhvr>
                                        <p:cTn id="605" dur="1" fill="hold">
                                          <p:stCondLst>
                                            <p:cond delay="0"/>
                                          </p:stCondLst>
                                        </p:cTn>
                                        <p:tgtEl>
                                          <p:spTgt spid="140"/>
                                        </p:tgtEl>
                                        <p:attrNameLst>
                                          <p:attrName>style.visibility</p:attrName>
                                        </p:attrNameLst>
                                      </p:cBhvr>
                                      <p:to>
                                        <p:strVal val="visible"/>
                                      </p:to>
                                    </p:set>
                                    <p:anim calcmode="lin" valueType="num">
                                      <p:cBhvr>
                                        <p:cTn id="606" dur="1000" fill="hold"/>
                                        <p:tgtEl>
                                          <p:spTgt spid="140"/>
                                        </p:tgtEl>
                                        <p:attrNameLst>
                                          <p:attrName>ppt_w</p:attrName>
                                        </p:attrNameLst>
                                      </p:cBhvr>
                                      <p:tavLst>
                                        <p:tav tm="0">
                                          <p:val>
                                            <p:fltVal val="0"/>
                                          </p:val>
                                        </p:tav>
                                        <p:tav tm="100000">
                                          <p:val>
                                            <p:strVal val="#ppt_w"/>
                                          </p:val>
                                        </p:tav>
                                      </p:tavLst>
                                    </p:anim>
                                    <p:anim calcmode="lin" valueType="num">
                                      <p:cBhvr>
                                        <p:cTn id="607" dur="1000" fill="hold"/>
                                        <p:tgtEl>
                                          <p:spTgt spid="140"/>
                                        </p:tgtEl>
                                        <p:attrNameLst>
                                          <p:attrName>ppt_h</p:attrName>
                                        </p:attrNameLst>
                                      </p:cBhvr>
                                      <p:tavLst>
                                        <p:tav tm="0">
                                          <p:val>
                                            <p:fltVal val="0"/>
                                          </p:val>
                                        </p:tav>
                                        <p:tav tm="100000">
                                          <p:val>
                                            <p:strVal val="#ppt_h"/>
                                          </p:val>
                                        </p:tav>
                                      </p:tavLst>
                                    </p:anim>
                                    <p:anim calcmode="lin" valueType="num">
                                      <p:cBhvr>
                                        <p:cTn id="608" dur="1000" fill="hold"/>
                                        <p:tgtEl>
                                          <p:spTgt spid="140"/>
                                        </p:tgtEl>
                                        <p:attrNameLst>
                                          <p:attrName>style.rotation</p:attrName>
                                        </p:attrNameLst>
                                      </p:cBhvr>
                                      <p:tavLst>
                                        <p:tav tm="0">
                                          <p:val>
                                            <p:fltVal val="90"/>
                                          </p:val>
                                        </p:tav>
                                        <p:tav tm="100000">
                                          <p:val>
                                            <p:fltVal val="0"/>
                                          </p:val>
                                        </p:tav>
                                      </p:tavLst>
                                    </p:anim>
                                    <p:animEffect transition="in" filter="fade">
                                      <p:cBhvr>
                                        <p:cTn id="609" dur="1000"/>
                                        <p:tgtEl>
                                          <p:spTgt spid="140"/>
                                        </p:tgtEl>
                                      </p:cBhvr>
                                    </p:animEffect>
                                  </p:childTnLst>
                                </p:cTn>
                              </p:par>
                              <p:par>
                                <p:cTn id="610" presetID="31" presetClass="exit" presetSubtype="0" fill="hold" grpId="1" nodeType="withEffect">
                                  <p:stCondLst>
                                    <p:cond delay="0"/>
                                  </p:stCondLst>
                                  <p:childTnLst>
                                    <p:anim calcmode="lin" valueType="num">
                                      <p:cBhvr>
                                        <p:cTn id="611" dur="1000"/>
                                        <p:tgtEl>
                                          <p:spTgt spid="138"/>
                                        </p:tgtEl>
                                        <p:attrNameLst>
                                          <p:attrName>ppt_w</p:attrName>
                                        </p:attrNameLst>
                                      </p:cBhvr>
                                      <p:tavLst>
                                        <p:tav tm="0">
                                          <p:val>
                                            <p:strVal val="ppt_w"/>
                                          </p:val>
                                        </p:tav>
                                        <p:tav tm="100000">
                                          <p:val>
                                            <p:fltVal val="0"/>
                                          </p:val>
                                        </p:tav>
                                      </p:tavLst>
                                    </p:anim>
                                    <p:anim calcmode="lin" valueType="num">
                                      <p:cBhvr>
                                        <p:cTn id="612" dur="1000"/>
                                        <p:tgtEl>
                                          <p:spTgt spid="138"/>
                                        </p:tgtEl>
                                        <p:attrNameLst>
                                          <p:attrName>ppt_h</p:attrName>
                                        </p:attrNameLst>
                                      </p:cBhvr>
                                      <p:tavLst>
                                        <p:tav tm="0">
                                          <p:val>
                                            <p:strVal val="ppt_h"/>
                                          </p:val>
                                        </p:tav>
                                        <p:tav tm="100000">
                                          <p:val>
                                            <p:fltVal val="0"/>
                                          </p:val>
                                        </p:tav>
                                      </p:tavLst>
                                    </p:anim>
                                    <p:anim calcmode="lin" valueType="num">
                                      <p:cBhvr>
                                        <p:cTn id="613" dur="1000"/>
                                        <p:tgtEl>
                                          <p:spTgt spid="138"/>
                                        </p:tgtEl>
                                        <p:attrNameLst>
                                          <p:attrName>style.rotation</p:attrName>
                                        </p:attrNameLst>
                                      </p:cBhvr>
                                      <p:tavLst>
                                        <p:tav tm="0">
                                          <p:val>
                                            <p:fltVal val="0"/>
                                          </p:val>
                                        </p:tav>
                                        <p:tav tm="100000">
                                          <p:val>
                                            <p:fltVal val="90"/>
                                          </p:val>
                                        </p:tav>
                                      </p:tavLst>
                                    </p:anim>
                                    <p:animEffect transition="out" filter="fade">
                                      <p:cBhvr>
                                        <p:cTn id="614" dur="1000"/>
                                        <p:tgtEl>
                                          <p:spTgt spid="138"/>
                                        </p:tgtEl>
                                      </p:cBhvr>
                                    </p:animEffect>
                                    <p:set>
                                      <p:cBhvr>
                                        <p:cTn id="615" dur="1" fill="hold">
                                          <p:stCondLst>
                                            <p:cond delay="999"/>
                                          </p:stCondLst>
                                        </p:cTn>
                                        <p:tgtEl>
                                          <p:spTgt spid="138"/>
                                        </p:tgtEl>
                                        <p:attrNameLst>
                                          <p:attrName>style.visibility</p:attrName>
                                        </p:attrNameLst>
                                      </p:cBhvr>
                                      <p:to>
                                        <p:strVal val="hidden"/>
                                      </p:to>
                                    </p:set>
                                  </p:childTnLst>
                                </p:cTn>
                              </p:par>
                              <p:par>
                                <p:cTn id="616" presetID="31" presetClass="entr" presetSubtype="0" fill="hold" grpId="0" nodeType="withEffect">
                                  <p:stCondLst>
                                    <p:cond delay="0"/>
                                  </p:stCondLst>
                                  <p:childTnLst>
                                    <p:set>
                                      <p:cBhvr>
                                        <p:cTn id="617" dur="1" fill="hold">
                                          <p:stCondLst>
                                            <p:cond delay="0"/>
                                          </p:stCondLst>
                                        </p:cTn>
                                        <p:tgtEl>
                                          <p:spTgt spid="141"/>
                                        </p:tgtEl>
                                        <p:attrNameLst>
                                          <p:attrName>style.visibility</p:attrName>
                                        </p:attrNameLst>
                                      </p:cBhvr>
                                      <p:to>
                                        <p:strVal val="visible"/>
                                      </p:to>
                                    </p:set>
                                    <p:anim calcmode="lin" valueType="num">
                                      <p:cBhvr>
                                        <p:cTn id="618" dur="1000" fill="hold"/>
                                        <p:tgtEl>
                                          <p:spTgt spid="141"/>
                                        </p:tgtEl>
                                        <p:attrNameLst>
                                          <p:attrName>ppt_w</p:attrName>
                                        </p:attrNameLst>
                                      </p:cBhvr>
                                      <p:tavLst>
                                        <p:tav tm="0">
                                          <p:val>
                                            <p:fltVal val="0"/>
                                          </p:val>
                                        </p:tav>
                                        <p:tav tm="100000">
                                          <p:val>
                                            <p:strVal val="#ppt_w"/>
                                          </p:val>
                                        </p:tav>
                                      </p:tavLst>
                                    </p:anim>
                                    <p:anim calcmode="lin" valueType="num">
                                      <p:cBhvr>
                                        <p:cTn id="619" dur="1000" fill="hold"/>
                                        <p:tgtEl>
                                          <p:spTgt spid="141"/>
                                        </p:tgtEl>
                                        <p:attrNameLst>
                                          <p:attrName>ppt_h</p:attrName>
                                        </p:attrNameLst>
                                      </p:cBhvr>
                                      <p:tavLst>
                                        <p:tav tm="0">
                                          <p:val>
                                            <p:fltVal val="0"/>
                                          </p:val>
                                        </p:tav>
                                        <p:tav tm="100000">
                                          <p:val>
                                            <p:strVal val="#ppt_h"/>
                                          </p:val>
                                        </p:tav>
                                      </p:tavLst>
                                    </p:anim>
                                    <p:anim calcmode="lin" valueType="num">
                                      <p:cBhvr>
                                        <p:cTn id="620" dur="1000" fill="hold"/>
                                        <p:tgtEl>
                                          <p:spTgt spid="141"/>
                                        </p:tgtEl>
                                        <p:attrNameLst>
                                          <p:attrName>style.rotation</p:attrName>
                                        </p:attrNameLst>
                                      </p:cBhvr>
                                      <p:tavLst>
                                        <p:tav tm="0">
                                          <p:val>
                                            <p:fltVal val="90"/>
                                          </p:val>
                                        </p:tav>
                                        <p:tav tm="100000">
                                          <p:val>
                                            <p:fltVal val="0"/>
                                          </p:val>
                                        </p:tav>
                                      </p:tavLst>
                                    </p:anim>
                                    <p:animEffect transition="in" filter="fade">
                                      <p:cBhvr>
                                        <p:cTn id="621" dur="1000"/>
                                        <p:tgtEl>
                                          <p:spTgt spid="141"/>
                                        </p:tgtEl>
                                      </p:cBhvr>
                                    </p:animEffect>
                                  </p:childTnLst>
                                </p:cTn>
                              </p:par>
                              <p:par>
                                <p:cTn id="622" presetID="22" presetClass="entr" presetSubtype="4" fill="hold" grpId="0" nodeType="withEffect" nodePh="1">
                                  <p:stCondLst>
                                    <p:cond delay="0"/>
                                  </p:stCondLst>
                                  <p:endCondLst>
                                    <p:cond evt="begin" delay="0">
                                      <p:tn val="622"/>
                                    </p:cond>
                                  </p:endCondLst>
                                  <p:childTnLst>
                                    <p:set>
                                      <p:cBhvr>
                                        <p:cTn id="623" dur="1" fill="hold">
                                          <p:stCondLst>
                                            <p:cond delay="0"/>
                                          </p:stCondLst>
                                        </p:cTn>
                                        <p:tgtEl>
                                          <p:spTgt spid="142"/>
                                        </p:tgtEl>
                                        <p:attrNameLst>
                                          <p:attrName>style.visibility</p:attrName>
                                        </p:attrNameLst>
                                      </p:cBhvr>
                                      <p:to>
                                        <p:strVal val="visible"/>
                                      </p:to>
                                    </p:set>
                                    <p:animEffect transition="in" filter="wipe(down)">
                                      <p:cBhvr>
                                        <p:cTn id="624" dur="500"/>
                                        <p:tgtEl>
                                          <p:spTgt spid="142"/>
                                        </p:tgtEl>
                                      </p:cBhvr>
                                    </p:animEffect>
                                  </p:childTnLst>
                                </p:cTn>
                              </p:par>
                            </p:childTnLst>
                          </p:cTn>
                        </p:par>
                      </p:childTnLst>
                    </p:cTn>
                  </p:par>
                </p:childTnLst>
              </p:cTn>
              <p:nextCondLst>
                <p:cond evt="onClick" delay="0">
                  <p:tgtEl>
                    <p:spTgt spid="139"/>
                  </p:tgtEl>
                </p:cond>
              </p:nextCondLst>
            </p:seq>
            <p:seq concurrent="1" nextAc="seek">
              <p:cTn id="625" restart="whenNotActive" fill="hold" evtFilter="cancelBubble" nodeType="interactiveSeq">
                <p:stCondLst>
                  <p:cond evt="onClick" delay="0">
                    <p:tgtEl>
                      <p:spTgt spid="142"/>
                    </p:tgtEl>
                  </p:cond>
                </p:stCondLst>
                <p:endSync evt="end" delay="0">
                  <p:rtn val="all"/>
                </p:endSync>
                <p:childTnLst>
                  <p:par>
                    <p:cTn id="626" fill="hold">
                      <p:stCondLst>
                        <p:cond delay="0"/>
                      </p:stCondLst>
                      <p:childTnLst>
                        <p:par>
                          <p:cTn id="627" fill="hold">
                            <p:stCondLst>
                              <p:cond delay="0"/>
                            </p:stCondLst>
                            <p:childTnLst>
                              <p:par>
                                <p:cTn id="628" presetID="0" presetClass="path" presetSubtype="0" accel="50000" decel="50000" fill="hold" grpId="1" nodeType="clickEffect">
                                  <p:stCondLst>
                                    <p:cond delay="0"/>
                                  </p:stCondLst>
                                  <p:childTnLst>
                                    <p:animMotion origin="layout" path="M -1.66667E-6 2.59259E-6 L 0.34896 0.4662 " pathEditMode="relative" rAng="0" ptsTypes="AA">
                                      <p:cBhvr>
                                        <p:cTn id="629" dur="2000" fill="hold"/>
                                        <p:tgtEl>
                                          <p:spTgt spid="140"/>
                                        </p:tgtEl>
                                        <p:attrNameLst>
                                          <p:attrName>ppt_x</p:attrName>
                                          <p:attrName>ppt_y</p:attrName>
                                        </p:attrNameLst>
                                      </p:cBhvr>
                                      <p:rCtr x="17448" y="23310"/>
                                    </p:animMotion>
                                  </p:childTnLst>
                                </p:cTn>
                              </p:par>
                            </p:childTnLst>
                          </p:cTn>
                        </p:par>
                        <p:par>
                          <p:cTn id="630" fill="hold">
                            <p:stCondLst>
                              <p:cond delay="2000"/>
                            </p:stCondLst>
                            <p:childTnLst>
                              <p:par>
                                <p:cTn id="631" presetID="2" presetClass="entr" presetSubtype="12" fill="hold" grpId="0" nodeType="afterEffect">
                                  <p:stCondLst>
                                    <p:cond delay="0"/>
                                  </p:stCondLst>
                                  <p:childTnLst>
                                    <p:set>
                                      <p:cBhvr>
                                        <p:cTn id="632" dur="1" fill="hold">
                                          <p:stCondLst>
                                            <p:cond delay="0"/>
                                          </p:stCondLst>
                                        </p:cTn>
                                        <p:tgtEl>
                                          <p:spTgt spid="88"/>
                                        </p:tgtEl>
                                        <p:attrNameLst>
                                          <p:attrName>style.visibility</p:attrName>
                                        </p:attrNameLst>
                                      </p:cBhvr>
                                      <p:to>
                                        <p:strVal val="visible"/>
                                      </p:to>
                                    </p:set>
                                    <p:anim calcmode="lin" valueType="num">
                                      <p:cBhvr additive="base">
                                        <p:cTn id="633" dur="500" fill="hold"/>
                                        <p:tgtEl>
                                          <p:spTgt spid="88"/>
                                        </p:tgtEl>
                                        <p:attrNameLst>
                                          <p:attrName>ppt_x</p:attrName>
                                        </p:attrNameLst>
                                      </p:cBhvr>
                                      <p:tavLst>
                                        <p:tav tm="0">
                                          <p:val>
                                            <p:strVal val="0-#ppt_w/2"/>
                                          </p:val>
                                        </p:tav>
                                        <p:tav tm="100000">
                                          <p:val>
                                            <p:strVal val="#ppt_x"/>
                                          </p:val>
                                        </p:tav>
                                      </p:tavLst>
                                    </p:anim>
                                    <p:anim calcmode="lin" valueType="num">
                                      <p:cBhvr additive="base">
                                        <p:cTn id="634" dur="500" fill="hold"/>
                                        <p:tgtEl>
                                          <p:spTgt spid="88"/>
                                        </p:tgtEl>
                                        <p:attrNameLst>
                                          <p:attrName>ppt_y</p:attrName>
                                        </p:attrNameLst>
                                      </p:cBhvr>
                                      <p:tavLst>
                                        <p:tav tm="0">
                                          <p:val>
                                            <p:strVal val="1+#ppt_h/2"/>
                                          </p:val>
                                        </p:tav>
                                        <p:tav tm="100000">
                                          <p:val>
                                            <p:strVal val="#ppt_y"/>
                                          </p:val>
                                        </p:tav>
                                      </p:tavLst>
                                    </p:anim>
                                  </p:childTnLst>
                                </p:cTn>
                              </p:par>
                            </p:childTnLst>
                          </p:cTn>
                        </p:par>
                        <p:par>
                          <p:cTn id="635" fill="hold">
                            <p:stCondLst>
                              <p:cond delay="2500"/>
                            </p:stCondLst>
                            <p:childTnLst>
                              <p:par>
                                <p:cTn id="636" presetID="22" presetClass="entr" presetSubtype="2" fill="hold" grpId="0" nodeType="afterEffect">
                                  <p:stCondLst>
                                    <p:cond delay="0"/>
                                  </p:stCondLst>
                                  <p:childTnLst>
                                    <p:set>
                                      <p:cBhvr>
                                        <p:cTn id="637" dur="1" fill="hold">
                                          <p:stCondLst>
                                            <p:cond delay="0"/>
                                          </p:stCondLst>
                                        </p:cTn>
                                        <p:tgtEl>
                                          <p:spTgt spid="30"/>
                                        </p:tgtEl>
                                        <p:attrNameLst>
                                          <p:attrName>style.visibility</p:attrName>
                                        </p:attrNameLst>
                                      </p:cBhvr>
                                      <p:to>
                                        <p:strVal val="visible"/>
                                      </p:to>
                                    </p:set>
                                    <p:animEffect transition="in" filter="wipe(right)">
                                      <p:cBhvr>
                                        <p:cTn id="638" dur="500"/>
                                        <p:tgtEl>
                                          <p:spTgt spid="30"/>
                                        </p:tgtEl>
                                      </p:cBhvr>
                                    </p:animEffect>
                                  </p:childTnLst>
                                </p:cTn>
                              </p:par>
                            </p:childTnLst>
                          </p:cTn>
                        </p:par>
                        <p:par>
                          <p:cTn id="639" fill="hold">
                            <p:stCondLst>
                              <p:cond delay="3000"/>
                            </p:stCondLst>
                            <p:childTnLst>
                              <p:par>
                                <p:cTn id="640" presetID="31" presetClass="entr" presetSubtype="0" fill="hold" grpId="0" nodeType="afterEffect">
                                  <p:stCondLst>
                                    <p:cond delay="0"/>
                                  </p:stCondLst>
                                  <p:childTnLst>
                                    <p:set>
                                      <p:cBhvr>
                                        <p:cTn id="641" dur="1" fill="hold">
                                          <p:stCondLst>
                                            <p:cond delay="0"/>
                                          </p:stCondLst>
                                        </p:cTn>
                                        <p:tgtEl>
                                          <p:spTgt spid="143"/>
                                        </p:tgtEl>
                                        <p:attrNameLst>
                                          <p:attrName>style.visibility</p:attrName>
                                        </p:attrNameLst>
                                      </p:cBhvr>
                                      <p:to>
                                        <p:strVal val="visible"/>
                                      </p:to>
                                    </p:set>
                                    <p:anim calcmode="lin" valueType="num">
                                      <p:cBhvr>
                                        <p:cTn id="642" dur="1000" fill="hold"/>
                                        <p:tgtEl>
                                          <p:spTgt spid="143"/>
                                        </p:tgtEl>
                                        <p:attrNameLst>
                                          <p:attrName>ppt_w</p:attrName>
                                        </p:attrNameLst>
                                      </p:cBhvr>
                                      <p:tavLst>
                                        <p:tav tm="0">
                                          <p:val>
                                            <p:fltVal val="0"/>
                                          </p:val>
                                        </p:tav>
                                        <p:tav tm="100000">
                                          <p:val>
                                            <p:strVal val="#ppt_w"/>
                                          </p:val>
                                        </p:tav>
                                      </p:tavLst>
                                    </p:anim>
                                    <p:anim calcmode="lin" valueType="num">
                                      <p:cBhvr>
                                        <p:cTn id="643" dur="1000" fill="hold"/>
                                        <p:tgtEl>
                                          <p:spTgt spid="143"/>
                                        </p:tgtEl>
                                        <p:attrNameLst>
                                          <p:attrName>ppt_h</p:attrName>
                                        </p:attrNameLst>
                                      </p:cBhvr>
                                      <p:tavLst>
                                        <p:tav tm="0">
                                          <p:val>
                                            <p:fltVal val="0"/>
                                          </p:val>
                                        </p:tav>
                                        <p:tav tm="100000">
                                          <p:val>
                                            <p:strVal val="#ppt_h"/>
                                          </p:val>
                                        </p:tav>
                                      </p:tavLst>
                                    </p:anim>
                                    <p:anim calcmode="lin" valueType="num">
                                      <p:cBhvr>
                                        <p:cTn id="644" dur="1000" fill="hold"/>
                                        <p:tgtEl>
                                          <p:spTgt spid="143"/>
                                        </p:tgtEl>
                                        <p:attrNameLst>
                                          <p:attrName>style.rotation</p:attrName>
                                        </p:attrNameLst>
                                      </p:cBhvr>
                                      <p:tavLst>
                                        <p:tav tm="0">
                                          <p:val>
                                            <p:fltVal val="90"/>
                                          </p:val>
                                        </p:tav>
                                        <p:tav tm="100000">
                                          <p:val>
                                            <p:fltVal val="0"/>
                                          </p:val>
                                        </p:tav>
                                      </p:tavLst>
                                    </p:anim>
                                    <p:animEffect transition="in" filter="fade">
                                      <p:cBhvr>
                                        <p:cTn id="645" dur="1000"/>
                                        <p:tgtEl>
                                          <p:spTgt spid="143"/>
                                        </p:tgtEl>
                                      </p:cBhvr>
                                    </p:animEffect>
                                  </p:childTnLst>
                                </p:cTn>
                              </p:par>
                              <p:par>
                                <p:cTn id="646" presetID="31" presetClass="exit" presetSubtype="0" fill="hold" grpId="1" nodeType="withEffect">
                                  <p:stCondLst>
                                    <p:cond delay="0"/>
                                  </p:stCondLst>
                                  <p:childTnLst>
                                    <p:anim calcmode="lin" valueType="num">
                                      <p:cBhvr>
                                        <p:cTn id="647" dur="1000"/>
                                        <p:tgtEl>
                                          <p:spTgt spid="141"/>
                                        </p:tgtEl>
                                        <p:attrNameLst>
                                          <p:attrName>ppt_w</p:attrName>
                                        </p:attrNameLst>
                                      </p:cBhvr>
                                      <p:tavLst>
                                        <p:tav tm="0">
                                          <p:val>
                                            <p:strVal val="ppt_w"/>
                                          </p:val>
                                        </p:tav>
                                        <p:tav tm="100000">
                                          <p:val>
                                            <p:fltVal val="0"/>
                                          </p:val>
                                        </p:tav>
                                      </p:tavLst>
                                    </p:anim>
                                    <p:anim calcmode="lin" valueType="num">
                                      <p:cBhvr>
                                        <p:cTn id="648" dur="1000"/>
                                        <p:tgtEl>
                                          <p:spTgt spid="141"/>
                                        </p:tgtEl>
                                        <p:attrNameLst>
                                          <p:attrName>ppt_h</p:attrName>
                                        </p:attrNameLst>
                                      </p:cBhvr>
                                      <p:tavLst>
                                        <p:tav tm="0">
                                          <p:val>
                                            <p:strVal val="ppt_h"/>
                                          </p:val>
                                        </p:tav>
                                        <p:tav tm="100000">
                                          <p:val>
                                            <p:fltVal val="0"/>
                                          </p:val>
                                        </p:tav>
                                      </p:tavLst>
                                    </p:anim>
                                    <p:anim calcmode="lin" valueType="num">
                                      <p:cBhvr>
                                        <p:cTn id="649" dur="1000"/>
                                        <p:tgtEl>
                                          <p:spTgt spid="141"/>
                                        </p:tgtEl>
                                        <p:attrNameLst>
                                          <p:attrName>style.rotation</p:attrName>
                                        </p:attrNameLst>
                                      </p:cBhvr>
                                      <p:tavLst>
                                        <p:tav tm="0">
                                          <p:val>
                                            <p:fltVal val="0"/>
                                          </p:val>
                                        </p:tav>
                                        <p:tav tm="100000">
                                          <p:val>
                                            <p:fltVal val="90"/>
                                          </p:val>
                                        </p:tav>
                                      </p:tavLst>
                                    </p:anim>
                                    <p:animEffect transition="out" filter="fade">
                                      <p:cBhvr>
                                        <p:cTn id="650" dur="1000"/>
                                        <p:tgtEl>
                                          <p:spTgt spid="141"/>
                                        </p:tgtEl>
                                      </p:cBhvr>
                                    </p:animEffect>
                                    <p:set>
                                      <p:cBhvr>
                                        <p:cTn id="651" dur="1" fill="hold">
                                          <p:stCondLst>
                                            <p:cond delay="999"/>
                                          </p:stCondLst>
                                        </p:cTn>
                                        <p:tgtEl>
                                          <p:spTgt spid="141"/>
                                        </p:tgtEl>
                                        <p:attrNameLst>
                                          <p:attrName>style.visibility</p:attrName>
                                        </p:attrNameLst>
                                      </p:cBhvr>
                                      <p:to>
                                        <p:strVal val="hidden"/>
                                      </p:to>
                                    </p:set>
                                  </p:childTnLst>
                                </p:cTn>
                              </p:par>
                              <p:par>
                                <p:cTn id="652" presetID="31" presetClass="entr" presetSubtype="0" fill="hold" grpId="0" nodeType="withEffect">
                                  <p:stCondLst>
                                    <p:cond delay="0"/>
                                  </p:stCondLst>
                                  <p:childTnLst>
                                    <p:set>
                                      <p:cBhvr>
                                        <p:cTn id="653" dur="1" fill="hold">
                                          <p:stCondLst>
                                            <p:cond delay="0"/>
                                          </p:stCondLst>
                                        </p:cTn>
                                        <p:tgtEl>
                                          <p:spTgt spid="144"/>
                                        </p:tgtEl>
                                        <p:attrNameLst>
                                          <p:attrName>style.visibility</p:attrName>
                                        </p:attrNameLst>
                                      </p:cBhvr>
                                      <p:to>
                                        <p:strVal val="visible"/>
                                      </p:to>
                                    </p:set>
                                    <p:anim calcmode="lin" valueType="num">
                                      <p:cBhvr>
                                        <p:cTn id="654" dur="1000" fill="hold"/>
                                        <p:tgtEl>
                                          <p:spTgt spid="144"/>
                                        </p:tgtEl>
                                        <p:attrNameLst>
                                          <p:attrName>ppt_w</p:attrName>
                                        </p:attrNameLst>
                                      </p:cBhvr>
                                      <p:tavLst>
                                        <p:tav tm="0">
                                          <p:val>
                                            <p:fltVal val="0"/>
                                          </p:val>
                                        </p:tav>
                                        <p:tav tm="100000">
                                          <p:val>
                                            <p:strVal val="#ppt_w"/>
                                          </p:val>
                                        </p:tav>
                                      </p:tavLst>
                                    </p:anim>
                                    <p:anim calcmode="lin" valueType="num">
                                      <p:cBhvr>
                                        <p:cTn id="655" dur="1000" fill="hold"/>
                                        <p:tgtEl>
                                          <p:spTgt spid="144"/>
                                        </p:tgtEl>
                                        <p:attrNameLst>
                                          <p:attrName>ppt_h</p:attrName>
                                        </p:attrNameLst>
                                      </p:cBhvr>
                                      <p:tavLst>
                                        <p:tav tm="0">
                                          <p:val>
                                            <p:fltVal val="0"/>
                                          </p:val>
                                        </p:tav>
                                        <p:tav tm="100000">
                                          <p:val>
                                            <p:strVal val="#ppt_h"/>
                                          </p:val>
                                        </p:tav>
                                      </p:tavLst>
                                    </p:anim>
                                    <p:anim calcmode="lin" valueType="num">
                                      <p:cBhvr>
                                        <p:cTn id="656" dur="1000" fill="hold"/>
                                        <p:tgtEl>
                                          <p:spTgt spid="144"/>
                                        </p:tgtEl>
                                        <p:attrNameLst>
                                          <p:attrName>style.rotation</p:attrName>
                                        </p:attrNameLst>
                                      </p:cBhvr>
                                      <p:tavLst>
                                        <p:tav tm="0">
                                          <p:val>
                                            <p:fltVal val="90"/>
                                          </p:val>
                                        </p:tav>
                                        <p:tav tm="100000">
                                          <p:val>
                                            <p:fltVal val="0"/>
                                          </p:val>
                                        </p:tav>
                                      </p:tavLst>
                                    </p:anim>
                                    <p:animEffect transition="in" filter="fade">
                                      <p:cBhvr>
                                        <p:cTn id="657" dur="1000"/>
                                        <p:tgtEl>
                                          <p:spTgt spid="144"/>
                                        </p:tgtEl>
                                      </p:cBhvr>
                                    </p:animEffect>
                                  </p:childTnLst>
                                </p:cTn>
                              </p:par>
                              <p:par>
                                <p:cTn id="658" presetID="22" presetClass="entr" presetSubtype="4" fill="hold" grpId="0" nodeType="withEffect" nodePh="1">
                                  <p:stCondLst>
                                    <p:cond delay="0"/>
                                  </p:stCondLst>
                                  <p:endCondLst>
                                    <p:cond evt="begin" delay="0">
                                      <p:tn val="658"/>
                                    </p:cond>
                                  </p:endCondLst>
                                  <p:childTnLst>
                                    <p:set>
                                      <p:cBhvr>
                                        <p:cTn id="659" dur="1" fill="hold">
                                          <p:stCondLst>
                                            <p:cond delay="0"/>
                                          </p:stCondLst>
                                        </p:cTn>
                                        <p:tgtEl>
                                          <p:spTgt spid="145"/>
                                        </p:tgtEl>
                                        <p:attrNameLst>
                                          <p:attrName>style.visibility</p:attrName>
                                        </p:attrNameLst>
                                      </p:cBhvr>
                                      <p:to>
                                        <p:strVal val="visible"/>
                                      </p:to>
                                    </p:set>
                                    <p:animEffect transition="in" filter="wipe(down)">
                                      <p:cBhvr>
                                        <p:cTn id="660" dur="500"/>
                                        <p:tgtEl>
                                          <p:spTgt spid="145"/>
                                        </p:tgtEl>
                                      </p:cBhvr>
                                    </p:animEffect>
                                  </p:childTnLst>
                                </p:cTn>
                              </p:par>
                            </p:childTnLst>
                          </p:cTn>
                        </p:par>
                      </p:childTnLst>
                    </p:cTn>
                  </p:par>
                </p:childTnLst>
              </p:cTn>
              <p:nextCondLst>
                <p:cond evt="onClick" delay="0">
                  <p:tgtEl>
                    <p:spTgt spid="142"/>
                  </p:tgtEl>
                </p:cond>
              </p:nextCondLst>
            </p:seq>
            <p:seq concurrent="1" nextAc="seek">
              <p:cTn id="661" restart="whenNotActive" fill="hold" evtFilter="cancelBubble" nodeType="interactiveSeq">
                <p:stCondLst>
                  <p:cond evt="onClick" delay="0">
                    <p:tgtEl>
                      <p:spTgt spid="145"/>
                    </p:tgtEl>
                  </p:cond>
                </p:stCondLst>
                <p:endSync evt="end" delay="0">
                  <p:rtn val="all"/>
                </p:endSync>
                <p:childTnLst>
                  <p:par>
                    <p:cTn id="662" fill="hold">
                      <p:stCondLst>
                        <p:cond delay="0"/>
                      </p:stCondLst>
                      <p:childTnLst>
                        <p:par>
                          <p:cTn id="663" fill="hold">
                            <p:stCondLst>
                              <p:cond delay="0"/>
                            </p:stCondLst>
                            <p:childTnLst>
                              <p:par>
                                <p:cTn id="664" presetID="0" presetClass="path" presetSubtype="0" accel="50000" decel="50000" fill="hold" grpId="1" nodeType="clickEffect">
                                  <p:stCondLst>
                                    <p:cond delay="0"/>
                                  </p:stCondLst>
                                  <p:childTnLst>
                                    <p:animMotion origin="layout" path="M -1.66667E-6 3.33333E-6 L 0.41459 0.56666 " pathEditMode="relative" rAng="0" ptsTypes="AA">
                                      <p:cBhvr>
                                        <p:cTn id="665" dur="2000" fill="hold"/>
                                        <p:tgtEl>
                                          <p:spTgt spid="143"/>
                                        </p:tgtEl>
                                        <p:attrNameLst>
                                          <p:attrName>ppt_x</p:attrName>
                                          <p:attrName>ppt_y</p:attrName>
                                        </p:attrNameLst>
                                      </p:cBhvr>
                                      <p:rCtr x="20729" y="28333"/>
                                    </p:animMotion>
                                  </p:childTnLst>
                                </p:cTn>
                              </p:par>
                            </p:childTnLst>
                          </p:cTn>
                        </p:par>
                        <p:par>
                          <p:cTn id="666" fill="hold">
                            <p:stCondLst>
                              <p:cond delay="2000"/>
                            </p:stCondLst>
                            <p:childTnLst>
                              <p:par>
                                <p:cTn id="667" presetID="2" presetClass="entr" presetSubtype="4" fill="hold" grpId="0" nodeType="afterEffect">
                                  <p:stCondLst>
                                    <p:cond delay="0"/>
                                  </p:stCondLst>
                                  <p:childTnLst>
                                    <p:set>
                                      <p:cBhvr>
                                        <p:cTn id="668" dur="1" fill="hold">
                                          <p:stCondLst>
                                            <p:cond delay="0"/>
                                          </p:stCondLst>
                                        </p:cTn>
                                        <p:tgtEl>
                                          <p:spTgt spid="95"/>
                                        </p:tgtEl>
                                        <p:attrNameLst>
                                          <p:attrName>style.visibility</p:attrName>
                                        </p:attrNameLst>
                                      </p:cBhvr>
                                      <p:to>
                                        <p:strVal val="visible"/>
                                      </p:to>
                                    </p:set>
                                    <p:anim calcmode="lin" valueType="num">
                                      <p:cBhvr additive="base">
                                        <p:cTn id="669" dur="500" fill="hold"/>
                                        <p:tgtEl>
                                          <p:spTgt spid="95"/>
                                        </p:tgtEl>
                                        <p:attrNameLst>
                                          <p:attrName>ppt_x</p:attrName>
                                        </p:attrNameLst>
                                      </p:cBhvr>
                                      <p:tavLst>
                                        <p:tav tm="0">
                                          <p:val>
                                            <p:strVal val="#ppt_x"/>
                                          </p:val>
                                        </p:tav>
                                        <p:tav tm="100000">
                                          <p:val>
                                            <p:strVal val="#ppt_x"/>
                                          </p:val>
                                        </p:tav>
                                      </p:tavLst>
                                    </p:anim>
                                    <p:anim calcmode="lin" valueType="num">
                                      <p:cBhvr additive="base">
                                        <p:cTn id="670" dur="500" fill="hold"/>
                                        <p:tgtEl>
                                          <p:spTgt spid="95"/>
                                        </p:tgtEl>
                                        <p:attrNameLst>
                                          <p:attrName>ppt_y</p:attrName>
                                        </p:attrNameLst>
                                      </p:cBhvr>
                                      <p:tavLst>
                                        <p:tav tm="0">
                                          <p:val>
                                            <p:strVal val="1+#ppt_h/2"/>
                                          </p:val>
                                        </p:tav>
                                        <p:tav tm="100000">
                                          <p:val>
                                            <p:strVal val="#ppt_y"/>
                                          </p:val>
                                        </p:tav>
                                      </p:tavLst>
                                    </p:anim>
                                  </p:childTnLst>
                                </p:cTn>
                              </p:par>
                            </p:childTnLst>
                          </p:cTn>
                        </p:par>
                        <p:par>
                          <p:cTn id="671" fill="hold">
                            <p:stCondLst>
                              <p:cond delay="2500"/>
                            </p:stCondLst>
                            <p:childTnLst>
                              <p:par>
                                <p:cTn id="672" presetID="22" presetClass="entr" presetSubtype="4" fill="hold" grpId="0" nodeType="afterEffect">
                                  <p:stCondLst>
                                    <p:cond delay="0"/>
                                  </p:stCondLst>
                                  <p:childTnLst>
                                    <p:set>
                                      <p:cBhvr>
                                        <p:cTn id="673" dur="1" fill="hold">
                                          <p:stCondLst>
                                            <p:cond delay="0"/>
                                          </p:stCondLst>
                                        </p:cTn>
                                        <p:tgtEl>
                                          <p:spTgt spid="31"/>
                                        </p:tgtEl>
                                        <p:attrNameLst>
                                          <p:attrName>style.visibility</p:attrName>
                                        </p:attrNameLst>
                                      </p:cBhvr>
                                      <p:to>
                                        <p:strVal val="visible"/>
                                      </p:to>
                                    </p:set>
                                    <p:animEffect transition="in" filter="wipe(down)">
                                      <p:cBhvr>
                                        <p:cTn id="674" dur="500"/>
                                        <p:tgtEl>
                                          <p:spTgt spid="31"/>
                                        </p:tgtEl>
                                      </p:cBhvr>
                                    </p:animEffect>
                                  </p:childTnLst>
                                </p:cTn>
                              </p:par>
                            </p:childTnLst>
                          </p:cTn>
                        </p:par>
                        <p:par>
                          <p:cTn id="675" fill="hold">
                            <p:stCondLst>
                              <p:cond delay="3000"/>
                            </p:stCondLst>
                            <p:childTnLst>
                              <p:par>
                                <p:cTn id="676" presetID="31" presetClass="entr" presetSubtype="0" fill="hold" grpId="0" nodeType="afterEffect">
                                  <p:stCondLst>
                                    <p:cond delay="0"/>
                                  </p:stCondLst>
                                  <p:childTnLst>
                                    <p:set>
                                      <p:cBhvr>
                                        <p:cTn id="677" dur="1" fill="hold">
                                          <p:stCondLst>
                                            <p:cond delay="0"/>
                                          </p:stCondLst>
                                        </p:cTn>
                                        <p:tgtEl>
                                          <p:spTgt spid="130"/>
                                        </p:tgtEl>
                                        <p:attrNameLst>
                                          <p:attrName>style.visibility</p:attrName>
                                        </p:attrNameLst>
                                      </p:cBhvr>
                                      <p:to>
                                        <p:strVal val="visible"/>
                                      </p:to>
                                    </p:set>
                                    <p:anim calcmode="lin" valueType="num">
                                      <p:cBhvr>
                                        <p:cTn id="678" dur="1000" fill="hold"/>
                                        <p:tgtEl>
                                          <p:spTgt spid="130"/>
                                        </p:tgtEl>
                                        <p:attrNameLst>
                                          <p:attrName>ppt_w</p:attrName>
                                        </p:attrNameLst>
                                      </p:cBhvr>
                                      <p:tavLst>
                                        <p:tav tm="0">
                                          <p:val>
                                            <p:fltVal val="0"/>
                                          </p:val>
                                        </p:tav>
                                        <p:tav tm="100000">
                                          <p:val>
                                            <p:strVal val="#ppt_w"/>
                                          </p:val>
                                        </p:tav>
                                      </p:tavLst>
                                    </p:anim>
                                    <p:anim calcmode="lin" valueType="num">
                                      <p:cBhvr>
                                        <p:cTn id="679" dur="1000" fill="hold"/>
                                        <p:tgtEl>
                                          <p:spTgt spid="130"/>
                                        </p:tgtEl>
                                        <p:attrNameLst>
                                          <p:attrName>ppt_h</p:attrName>
                                        </p:attrNameLst>
                                      </p:cBhvr>
                                      <p:tavLst>
                                        <p:tav tm="0">
                                          <p:val>
                                            <p:fltVal val="0"/>
                                          </p:val>
                                        </p:tav>
                                        <p:tav tm="100000">
                                          <p:val>
                                            <p:strVal val="#ppt_h"/>
                                          </p:val>
                                        </p:tav>
                                      </p:tavLst>
                                    </p:anim>
                                    <p:anim calcmode="lin" valueType="num">
                                      <p:cBhvr>
                                        <p:cTn id="680" dur="1000" fill="hold"/>
                                        <p:tgtEl>
                                          <p:spTgt spid="130"/>
                                        </p:tgtEl>
                                        <p:attrNameLst>
                                          <p:attrName>style.rotation</p:attrName>
                                        </p:attrNameLst>
                                      </p:cBhvr>
                                      <p:tavLst>
                                        <p:tav tm="0">
                                          <p:val>
                                            <p:fltVal val="90"/>
                                          </p:val>
                                        </p:tav>
                                        <p:tav tm="100000">
                                          <p:val>
                                            <p:fltVal val="0"/>
                                          </p:val>
                                        </p:tav>
                                      </p:tavLst>
                                    </p:anim>
                                    <p:animEffect transition="in" filter="fade">
                                      <p:cBhvr>
                                        <p:cTn id="681" dur="1000"/>
                                        <p:tgtEl>
                                          <p:spTgt spid="130"/>
                                        </p:tgtEl>
                                      </p:cBhvr>
                                    </p:animEffect>
                                  </p:childTnLst>
                                </p:cTn>
                              </p:par>
                              <p:par>
                                <p:cTn id="682" presetID="53" presetClass="exit" presetSubtype="32" fill="hold" grpId="1" nodeType="withEffect">
                                  <p:stCondLst>
                                    <p:cond delay="0"/>
                                  </p:stCondLst>
                                  <p:childTnLst>
                                    <p:anim calcmode="lin" valueType="num">
                                      <p:cBhvr>
                                        <p:cTn id="683" dur="500"/>
                                        <p:tgtEl>
                                          <p:spTgt spid="144"/>
                                        </p:tgtEl>
                                        <p:attrNameLst>
                                          <p:attrName>ppt_w</p:attrName>
                                        </p:attrNameLst>
                                      </p:cBhvr>
                                      <p:tavLst>
                                        <p:tav tm="0">
                                          <p:val>
                                            <p:strVal val="ppt_w"/>
                                          </p:val>
                                        </p:tav>
                                        <p:tav tm="100000">
                                          <p:val>
                                            <p:fltVal val="0"/>
                                          </p:val>
                                        </p:tav>
                                      </p:tavLst>
                                    </p:anim>
                                    <p:anim calcmode="lin" valueType="num">
                                      <p:cBhvr>
                                        <p:cTn id="684" dur="500"/>
                                        <p:tgtEl>
                                          <p:spTgt spid="144"/>
                                        </p:tgtEl>
                                        <p:attrNameLst>
                                          <p:attrName>ppt_h</p:attrName>
                                        </p:attrNameLst>
                                      </p:cBhvr>
                                      <p:tavLst>
                                        <p:tav tm="0">
                                          <p:val>
                                            <p:strVal val="ppt_h"/>
                                          </p:val>
                                        </p:tav>
                                        <p:tav tm="100000">
                                          <p:val>
                                            <p:fltVal val="0"/>
                                          </p:val>
                                        </p:tav>
                                      </p:tavLst>
                                    </p:anim>
                                    <p:animEffect transition="out" filter="fade">
                                      <p:cBhvr>
                                        <p:cTn id="685" dur="500"/>
                                        <p:tgtEl>
                                          <p:spTgt spid="144"/>
                                        </p:tgtEl>
                                      </p:cBhvr>
                                    </p:animEffect>
                                    <p:set>
                                      <p:cBhvr>
                                        <p:cTn id="686" dur="1" fill="hold">
                                          <p:stCondLst>
                                            <p:cond delay="499"/>
                                          </p:stCondLst>
                                        </p:cTn>
                                        <p:tgtEl>
                                          <p:spTgt spid="144"/>
                                        </p:tgtEl>
                                        <p:attrNameLst>
                                          <p:attrName>style.visibility</p:attrName>
                                        </p:attrNameLst>
                                      </p:cBhvr>
                                      <p:to>
                                        <p:strVal val="hidden"/>
                                      </p:to>
                                    </p:set>
                                  </p:childTnLst>
                                </p:cTn>
                              </p:par>
                              <p:par>
                                <p:cTn id="687" presetID="53" presetClass="entr" presetSubtype="16" fill="hold" grpId="0" nodeType="withEffect">
                                  <p:stCondLst>
                                    <p:cond delay="0"/>
                                  </p:stCondLst>
                                  <p:childTnLst>
                                    <p:set>
                                      <p:cBhvr>
                                        <p:cTn id="688" dur="1" fill="hold">
                                          <p:stCondLst>
                                            <p:cond delay="0"/>
                                          </p:stCondLst>
                                        </p:cTn>
                                        <p:tgtEl>
                                          <p:spTgt spid="146"/>
                                        </p:tgtEl>
                                        <p:attrNameLst>
                                          <p:attrName>style.visibility</p:attrName>
                                        </p:attrNameLst>
                                      </p:cBhvr>
                                      <p:to>
                                        <p:strVal val="visible"/>
                                      </p:to>
                                    </p:set>
                                    <p:anim calcmode="lin" valueType="num">
                                      <p:cBhvr>
                                        <p:cTn id="689" dur="500" fill="hold"/>
                                        <p:tgtEl>
                                          <p:spTgt spid="146"/>
                                        </p:tgtEl>
                                        <p:attrNameLst>
                                          <p:attrName>ppt_w</p:attrName>
                                        </p:attrNameLst>
                                      </p:cBhvr>
                                      <p:tavLst>
                                        <p:tav tm="0">
                                          <p:val>
                                            <p:fltVal val="0"/>
                                          </p:val>
                                        </p:tav>
                                        <p:tav tm="100000">
                                          <p:val>
                                            <p:strVal val="#ppt_w"/>
                                          </p:val>
                                        </p:tav>
                                      </p:tavLst>
                                    </p:anim>
                                    <p:anim calcmode="lin" valueType="num">
                                      <p:cBhvr>
                                        <p:cTn id="690" dur="500" fill="hold"/>
                                        <p:tgtEl>
                                          <p:spTgt spid="146"/>
                                        </p:tgtEl>
                                        <p:attrNameLst>
                                          <p:attrName>ppt_h</p:attrName>
                                        </p:attrNameLst>
                                      </p:cBhvr>
                                      <p:tavLst>
                                        <p:tav tm="0">
                                          <p:val>
                                            <p:fltVal val="0"/>
                                          </p:val>
                                        </p:tav>
                                        <p:tav tm="100000">
                                          <p:val>
                                            <p:strVal val="#ppt_h"/>
                                          </p:val>
                                        </p:tav>
                                      </p:tavLst>
                                    </p:anim>
                                    <p:animEffect transition="in" filter="fade">
                                      <p:cBhvr>
                                        <p:cTn id="691" dur="500"/>
                                        <p:tgtEl>
                                          <p:spTgt spid="146"/>
                                        </p:tgtEl>
                                      </p:cBhvr>
                                    </p:animEffect>
                                  </p:childTnLst>
                                </p:cTn>
                              </p:par>
                              <p:par>
                                <p:cTn id="692" presetID="22" presetClass="entr" presetSubtype="4" fill="hold" grpId="0" nodeType="withEffect" nodePh="1">
                                  <p:stCondLst>
                                    <p:cond delay="0"/>
                                  </p:stCondLst>
                                  <p:endCondLst>
                                    <p:cond evt="begin" delay="0">
                                      <p:tn val="692"/>
                                    </p:cond>
                                  </p:endCondLst>
                                  <p:childTnLst>
                                    <p:set>
                                      <p:cBhvr>
                                        <p:cTn id="693" dur="1" fill="hold">
                                          <p:stCondLst>
                                            <p:cond delay="0"/>
                                          </p:stCondLst>
                                        </p:cTn>
                                        <p:tgtEl>
                                          <p:spTgt spid="147"/>
                                        </p:tgtEl>
                                        <p:attrNameLst>
                                          <p:attrName>style.visibility</p:attrName>
                                        </p:attrNameLst>
                                      </p:cBhvr>
                                      <p:to>
                                        <p:strVal val="visible"/>
                                      </p:to>
                                    </p:set>
                                    <p:animEffect transition="in" filter="wipe(down)">
                                      <p:cBhvr>
                                        <p:cTn id="694" dur="500"/>
                                        <p:tgtEl>
                                          <p:spTgt spid="147"/>
                                        </p:tgtEl>
                                      </p:cBhvr>
                                    </p:animEffect>
                                  </p:childTnLst>
                                </p:cTn>
                              </p:par>
                            </p:childTnLst>
                          </p:cTn>
                        </p:par>
                      </p:childTnLst>
                    </p:cTn>
                  </p:par>
                </p:childTnLst>
              </p:cTn>
              <p:nextCondLst>
                <p:cond evt="onClick" delay="0">
                  <p:tgtEl>
                    <p:spTgt spid="145"/>
                  </p:tgtEl>
                </p:cond>
              </p:nextCondLst>
            </p:seq>
            <p:seq concurrent="1" nextAc="seek">
              <p:cTn id="695" restart="whenNotActive" fill="hold" evtFilter="cancelBubble" nodeType="interactiveSeq">
                <p:stCondLst>
                  <p:cond evt="onClick" delay="0">
                    <p:tgtEl>
                      <p:spTgt spid="147"/>
                    </p:tgtEl>
                  </p:cond>
                </p:stCondLst>
                <p:endSync evt="end" delay="0">
                  <p:rtn val="all"/>
                </p:endSync>
                <p:childTnLst>
                  <p:par>
                    <p:cTn id="696" fill="hold">
                      <p:stCondLst>
                        <p:cond delay="0"/>
                      </p:stCondLst>
                      <p:childTnLst>
                        <p:par>
                          <p:cTn id="697" fill="hold">
                            <p:stCondLst>
                              <p:cond delay="0"/>
                            </p:stCondLst>
                            <p:childTnLst>
                              <p:par>
                                <p:cTn id="698" presetID="0" presetClass="path" presetSubtype="0" accel="50000" decel="50000" fill="hold" grpId="1" nodeType="clickEffect">
                                  <p:stCondLst>
                                    <p:cond delay="0"/>
                                  </p:stCondLst>
                                  <p:childTnLst>
                                    <p:animMotion origin="layout" path="M -3.33333E-6 2.22222E-6 L 0.31563 0.51597 " pathEditMode="relative" rAng="0" ptsTypes="AA">
                                      <p:cBhvr>
                                        <p:cTn id="699" dur="2000" fill="hold"/>
                                        <p:tgtEl>
                                          <p:spTgt spid="130"/>
                                        </p:tgtEl>
                                        <p:attrNameLst>
                                          <p:attrName>ppt_x</p:attrName>
                                          <p:attrName>ppt_y</p:attrName>
                                        </p:attrNameLst>
                                      </p:cBhvr>
                                      <p:rCtr x="15781" y="25787"/>
                                    </p:animMotion>
                                  </p:childTnLst>
                                </p:cTn>
                              </p:par>
                            </p:childTnLst>
                          </p:cTn>
                        </p:par>
                        <p:par>
                          <p:cTn id="700" fill="hold">
                            <p:stCondLst>
                              <p:cond delay="2000"/>
                            </p:stCondLst>
                            <p:childTnLst>
                              <p:par>
                                <p:cTn id="701" presetID="2" presetClass="entr" presetSubtype="12" fill="hold" grpId="0" nodeType="afterEffect">
                                  <p:stCondLst>
                                    <p:cond delay="0"/>
                                  </p:stCondLst>
                                  <p:childTnLst>
                                    <p:set>
                                      <p:cBhvr>
                                        <p:cTn id="702" dur="1" fill="hold">
                                          <p:stCondLst>
                                            <p:cond delay="0"/>
                                          </p:stCondLst>
                                        </p:cTn>
                                        <p:tgtEl>
                                          <p:spTgt spid="96"/>
                                        </p:tgtEl>
                                        <p:attrNameLst>
                                          <p:attrName>style.visibility</p:attrName>
                                        </p:attrNameLst>
                                      </p:cBhvr>
                                      <p:to>
                                        <p:strVal val="visible"/>
                                      </p:to>
                                    </p:set>
                                    <p:anim calcmode="lin" valueType="num">
                                      <p:cBhvr additive="base">
                                        <p:cTn id="703" dur="500" fill="hold"/>
                                        <p:tgtEl>
                                          <p:spTgt spid="96"/>
                                        </p:tgtEl>
                                        <p:attrNameLst>
                                          <p:attrName>ppt_x</p:attrName>
                                        </p:attrNameLst>
                                      </p:cBhvr>
                                      <p:tavLst>
                                        <p:tav tm="0">
                                          <p:val>
                                            <p:strVal val="0-#ppt_w/2"/>
                                          </p:val>
                                        </p:tav>
                                        <p:tav tm="100000">
                                          <p:val>
                                            <p:strVal val="#ppt_x"/>
                                          </p:val>
                                        </p:tav>
                                      </p:tavLst>
                                    </p:anim>
                                    <p:anim calcmode="lin" valueType="num">
                                      <p:cBhvr additive="base">
                                        <p:cTn id="704" dur="500" fill="hold"/>
                                        <p:tgtEl>
                                          <p:spTgt spid="96"/>
                                        </p:tgtEl>
                                        <p:attrNameLst>
                                          <p:attrName>ppt_y</p:attrName>
                                        </p:attrNameLst>
                                      </p:cBhvr>
                                      <p:tavLst>
                                        <p:tav tm="0">
                                          <p:val>
                                            <p:strVal val="1+#ppt_h/2"/>
                                          </p:val>
                                        </p:tav>
                                        <p:tav tm="100000">
                                          <p:val>
                                            <p:strVal val="#ppt_y"/>
                                          </p:val>
                                        </p:tav>
                                      </p:tavLst>
                                    </p:anim>
                                  </p:childTnLst>
                                </p:cTn>
                              </p:par>
                            </p:childTnLst>
                          </p:cTn>
                        </p:par>
                        <p:par>
                          <p:cTn id="705" fill="hold">
                            <p:stCondLst>
                              <p:cond delay="2500"/>
                            </p:stCondLst>
                            <p:childTnLst>
                              <p:par>
                                <p:cTn id="706" presetID="22" presetClass="entr" presetSubtype="4" fill="hold" grpId="0" nodeType="afterEffect">
                                  <p:stCondLst>
                                    <p:cond delay="0"/>
                                  </p:stCondLst>
                                  <p:childTnLst>
                                    <p:set>
                                      <p:cBhvr>
                                        <p:cTn id="707" dur="1" fill="hold">
                                          <p:stCondLst>
                                            <p:cond delay="0"/>
                                          </p:stCondLst>
                                        </p:cTn>
                                        <p:tgtEl>
                                          <p:spTgt spid="32"/>
                                        </p:tgtEl>
                                        <p:attrNameLst>
                                          <p:attrName>style.visibility</p:attrName>
                                        </p:attrNameLst>
                                      </p:cBhvr>
                                      <p:to>
                                        <p:strVal val="visible"/>
                                      </p:to>
                                    </p:set>
                                    <p:animEffect transition="in" filter="wipe(down)">
                                      <p:cBhvr>
                                        <p:cTn id="708" dur="500"/>
                                        <p:tgtEl>
                                          <p:spTgt spid="32"/>
                                        </p:tgtEl>
                                      </p:cBhvr>
                                    </p:animEffect>
                                  </p:childTnLst>
                                </p:cTn>
                              </p:par>
                            </p:childTnLst>
                          </p:cTn>
                        </p:par>
                        <p:par>
                          <p:cTn id="709" fill="hold">
                            <p:stCondLst>
                              <p:cond delay="3000"/>
                            </p:stCondLst>
                            <p:childTnLst>
                              <p:par>
                                <p:cTn id="710" presetID="31" presetClass="entr" presetSubtype="0" fill="hold" grpId="0" nodeType="afterEffect">
                                  <p:stCondLst>
                                    <p:cond delay="0"/>
                                  </p:stCondLst>
                                  <p:childTnLst>
                                    <p:set>
                                      <p:cBhvr>
                                        <p:cTn id="711" dur="1" fill="hold">
                                          <p:stCondLst>
                                            <p:cond delay="0"/>
                                          </p:stCondLst>
                                        </p:cTn>
                                        <p:tgtEl>
                                          <p:spTgt spid="148"/>
                                        </p:tgtEl>
                                        <p:attrNameLst>
                                          <p:attrName>style.visibility</p:attrName>
                                        </p:attrNameLst>
                                      </p:cBhvr>
                                      <p:to>
                                        <p:strVal val="visible"/>
                                      </p:to>
                                    </p:set>
                                    <p:anim calcmode="lin" valueType="num">
                                      <p:cBhvr>
                                        <p:cTn id="712" dur="1000" fill="hold"/>
                                        <p:tgtEl>
                                          <p:spTgt spid="148"/>
                                        </p:tgtEl>
                                        <p:attrNameLst>
                                          <p:attrName>ppt_w</p:attrName>
                                        </p:attrNameLst>
                                      </p:cBhvr>
                                      <p:tavLst>
                                        <p:tav tm="0">
                                          <p:val>
                                            <p:fltVal val="0"/>
                                          </p:val>
                                        </p:tav>
                                        <p:tav tm="100000">
                                          <p:val>
                                            <p:strVal val="#ppt_w"/>
                                          </p:val>
                                        </p:tav>
                                      </p:tavLst>
                                    </p:anim>
                                    <p:anim calcmode="lin" valueType="num">
                                      <p:cBhvr>
                                        <p:cTn id="713" dur="1000" fill="hold"/>
                                        <p:tgtEl>
                                          <p:spTgt spid="148"/>
                                        </p:tgtEl>
                                        <p:attrNameLst>
                                          <p:attrName>ppt_h</p:attrName>
                                        </p:attrNameLst>
                                      </p:cBhvr>
                                      <p:tavLst>
                                        <p:tav tm="0">
                                          <p:val>
                                            <p:fltVal val="0"/>
                                          </p:val>
                                        </p:tav>
                                        <p:tav tm="100000">
                                          <p:val>
                                            <p:strVal val="#ppt_h"/>
                                          </p:val>
                                        </p:tav>
                                      </p:tavLst>
                                    </p:anim>
                                    <p:anim calcmode="lin" valueType="num">
                                      <p:cBhvr>
                                        <p:cTn id="714" dur="1000" fill="hold"/>
                                        <p:tgtEl>
                                          <p:spTgt spid="148"/>
                                        </p:tgtEl>
                                        <p:attrNameLst>
                                          <p:attrName>style.rotation</p:attrName>
                                        </p:attrNameLst>
                                      </p:cBhvr>
                                      <p:tavLst>
                                        <p:tav tm="0">
                                          <p:val>
                                            <p:fltVal val="90"/>
                                          </p:val>
                                        </p:tav>
                                        <p:tav tm="100000">
                                          <p:val>
                                            <p:fltVal val="0"/>
                                          </p:val>
                                        </p:tav>
                                      </p:tavLst>
                                    </p:anim>
                                    <p:animEffect transition="in" filter="fade">
                                      <p:cBhvr>
                                        <p:cTn id="715" dur="1000"/>
                                        <p:tgtEl>
                                          <p:spTgt spid="148"/>
                                        </p:tgtEl>
                                      </p:cBhvr>
                                    </p:animEffect>
                                  </p:childTnLst>
                                </p:cTn>
                              </p:par>
                              <p:par>
                                <p:cTn id="716" presetID="31" presetClass="exit" presetSubtype="0" fill="hold" grpId="1" nodeType="withEffect">
                                  <p:stCondLst>
                                    <p:cond delay="0"/>
                                  </p:stCondLst>
                                  <p:childTnLst>
                                    <p:anim calcmode="lin" valueType="num">
                                      <p:cBhvr>
                                        <p:cTn id="717" dur="1000"/>
                                        <p:tgtEl>
                                          <p:spTgt spid="146"/>
                                        </p:tgtEl>
                                        <p:attrNameLst>
                                          <p:attrName>ppt_w</p:attrName>
                                        </p:attrNameLst>
                                      </p:cBhvr>
                                      <p:tavLst>
                                        <p:tav tm="0">
                                          <p:val>
                                            <p:strVal val="ppt_w"/>
                                          </p:val>
                                        </p:tav>
                                        <p:tav tm="100000">
                                          <p:val>
                                            <p:fltVal val="0"/>
                                          </p:val>
                                        </p:tav>
                                      </p:tavLst>
                                    </p:anim>
                                    <p:anim calcmode="lin" valueType="num">
                                      <p:cBhvr>
                                        <p:cTn id="718" dur="1000"/>
                                        <p:tgtEl>
                                          <p:spTgt spid="146"/>
                                        </p:tgtEl>
                                        <p:attrNameLst>
                                          <p:attrName>ppt_h</p:attrName>
                                        </p:attrNameLst>
                                      </p:cBhvr>
                                      <p:tavLst>
                                        <p:tav tm="0">
                                          <p:val>
                                            <p:strVal val="ppt_h"/>
                                          </p:val>
                                        </p:tav>
                                        <p:tav tm="100000">
                                          <p:val>
                                            <p:fltVal val="0"/>
                                          </p:val>
                                        </p:tav>
                                      </p:tavLst>
                                    </p:anim>
                                    <p:anim calcmode="lin" valueType="num">
                                      <p:cBhvr>
                                        <p:cTn id="719" dur="1000"/>
                                        <p:tgtEl>
                                          <p:spTgt spid="146"/>
                                        </p:tgtEl>
                                        <p:attrNameLst>
                                          <p:attrName>style.rotation</p:attrName>
                                        </p:attrNameLst>
                                      </p:cBhvr>
                                      <p:tavLst>
                                        <p:tav tm="0">
                                          <p:val>
                                            <p:fltVal val="0"/>
                                          </p:val>
                                        </p:tav>
                                        <p:tav tm="100000">
                                          <p:val>
                                            <p:fltVal val="90"/>
                                          </p:val>
                                        </p:tav>
                                      </p:tavLst>
                                    </p:anim>
                                    <p:animEffect transition="out" filter="fade">
                                      <p:cBhvr>
                                        <p:cTn id="720" dur="1000"/>
                                        <p:tgtEl>
                                          <p:spTgt spid="146"/>
                                        </p:tgtEl>
                                      </p:cBhvr>
                                    </p:animEffect>
                                    <p:set>
                                      <p:cBhvr>
                                        <p:cTn id="721" dur="1" fill="hold">
                                          <p:stCondLst>
                                            <p:cond delay="999"/>
                                          </p:stCondLst>
                                        </p:cTn>
                                        <p:tgtEl>
                                          <p:spTgt spid="146"/>
                                        </p:tgtEl>
                                        <p:attrNameLst>
                                          <p:attrName>style.visibility</p:attrName>
                                        </p:attrNameLst>
                                      </p:cBhvr>
                                      <p:to>
                                        <p:strVal val="hidden"/>
                                      </p:to>
                                    </p:set>
                                  </p:childTnLst>
                                </p:cTn>
                              </p:par>
                              <p:par>
                                <p:cTn id="722" presetID="31" presetClass="entr" presetSubtype="0" fill="hold" grpId="0" nodeType="withEffect">
                                  <p:stCondLst>
                                    <p:cond delay="0"/>
                                  </p:stCondLst>
                                  <p:childTnLst>
                                    <p:set>
                                      <p:cBhvr>
                                        <p:cTn id="723" dur="1" fill="hold">
                                          <p:stCondLst>
                                            <p:cond delay="0"/>
                                          </p:stCondLst>
                                        </p:cTn>
                                        <p:tgtEl>
                                          <p:spTgt spid="149"/>
                                        </p:tgtEl>
                                        <p:attrNameLst>
                                          <p:attrName>style.visibility</p:attrName>
                                        </p:attrNameLst>
                                      </p:cBhvr>
                                      <p:to>
                                        <p:strVal val="visible"/>
                                      </p:to>
                                    </p:set>
                                    <p:anim calcmode="lin" valueType="num">
                                      <p:cBhvr>
                                        <p:cTn id="724" dur="1000" fill="hold"/>
                                        <p:tgtEl>
                                          <p:spTgt spid="149"/>
                                        </p:tgtEl>
                                        <p:attrNameLst>
                                          <p:attrName>ppt_w</p:attrName>
                                        </p:attrNameLst>
                                      </p:cBhvr>
                                      <p:tavLst>
                                        <p:tav tm="0">
                                          <p:val>
                                            <p:fltVal val="0"/>
                                          </p:val>
                                        </p:tav>
                                        <p:tav tm="100000">
                                          <p:val>
                                            <p:strVal val="#ppt_w"/>
                                          </p:val>
                                        </p:tav>
                                      </p:tavLst>
                                    </p:anim>
                                    <p:anim calcmode="lin" valueType="num">
                                      <p:cBhvr>
                                        <p:cTn id="725" dur="1000" fill="hold"/>
                                        <p:tgtEl>
                                          <p:spTgt spid="149"/>
                                        </p:tgtEl>
                                        <p:attrNameLst>
                                          <p:attrName>ppt_h</p:attrName>
                                        </p:attrNameLst>
                                      </p:cBhvr>
                                      <p:tavLst>
                                        <p:tav tm="0">
                                          <p:val>
                                            <p:fltVal val="0"/>
                                          </p:val>
                                        </p:tav>
                                        <p:tav tm="100000">
                                          <p:val>
                                            <p:strVal val="#ppt_h"/>
                                          </p:val>
                                        </p:tav>
                                      </p:tavLst>
                                    </p:anim>
                                    <p:anim calcmode="lin" valueType="num">
                                      <p:cBhvr>
                                        <p:cTn id="726" dur="1000" fill="hold"/>
                                        <p:tgtEl>
                                          <p:spTgt spid="149"/>
                                        </p:tgtEl>
                                        <p:attrNameLst>
                                          <p:attrName>style.rotation</p:attrName>
                                        </p:attrNameLst>
                                      </p:cBhvr>
                                      <p:tavLst>
                                        <p:tav tm="0">
                                          <p:val>
                                            <p:fltVal val="90"/>
                                          </p:val>
                                        </p:tav>
                                        <p:tav tm="100000">
                                          <p:val>
                                            <p:fltVal val="0"/>
                                          </p:val>
                                        </p:tav>
                                      </p:tavLst>
                                    </p:anim>
                                    <p:animEffect transition="in" filter="fade">
                                      <p:cBhvr>
                                        <p:cTn id="727" dur="1000"/>
                                        <p:tgtEl>
                                          <p:spTgt spid="149"/>
                                        </p:tgtEl>
                                      </p:cBhvr>
                                    </p:animEffect>
                                  </p:childTnLst>
                                </p:cTn>
                              </p:par>
                              <p:par>
                                <p:cTn id="728" presetID="22" presetClass="entr" presetSubtype="4" fill="hold" grpId="0" nodeType="withEffect" nodePh="1">
                                  <p:stCondLst>
                                    <p:cond delay="0"/>
                                  </p:stCondLst>
                                  <p:endCondLst>
                                    <p:cond evt="begin" delay="0">
                                      <p:tn val="728"/>
                                    </p:cond>
                                  </p:endCondLst>
                                  <p:childTnLst>
                                    <p:set>
                                      <p:cBhvr>
                                        <p:cTn id="729" dur="1" fill="hold">
                                          <p:stCondLst>
                                            <p:cond delay="0"/>
                                          </p:stCondLst>
                                        </p:cTn>
                                        <p:tgtEl>
                                          <p:spTgt spid="150"/>
                                        </p:tgtEl>
                                        <p:attrNameLst>
                                          <p:attrName>style.visibility</p:attrName>
                                        </p:attrNameLst>
                                      </p:cBhvr>
                                      <p:to>
                                        <p:strVal val="visible"/>
                                      </p:to>
                                    </p:set>
                                    <p:animEffect transition="in" filter="wipe(down)">
                                      <p:cBhvr>
                                        <p:cTn id="730" dur="500"/>
                                        <p:tgtEl>
                                          <p:spTgt spid="150"/>
                                        </p:tgtEl>
                                      </p:cBhvr>
                                    </p:animEffect>
                                  </p:childTnLst>
                                </p:cTn>
                              </p:par>
                            </p:childTnLst>
                          </p:cTn>
                        </p:par>
                      </p:childTnLst>
                    </p:cTn>
                  </p:par>
                </p:childTnLst>
              </p:cTn>
              <p:nextCondLst>
                <p:cond evt="onClick" delay="0">
                  <p:tgtEl>
                    <p:spTgt spid="147"/>
                  </p:tgtEl>
                </p:cond>
              </p:nextCondLst>
            </p:seq>
            <p:seq concurrent="1" nextAc="seek">
              <p:cTn id="731" restart="whenNotActive" fill="hold" evtFilter="cancelBubble" nodeType="interactiveSeq">
                <p:stCondLst>
                  <p:cond evt="onClick" delay="0">
                    <p:tgtEl>
                      <p:spTgt spid="150"/>
                    </p:tgtEl>
                  </p:cond>
                </p:stCondLst>
                <p:endSync evt="end" delay="0">
                  <p:rtn val="all"/>
                </p:endSync>
                <p:childTnLst>
                  <p:par>
                    <p:cTn id="732" fill="hold">
                      <p:stCondLst>
                        <p:cond delay="0"/>
                      </p:stCondLst>
                      <p:childTnLst>
                        <p:par>
                          <p:cTn id="733" fill="hold">
                            <p:stCondLst>
                              <p:cond delay="0"/>
                            </p:stCondLst>
                            <p:childTnLst>
                              <p:par>
                                <p:cTn id="734" presetID="0" presetClass="path" presetSubtype="0" accel="50000" decel="50000" fill="hold" grpId="1" nodeType="clickEffect">
                                  <p:stCondLst>
                                    <p:cond delay="0"/>
                                  </p:stCondLst>
                                  <p:childTnLst>
                                    <p:animMotion origin="layout" path="M -3.05556E-6 0 L 0.27917 0.46597 " pathEditMode="relative" rAng="0" ptsTypes="AA">
                                      <p:cBhvr>
                                        <p:cTn id="735" dur="2000" fill="hold"/>
                                        <p:tgtEl>
                                          <p:spTgt spid="148"/>
                                        </p:tgtEl>
                                        <p:attrNameLst>
                                          <p:attrName>ppt_x</p:attrName>
                                          <p:attrName>ppt_y</p:attrName>
                                        </p:attrNameLst>
                                      </p:cBhvr>
                                      <p:rCtr x="13958" y="23287"/>
                                    </p:animMotion>
                                  </p:childTnLst>
                                </p:cTn>
                              </p:par>
                            </p:childTnLst>
                          </p:cTn>
                        </p:par>
                        <p:par>
                          <p:cTn id="736" fill="hold">
                            <p:stCondLst>
                              <p:cond delay="2000"/>
                            </p:stCondLst>
                            <p:childTnLst>
                              <p:par>
                                <p:cTn id="737" presetID="2" presetClass="entr" presetSubtype="12" fill="hold" grpId="0" nodeType="afterEffect">
                                  <p:stCondLst>
                                    <p:cond delay="0"/>
                                  </p:stCondLst>
                                  <p:childTnLst>
                                    <p:set>
                                      <p:cBhvr>
                                        <p:cTn id="738" dur="1" fill="hold">
                                          <p:stCondLst>
                                            <p:cond delay="0"/>
                                          </p:stCondLst>
                                        </p:cTn>
                                        <p:tgtEl>
                                          <p:spTgt spid="117"/>
                                        </p:tgtEl>
                                        <p:attrNameLst>
                                          <p:attrName>style.visibility</p:attrName>
                                        </p:attrNameLst>
                                      </p:cBhvr>
                                      <p:to>
                                        <p:strVal val="visible"/>
                                      </p:to>
                                    </p:set>
                                    <p:anim calcmode="lin" valueType="num">
                                      <p:cBhvr additive="base">
                                        <p:cTn id="739" dur="500" fill="hold"/>
                                        <p:tgtEl>
                                          <p:spTgt spid="117"/>
                                        </p:tgtEl>
                                        <p:attrNameLst>
                                          <p:attrName>ppt_x</p:attrName>
                                        </p:attrNameLst>
                                      </p:cBhvr>
                                      <p:tavLst>
                                        <p:tav tm="0">
                                          <p:val>
                                            <p:strVal val="0-#ppt_w/2"/>
                                          </p:val>
                                        </p:tav>
                                        <p:tav tm="100000">
                                          <p:val>
                                            <p:strVal val="#ppt_x"/>
                                          </p:val>
                                        </p:tav>
                                      </p:tavLst>
                                    </p:anim>
                                    <p:anim calcmode="lin" valueType="num">
                                      <p:cBhvr additive="base">
                                        <p:cTn id="740" dur="500" fill="hold"/>
                                        <p:tgtEl>
                                          <p:spTgt spid="117"/>
                                        </p:tgtEl>
                                        <p:attrNameLst>
                                          <p:attrName>ppt_y</p:attrName>
                                        </p:attrNameLst>
                                      </p:cBhvr>
                                      <p:tavLst>
                                        <p:tav tm="0">
                                          <p:val>
                                            <p:strVal val="1+#ppt_h/2"/>
                                          </p:val>
                                        </p:tav>
                                        <p:tav tm="100000">
                                          <p:val>
                                            <p:strVal val="#ppt_y"/>
                                          </p:val>
                                        </p:tav>
                                      </p:tavLst>
                                    </p:anim>
                                  </p:childTnLst>
                                </p:cTn>
                              </p:par>
                            </p:childTnLst>
                          </p:cTn>
                        </p:par>
                        <p:par>
                          <p:cTn id="741" fill="hold">
                            <p:stCondLst>
                              <p:cond delay="2500"/>
                            </p:stCondLst>
                            <p:childTnLst>
                              <p:par>
                                <p:cTn id="742" presetID="22" presetClass="entr" presetSubtype="4" fill="hold" grpId="0" nodeType="afterEffect">
                                  <p:stCondLst>
                                    <p:cond delay="0"/>
                                  </p:stCondLst>
                                  <p:childTnLst>
                                    <p:set>
                                      <p:cBhvr>
                                        <p:cTn id="743" dur="1" fill="hold">
                                          <p:stCondLst>
                                            <p:cond delay="0"/>
                                          </p:stCondLst>
                                        </p:cTn>
                                        <p:tgtEl>
                                          <p:spTgt spid="33"/>
                                        </p:tgtEl>
                                        <p:attrNameLst>
                                          <p:attrName>style.visibility</p:attrName>
                                        </p:attrNameLst>
                                      </p:cBhvr>
                                      <p:to>
                                        <p:strVal val="visible"/>
                                      </p:to>
                                    </p:set>
                                    <p:animEffect transition="in" filter="wipe(down)">
                                      <p:cBhvr>
                                        <p:cTn id="744" dur="500"/>
                                        <p:tgtEl>
                                          <p:spTgt spid="33"/>
                                        </p:tgtEl>
                                      </p:cBhvr>
                                    </p:animEffect>
                                  </p:childTnLst>
                                </p:cTn>
                              </p:par>
                            </p:childTnLst>
                          </p:cTn>
                        </p:par>
                        <p:par>
                          <p:cTn id="745" fill="hold">
                            <p:stCondLst>
                              <p:cond delay="3000"/>
                            </p:stCondLst>
                            <p:childTnLst>
                              <p:par>
                                <p:cTn id="746" presetID="31" presetClass="entr" presetSubtype="0" fill="hold" grpId="0" nodeType="afterEffect">
                                  <p:stCondLst>
                                    <p:cond delay="0"/>
                                  </p:stCondLst>
                                  <p:childTnLst>
                                    <p:set>
                                      <p:cBhvr>
                                        <p:cTn id="747" dur="1" fill="hold">
                                          <p:stCondLst>
                                            <p:cond delay="0"/>
                                          </p:stCondLst>
                                        </p:cTn>
                                        <p:tgtEl>
                                          <p:spTgt spid="151"/>
                                        </p:tgtEl>
                                        <p:attrNameLst>
                                          <p:attrName>style.visibility</p:attrName>
                                        </p:attrNameLst>
                                      </p:cBhvr>
                                      <p:to>
                                        <p:strVal val="visible"/>
                                      </p:to>
                                    </p:set>
                                    <p:anim calcmode="lin" valueType="num">
                                      <p:cBhvr>
                                        <p:cTn id="748" dur="1000" fill="hold"/>
                                        <p:tgtEl>
                                          <p:spTgt spid="151"/>
                                        </p:tgtEl>
                                        <p:attrNameLst>
                                          <p:attrName>ppt_w</p:attrName>
                                        </p:attrNameLst>
                                      </p:cBhvr>
                                      <p:tavLst>
                                        <p:tav tm="0">
                                          <p:val>
                                            <p:fltVal val="0"/>
                                          </p:val>
                                        </p:tav>
                                        <p:tav tm="100000">
                                          <p:val>
                                            <p:strVal val="#ppt_w"/>
                                          </p:val>
                                        </p:tav>
                                      </p:tavLst>
                                    </p:anim>
                                    <p:anim calcmode="lin" valueType="num">
                                      <p:cBhvr>
                                        <p:cTn id="749" dur="1000" fill="hold"/>
                                        <p:tgtEl>
                                          <p:spTgt spid="151"/>
                                        </p:tgtEl>
                                        <p:attrNameLst>
                                          <p:attrName>ppt_h</p:attrName>
                                        </p:attrNameLst>
                                      </p:cBhvr>
                                      <p:tavLst>
                                        <p:tav tm="0">
                                          <p:val>
                                            <p:fltVal val="0"/>
                                          </p:val>
                                        </p:tav>
                                        <p:tav tm="100000">
                                          <p:val>
                                            <p:strVal val="#ppt_h"/>
                                          </p:val>
                                        </p:tav>
                                      </p:tavLst>
                                    </p:anim>
                                    <p:anim calcmode="lin" valueType="num">
                                      <p:cBhvr>
                                        <p:cTn id="750" dur="1000" fill="hold"/>
                                        <p:tgtEl>
                                          <p:spTgt spid="151"/>
                                        </p:tgtEl>
                                        <p:attrNameLst>
                                          <p:attrName>style.rotation</p:attrName>
                                        </p:attrNameLst>
                                      </p:cBhvr>
                                      <p:tavLst>
                                        <p:tav tm="0">
                                          <p:val>
                                            <p:fltVal val="90"/>
                                          </p:val>
                                        </p:tav>
                                        <p:tav tm="100000">
                                          <p:val>
                                            <p:fltVal val="0"/>
                                          </p:val>
                                        </p:tav>
                                      </p:tavLst>
                                    </p:anim>
                                    <p:animEffect transition="in" filter="fade">
                                      <p:cBhvr>
                                        <p:cTn id="751" dur="1000"/>
                                        <p:tgtEl>
                                          <p:spTgt spid="151"/>
                                        </p:tgtEl>
                                      </p:cBhvr>
                                    </p:animEffect>
                                  </p:childTnLst>
                                </p:cTn>
                              </p:par>
                              <p:par>
                                <p:cTn id="752" presetID="31" presetClass="exit" presetSubtype="0" fill="hold" grpId="1" nodeType="withEffect">
                                  <p:stCondLst>
                                    <p:cond delay="0"/>
                                  </p:stCondLst>
                                  <p:childTnLst>
                                    <p:anim calcmode="lin" valueType="num">
                                      <p:cBhvr>
                                        <p:cTn id="753" dur="1000"/>
                                        <p:tgtEl>
                                          <p:spTgt spid="149"/>
                                        </p:tgtEl>
                                        <p:attrNameLst>
                                          <p:attrName>ppt_w</p:attrName>
                                        </p:attrNameLst>
                                      </p:cBhvr>
                                      <p:tavLst>
                                        <p:tav tm="0">
                                          <p:val>
                                            <p:strVal val="ppt_w"/>
                                          </p:val>
                                        </p:tav>
                                        <p:tav tm="100000">
                                          <p:val>
                                            <p:fltVal val="0"/>
                                          </p:val>
                                        </p:tav>
                                      </p:tavLst>
                                    </p:anim>
                                    <p:anim calcmode="lin" valueType="num">
                                      <p:cBhvr>
                                        <p:cTn id="754" dur="1000"/>
                                        <p:tgtEl>
                                          <p:spTgt spid="149"/>
                                        </p:tgtEl>
                                        <p:attrNameLst>
                                          <p:attrName>ppt_h</p:attrName>
                                        </p:attrNameLst>
                                      </p:cBhvr>
                                      <p:tavLst>
                                        <p:tav tm="0">
                                          <p:val>
                                            <p:strVal val="ppt_h"/>
                                          </p:val>
                                        </p:tav>
                                        <p:tav tm="100000">
                                          <p:val>
                                            <p:fltVal val="0"/>
                                          </p:val>
                                        </p:tav>
                                      </p:tavLst>
                                    </p:anim>
                                    <p:anim calcmode="lin" valueType="num">
                                      <p:cBhvr>
                                        <p:cTn id="755" dur="1000"/>
                                        <p:tgtEl>
                                          <p:spTgt spid="149"/>
                                        </p:tgtEl>
                                        <p:attrNameLst>
                                          <p:attrName>style.rotation</p:attrName>
                                        </p:attrNameLst>
                                      </p:cBhvr>
                                      <p:tavLst>
                                        <p:tav tm="0">
                                          <p:val>
                                            <p:fltVal val="0"/>
                                          </p:val>
                                        </p:tav>
                                        <p:tav tm="100000">
                                          <p:val>
                                            <p:fltVal val="90"/>
                                          </p:val>
                                        </p:tav>
                                      </p:tavLst>
                                    </p:anim>
                                    <p:animEffect transition="out" filter="fade">
                                      <p:cBhvr>
                                        <p:cTn id="756" dur="1000"/>
                                        <p:tgtEl>
                                          <p:spTgt spid="149"/>
                                        </p:tgtEl>
                                      </p:cBhvr>
                                    </p:animEffect>
                                    <p:set>
                                      <p:cBhvr>
                                        <p:cTn id="757" dur="1" fill="hold">
                                          <p:stCondLst>
                                            <p:cond delay="999"/>
                                          </p:stCondLst>
                                        </p:cTn>
                                        <p:tgtEl>
                                          <p:spTgt spid="149"/>
                                        </p:tgtEl>
                                        <p:attrNameLst>
                                          <p:attrName>style.visibility</p:attrName>
                                        </p:attrNameLst>
                                      </p:cBhvr>
                                      <p:to>
                                        <p:strVal val="hidden"/>
                                      </p:to>
                                    </p:set>
                                  </p:childTnLst>
                                </p:cTn>
                              </p:par>
                              <p:par>
                                <p:cTn id="758" presetID="31" presetClass="entr" presetSubtype="0" fill="hold" grpId="0" nodeType="withEffect">
                                  <p:stCondLst>
                                    <p:cond delay="0"/>
                                  </p:stCondLst>
                                  <p:childTnLst>
                                    <p:set>
                                      <p:cBhvr>
                                        <p:cTn id="759" dur="1" fill="hold">
                                          <p:stCondLst>
                                            <p:cond delay="0"/>
                                          </p:stCondLst>
                                        </p:cTn>
                                        <p:tgtEl>
                                          <p:spTgt spid="152"/>
                                        </p:tgtEl>
                                        <p:attrNameLst>
                                          <p:attrName>style.visibility</p:attrName>
                                        </p:attrNameLst>
                                      </p:cBhvr>
                                      <p:to>
                                        <p:strVal val="visible"/>
                                      </p:to>
                                    </p:set>
                                    <p:anim calcmode="lin" valueType="num">
                                      <p:cBhvr>
                                        <p:cTn id="760" dur="1000" fill="hold"/>
                                        <p:tgtEl>
                                          <p:spTgt spid="152"/>
                                        </p:tgtEl>
                                        <p:attrNameLst>
                                          <p:attrName>ppt_w</p:attrName>
                                        </p:attrNameLst>
                                      </p:cBhvr>
                                      <p:tavLst>
                                        <p:tav tm="0">
                                          <p:val>
                                            <p:fltVal val="0"/>
                                          </p:val>
                                        </p:tav>
                                        <p:tav tm="100000">
                                          <p:val>
                                            <p:strVal val="#ppt_w"/>
                                          </p:val>
                                        </p:tav>
                                      </p:tavLst>
                                    </p:anim>
                                    <p:anim calcmode="lin" valueType="num">
                                      <p:cBhvr>
                                        <p:cTn id="761" dur="1000" fill="hold"/>
                                        <p:tgtEl>
                                          <p:spTgt spid="152"/>
                                        </p:tgtEl>
                                        <p:attrNameLst>
                                          <p:attrName>ppt_h</p:attrName>
                                        </p:attrNameLst>
                                      </p:cBhvr>
                                      <p:tavLst>
                                        <p:tav tm="0">
                                          <p:val>
                                            <p:fltVal val="0"/>
                                          </p:val>
                                        </p:tav>
                                        <p:tav tm="100000">
                                          <p:val>
                                            <p:strVal val="#ppt_h"/>
                                          </p:val>
                                        </p:tav>
                                      </p:tavLst>
                                    </p:anim>
                                    <p:anim calcmode="lin" valueType="num">
                                      <p:cBhvr>
                                        <p:cTn id="762" dur="1000" fill="hold"/>
                                        <p:tgtEl>
                                          <p:spTgt spid="152"/>
                                        </p:tgtEl>
                                        <p:attrNameLst>
                                          <p:attrName>style.rotation</p:attrName>
                                        </p:attrNameLst>
                                      </p:cBhvr>
                                      <p:tavLst>
                                        <p:tav tm="0">
                                          <p:val>
                                            <p:fltVal val="90"/>
                                          </p:val>
                                        </p:tav>
                                        <p:tav tm="100000">
                                          <p:val>
                                            <p:fltVal val="0"/>
                                          </p:val>
                                        </p:tav>
                                      </p:tavLst>
                                    </p:anim>
                                    <p:animEffect transition="in" filter="fade">
                                      <p:cBhvr>
                                        <p:cTn id="763" dur="1000"/>
                                        <p:tgtEl>
                                          <p:spTgt spid="152"/>
                                        </p:tgtEl>
                                      </p:cBhvr>
                                    </p:animEffect>
                                  </p:childTnLst>
                                </p:cTn>
                              </p:par>
                              <p:par>
                                <p:cTn id="764" presetID="22" presetClass="entr" presetSubtype="4" fill="hold" grpId="0" nodeType="withEffect" nodePh="1">
                                  <p:stCondLst>
                                    <p:cond delay="0"/>
                                  </p:stCondLst>
                                  <p:endCondLst>
                                    <p:cond evt="begin" delay="0">
                                      <p:tn val="764"/>
                                    </p:cond>
                                  </p:endCondLst>
                                  <p:childTnLst>
                                    <p:set>
                                      <p:cBhvr>
                                        <p:cTn id="765" dur="1" fill="hold">
                                          <p:stCondLst>
                                            <p:cond delay="0"/>
                                          </p:stCondLst>
                                        </p:cTn>
                                        <p:tgtEl>
                                          <p:spTgt spid="153"/>
                                        </p:tgtEl>
                                        <p:attrNameLst>
                                          <p:attrName>style.visibility</p:attrName>
                                        </p:attrNameLst>
                                      </p:cBhvr>
                                      <p:to>
                                        <p:strVal val="visible"/>
                                      </p:to>
                                    </p:set>
                                    <p:animEffect transition="in" filter="wipe(down)">
                                      <p:cBhvr>
                                        <p:cTn id="766" dur="500"/>
                                        <p:tgtEl>
                                          <p:spTgt spid="153"/>
                                        </p:tgtEl>
                                      </p:cBhvr>
                                    </p:animEffect>
                                  </p:childTnLst>
                                </p:cTn>
                              </p:par>
                            </p:childTnLst>
                          </p:cTn>
                        </p:par>
                      </p:childTnLst>
                    </p:cTn>
                  </p:par>
                </p:childTnLst>
              </p:cTn>
              <p:nextCondLst>
                <p:cond evt="onClick" delay="0">
                  <p:tgtEl>
                    <p:spTgt spid="150"/>
                  </p:tgtEl>
                </p:cond>
              </p:nextCondLst>
            </p:seq>
            <p:seq concurrent="1" nextAc="seek">
              <p:cTn id="767" restart="whenNotActive" fill="hold" evtFilter="cancelBubble" nodeType="interactiveSeq">
                <p:stCondLst>
                  <p:cond evt="onClick" delay="0">
                    <p:tgtEl>
                      <p:spTgt spid="153"/>
                    </p:tgtEl>
                  </p:cond>
                </p:stCondLst>
                <p:endSync evt="end" delay="0">
                  <p:rtn val="all"/>
                </p:endSync>
                <p:childTnLst>
                  <p:par>
                    <p:cTn id="768" fill="hold">
                      <p:stCondLst>
                        <p:cond delay="0"/>
                      </p:stCondLst>
                      <p:childTnLst>
                        <p:par>
                          <p:cTn id="769" fill="hold">
                            <p:stCondLst>
                              <p:cond delay="0"/>
                            </p:stCondLst>
                            <p:childTnLst>
                              <p:par>
                                <p:cTn id="770" presetID="0" presetClass="path" presetSubtype="0" accel="50000" decel="50000" fill="hold" grpId="1" nodeType="clickEffect">
                                  <p:stCondLst>
                                    <p:cond delay="0"/>
                                  </p:stCondLst>
                                  <p:childTnLst>
                                    <p:animMotion origin="layout" path="M -3.05556E-6 0 L 0.14809 0.46597 " pathEditMode="relative" rAng="0" ptsTypes="AA">
                                      <p:cBhvr>
                                        <p:cTn id="771" dur="2000" fill="hold"/>
                                        <p:tgtEl>
                                          <p:spTgt spid="151"/>
                                        </p:tgtEl>
                                        <p:attrNameLst>
                                          <p:attrName>ppt_x</p:attrName>
                                          <p:attrName>ppt_y</p:attrName>
                                        </p:attrNameLst>
                                      </p:cBhvr>
                                      <p:rCtr x="7396" y="23287"/>
                                    </p:animMotion>
                                  </p:childTnLst>
                                </p:cTn>
                              </p:par>
                            </p:childTnLst>
                          </p:cTn>
                        </p:par>
                        <p:par>
                          <p:cTn id="772" fill="hold">
                            <p:stCondLst>
                              <p:cond delay="2000"/>
                            </p:stCondLst>
                            <p:childTnLst>
                              <p:par>
                                <p:cTn id="773" presetID="2" presetClass="entr" presetSubtype="12" fill="hold" grpId="0" nodeType="afterEffect">
                                  <p:stCondLst>
                                    <p:cond delay="0"/>
                                  </p:stCondLst>
                                  <p:childTnLst>
                                    <p:set>
                                      <p:cBhvr>
                                        <p:cTn id="774" dur="1" fill="hold">
                                          <p:stCondLst>
                                            <p:cond delay="0"/>
                                          </p:stCondLst>
                                        </p:cTn>
                                        <p:tgtEl>
                                          <p:spTgt spid="118"/>
                                        </p:tgtEl>
                                        <p:attrNameLst>
                                          <p:attrName>style.visibility</p:attrName>
                                        </p:attrNameLst>
                                      </p:cBhvr>
                                      <p:to>
                                        <p:strVal val="visible"/>
                                      </p:to>
                                    </p:set>
                                    <p:anim calcmode="lin" valueType="num">
                                      <p:cBhvr additive="base">
                                        <p:cTn id="775" dur="500" fill="hold"/>
                                        <p:tgtEl>
                                          <p:spTgt spid="118"/>
                                        </p:tgtEl>
                                        <p:attrNameLst>
                                          <p:attrName>ppt_x</p:attrName>
                                        </p:attrNameLst>
                                      </p:cBhvr>
                                      <p:tavLst>
                                        <p:tav tm="0">
                                          <p:val>
                                            <p:strVal val="0-#ppt_w/2"/>
                                          </p:val>
                                        </p:tav>
                                        <p:tav tm="100000">
                                          <p:val>
                                            <p:strVal val="#ppt_x"/>
                                          </p:val>
                                        </p:tav>
                                      </p:tavLst>
                                    </p:anim>
                                    <p:anim calcmode="lin" valueType="num">
                                      <p:cBhvr additive="base">
                                        <p:cTn id="776" dur="500" fill="hold"/>
                                        <p:tgtEl>
                                          <p:spTgt spid="118"/>
                                        </p:tgtEl>
                                        <p:attrNameLst>
                                          <p:attrName>ppt_y</p:attrName>
                                        </p:attrNameLst>
                                      </p:cBhvr>
                                      <p:tavLst>
                                        <p:tav tm="0">
                                          <p:val>
                                            <p:strVal val="1+#ppt_h/2"/>
                                          </p:val>
                                        </p:tav>
                                        <p:tav tm="100000">
                                          <p:val>
                                            <p:strVal val="#ppt_y"/>
                                          </p:val>
                                        </p:tav>
                                      </p:tavLst>
                                    </p:anim>
                                  </p:childTnLst>
                                </p:cTn>
                              </p:par>
                            </p:childTnLst>
                          </p:cTn>
                        </p:par>
                        <p:par>
                          <p:cTn id="777" fill="hold">
                            <p:stCondLst>
                              <p:cond delay="2500"/>
                            </p:stCondLst>
                            <p:childTnLst>
                              <p:par>
                                <p:cTn id="778" presetID="22" presetClass="entr" presetSubtype="2" fill="hold" grpId="0" nodeType="afterEffect">
                                  <p:stCondLst>
                                    <p:cond delay="0"/>
                                  </p:stCondLst>
                                  <p:childTnLst>
                                    <p:set>
                                      <p:cBhvr>
                                        <p:cTn id="779" dur="1" fill="hold">
                                          <p:stCondLst>
                                            <p:cond delay="0"/>
                                          </p:stCondLst>
                                        </p:cTn>
                                        <p:tgtEl>
                                          <p:spTgt spid="34"/>
                                        </p:tgtEl>
                                        <p:attrNameLst>
                                          <p:attrName>style.visibility</p:attrName>
                                        </p:attrNameLst>
                                      </p:cBhvr>
                                      <p:to>
                                        <p:strVal val="visible"/>
                                      </p:to>
                                    </p:set>
                                    <p:animEffect transition="in" filter="wipe(right)">
                                      <p:cBhvr>
                                        <p:cTn id="780" dur="500"/>
                                        <p:tgtEl>
                                          <p:spTgt spid="34"/>
                                        </p:tgtEl>
                                      </p:cBhvr>
                                    </p:animEffect>
                                  </p:childTnLst>
                                </p:cTn>
                              </p:par>
                            </p:childTnLst>
                          </p:cTn>
                        </p:par>
                        <p:par>
                          <p:cTn id="781" fill="hold">
                            <p:stCondLst>
                              <p:cond delay="3000"/>
                            </p:stCondLst>
                            <p:childTnLst>
                              <p:par>
                                <p:cTn id="782" presetID="31" presetClass="entr" presetSubtype="0" fill="hold" grpId="0" nodeType="afterEffect">
                                  <p:stCondLst>
                                    <p:cond delay="0"/>
                                  </p:stCondLst>
                                  <p:childTnLst>
                                    <p:set>
                                      <p:cBhvr>
                                        <p:cTn id="783" dur="1" fill="hold">
                                          <p:stCondLst>
                                            <p:cond delay="0"/>
                                          </p:stCondLst>
                                        </p:cTn>
                                        <p:tgtEl>
                                          <p:spTgt spid="154"/>
                                        </p:tgtEl>
                                        <p:attrNameLst>
                                          <p:attrName>style.visibility</p:attrName>
                                        </p:attrNameLst>
                                      </p:cBhvr>
                                      <p:to>
                                        <p:strVal val="visible"/>
                                      </p:to>
                                    </p:set>
                                    <p:anim calcmode="lin" valueType="num">
                                      <p:cBhvr>
                                        <p:cTn id="784" dur="1000" fill="hold"/>
                                        <p:tgtEl>
                                          <p:spTgt spid="154"/>
                                        </p:tgtEl>
                                        <p:attrNameLst>
                                          <p:attrName>ppt_w</p:attrName>
                                        </p:attrNameLst>
                                      </p:cBhvr>
                                      <p:tavLst>
                                        <p:tav tm="0">
                                          <p:val>
                                            <p:fltVal val="0"/>
                                          </p:val>
                                        </p:tav>
                                        <p:tav tm="100000">
                                          <p:val>
                                            <p:strVal val="#ppt_w"/>
                                          </p:val>
                                        </p:tav>
                                      </p:tavLst>
                                    </p:anim>
                                    <p:anim calcmode="lin" valueType="num">
                                      <p:cBhvr>
                                        <p:cTn id="785" dur="1000" fill="hold"/>
                                        <p:tgtEl>
                                          <p:spTgt spid="154"/>
                                        </p:tgtEl>
                                        <p:attrNameLst>
                                          <p:attrName>ppt_h</p:attrName>
                                        </p:attrNameLst>
                                      </p:cBhvr>
                                      <p:tavLst>
                                        <p:tav tm="0">
                                          <p:val>
                                            <p:fltVal val="0"/>
                                          </p:val>
                                        </p:tav>
                                        <p:tav tm="100000">
                                          <p:val>
                                            <p:strVal val="#ppt_h"/>
                                          </p:val>
                                        </p:tav>
                                      </p:tavLst>
                                    </p:anim>
                                    <p:anim calcmode="lin" valueType="num">
                                      <p:cBhvr>
                                        <p:cTn id="786" dur="1000" fill="hold"/>
                                        <p:tgtEl>
                                          <p:spTgt spid="154"/>
                                        </p:tgtEl>
                                        <p:attrNameLst>
                                          <p:attrName>style.rotation</p:attrName>
                                        </p:attrNameLst>
                                      </p:cBhvr>
                                      <p:tavLst>
                                        <p:tav tm="0">
                                          <p:val>
                                            <p:fltVal val="90"/>
                                          </p:val>
                                        </p:tav>
                                        <p:tav tm="100000">
                                          <p:val>
                                            <p:fltVal val="0"/>
                                          </p:val>
                                        </p:tav>
                                      </p:tavLst>
                                    </p:anim>
                                    <p:animEffect transition="in" filter="fade">
                                      <p:cBhvr>
                                        <p:cTn id="787" dur="1000"/>
                                        <p:tgtEl>
                                          <p:spTgt spid="154"/>
                                        </p:tgtEl>
                                      </p:cBhvr>
                                    </p:animEffect>
                                  </p:childTnLst>
                                </p:cTn>
                              </p:par>
                              <p:par>
                                <p:cTn id="788" presetID="21" presetClass="exit" presetSubtype="1" fill="hold" grpId="1" nodeType="withEffect">
                                  <p:stCondLst>
                                    <p:cond delay="0"/>
                                  </p:stCondLst>
                                  <p:childTnLst>
                                    <p:animEffect transition="out" filter="wheel(1)">
                                      <p:cBhvr>
                                        <p:cTn id="789" dur="2000"/>
                                        <p:tgtEl>
                                          <p:spTgt spid="152"/>
                                        </p:tgtEl>
                                      </p:cBhvr>
                                    </p:animEffect>
                                    <p:set>
                                      <p:cBhvr>
                                        <p:cTn id="790" dur="1" fill="hold">
                                          <p:stCondLst>
                                            <p:cond delay="1999"/>
                                          </p:stCondLst>
                                        </p:cTn>
                                        <p:tgtEl>
                                          <p:spTgt spid="152"/>
                                        </p:tgtEl>
                                        <p:attrNameLst>
                                          <p:attrName>style.visibility</p:attrName>
                                        </p:attrNameLst>
                                      </p:cBhvr>
                                      <p:to>
                                        <p:strVal val="hidden"/>
                                      </p:to>
                                    </p:set>
                                  </p:childTnLst>
                                </p:cTn>
                              </p:par>
                              <p:par>
                                <p:cTn id="791" presetID="21" presetClass="entr" presetSubtype="1" fill="hold" grpId="0" nodeType="withEffect">
                                  <p:stCondLst>
                                    <p:cond delay="0"/>
                                  </p:stCondLst>
                                  <p:childTnLst>
                                    <p:set>
                                      <p:cBhvr>
                                        <p:cTn id="792" dur="1" fill="hold">
                                          <p:stCondLst>
                                            <p:cond delay="0"/>
                                          </p:stCondLst>
                                        </p:cTn>
                                        <p:tgtEl>
                                          <p:spTgt spid="155"/>
                                        </p:tgtEl>
                                        <p:attrNameLst>
                                          <p:attrName>style.visibility</p:attrName>
                                        </p:attrNameLst>
                                      </p:cBhvr>
                                      <p:to>
                                        <p:strVal val="visible"/>
                                      </p:to>
                                    </p:set>
                                    <p:animEffect transition="in" filter="wheel(1)">
                                      <p:cBhvr>
                                        <p:cTn id="793" dur="2000"/>
                                        <p:tgtEl>
                                          <p:spTgt spid="155"/>
                                        </p:tgtEl>
                                      </p:cBhvr>
                                    </p:animEffect>
                                  </p:childTnLst>
                                </p:cTn>
                              </p:par>
                              <p:par>
                                <p:cTn id="794" presetID="22" presetClass="entr" presetSubtype="4" fill="hold" grpId="0" nodeType="withEffect" nodePh="1">
                                  <p:stCondLst>
                                    <p:cond delay="0"/>
                                  </p:stCondLst>
                                  <p:endCondLst>
                                    <p:cond evt="begin" delay="0">
                                      <p:tn val="794"/>
                                    </p:cond>
                                  </p:endCondLst>
                                  <p:childTnLst>
                                    <p:set>
                                      <p:cBhvr>
                                        <p:cTn id="795" dur="1" fill="hold">
                                          <p:stCondLst>
                                            <p:cond delay="0"/>
                                          </p:stCondLst>
                                        </p:cTn>
                                        <p:tgtEl>
                                          <p:spTgt spid="156"/>
                                        </p:tgtEl>
                                        <p:attrNameLst>
                                          <p:attrName>style.visibility</p:attrName>
                                        </p:attrNameLst>
                                      </p:cBhvr>
                                      <p:to>
                                        <p:strVal val="visible"/>
                                      </p:to>
                                    </p:set>
                                    <p:animEffect transition="in" filter="wipe(down)">
                                      <p:cBhvr>
                                        <p:cTn id="796" dur="500"/>
                                        <p:tgtEl>
                                          <p:spTgt spid="156"/>
                                        </p:tgtEl>
                                      </p:cBhvr>
                                    </p:animEffect>
                                  </p:childTnLst>
                                </p:cTn>
                              </p:par>
                            </p:childTnLst>
                          </p:cTn>
                        </p:par>
                      </p:childTnLst>
                    </p:cTn>
                  </p:par>
                </p:childTnLst>
              </p:cTn>
              <p:nextCondLst>
                <p:cond evt="onClick" delay="0">
                  <p:tgtEl>
                    <p:spTgt spid="153"/>
                  </p:tgtEl>
                </p:cond>
              </p:nextCondLst>
            </p:seq>
            <p:seq concurrent="1" nextAc="seek">
              <p:cTn id="797" restart="whenNotActive" fill="hold" evtFilter="cancelBubble" nodeType="interactiveSeq">
                <p:stCondLst>
                  <p:cond evt="onClick" delay="0">
                    <p:tgtEl>
                      <p:spTgt spid="156"/>
                    </p:tgtEl>
                  </p:cond>
                </p:stCondLst>
                <p:endSync evt="end" delay="0">
                  <p:rtn val="all"/>
                </p:endSync>
                <p:childTnLst>
                  <p:par>
                    <p:cTn id="798" fill="hold">
                      <p:stCondLst>
                        <p:cond delay="0"/>
                      </p:stCondLst>
                      <p:childTnLst>
                        <p:par>
                          <p:cTn id="799" fill="hold">
                            <p:stCondLst>
                              <p:cond delay="0"/>
                            </p:stCondLst>
                            <p:childTnLst>
                              <p:par>
                                <p:cTn id="800" presetID="0" presetClass="path" presetSubtype="0" accel="50000" decel="50000" fill="hold" grpId="1" nodeType="clickEffect">
                                  <p:stCondLst>
                                    <p:cond delay="0"/>
                                  </p:stCondLst>
                                  <p:childTnLst>
                                    <p:animMotion origin="layout" path="M 1.11111E-6 0 L 0.18194 0.41875 " pathEditMode="relative" rAng="0" ptsTypes="AA">
                                      <p:cBhvr>
                                        <p:cTn id="801" dur="2000" fill="hold"/>
                                        <p:tgtEl>
                                          <p:spTgt spid="154"/>
                                        </p:tgtEl>
                                        <p:attrNameLst>
                                          <p:attrName>ppt_x</p:attrName>
                                          <p:attrName>ppt_y</p:attrName>
                                        </p:attrNameLst>
                                      </p:cBhvr>
                                      <p:rCtr x="9097" y="20926"/>
                                    </p:animMotion>
                                  </p:childTnLst>
                                </p:cTn>
                              </p:par>
                            </p:childTnLst>
                          </p:cTn>
                        </p:par>
                        <p:par>
                          <p:cTn id="802" fill="hold">
                            <p:stCondLst>
                              <p:cond delay="2000"/>
                            </p:stCondLst>
                            <p:childTnLst>
                              <p:par>
                                <p:cTn id="803" presetID="2" presetClass="entr" presetSubtype="12" fill="hold" grpId="0" nodeType="afterEffect">
                                  <p:stCondLst>
                                    <p:cond delay="0"/>
                                  </p:stCondLst>
                                  <p:childTnLst>
                                    <p:set>
                                      <p:cBhvr>
                                        <p:cTn id="804" dur="1" fill="hold">
                                          <p:stCondLst>
                                            <p:cond delay="0"/>
                                          </p:stCondLst>
                                        </p:cTn>
                                        <p:tgtEl>
                                          <p:spTgt spid="119"/>
                                        </p:tgtEl>
                                        <p:attrNameLst>
                                          <p:attrName>style.visibility</p:attrName>
                                        </p:attrNameLst>
                                      </p:cBhvr>
                                      <p:to>
                                        <p:strVal val="visible"/>
                                      </p:to>
                                    </p:set>
                                    <p:anim calcmode="lin" valueType="num">
                                      <p:cBhvr additive="base">
                                        <p:cTn id="805" dur="500" fill="hold"/>
                                        <p:tgtEl>
                                          <p:spTgt spid="119"/>
                                        </p:tgtEl>
                                        <p:attrNameLst>
                                          <p:attrName>ppt_x</p:attrName>
                                        </p:attrNameLst>
                                      </p:cBhvr>
                                      <p:tavLst>
                                        <p:tav tm="0">
                                          <p:val>
                                            <p:strVal val="0-#ppt_w/2"/>
                                          </p:val>
                                        </p:tav>
                                        <p:tav tm="100000">
                                          <p:val>
                                            <p:strVal val="#ppt_x"/>
                                          </p:val>
                                        </p:tav>
                                      </p:tavLst>
                                    </p:anim>
                                    <p:anim calcmode="lin" valueType="num">
                                      <p:cBhvr additive="base">
                                        <p:cTn id="806" dur="500" fill="hold"/>
                                        <p:tgtEl>
                                          <p:spTgt spid="119"/>
                                        </p:tgtEl>
                                        <p:attrNameLst>
                                          <p:attrName>ppt_y</p:attrName>
                                        </p:attrNameLst>
                                      </p:cBhvr>
                                      <p:tavLst>
                                        <p:tav tm="0">
                                          <p:val>
                                            <p:strVal val="1+#ppt_h/2"/>
                                          </p:val>
                                        </p:tav>
                                        <p:tav tm="100000">
                                          <p:val>
                                            <p:strVal val="#ppt_y"/>
                                          </p:val>
                                        </p:tav>
                                      </p:tavLst>
                                    </p:anim>
                                  </p:childTnLst>
                                </p:cTn>
                              </p:par>
                            </p:childTnLst>
                          </p:cTn>
                        </p:par>
                        <p:par>
                          <p:cTn id="807" fill="hold">
                            <p:stCondLst>
                              <p:cond delay="2500"/>
                            </p:stCondLst>
                            <p:childTnLst>
                              <p:par>
                                <p:cTn id="808" presetID="22" presetClass="entr" presetSubtype="4" fill="hold" grpId="0" nodeType="afterEffect">
                                  <p:stCondLst>
                                    <p:cond delay="0"/>
                                  </p:stCondLst>
                                  <p:childTnLst>
                                    <p:set>
                                      <p:cBhvr>
                                        <p:cTn id="809" dur="1" fill="hold">
                                          <p:stCondLst>
                                            <p:cond delay="0"/>
                                          </p:stCondLst>
                                        </p:cTn>
                                        <p:tgtEl>
                                          <p:spTgt spid="35"/>
                                        </p:tgtEl>
                                        <p:attrNameLst>
                                          <p:attrName>style.visibility</p:attrName>
                                        </p:attrNameLst>
                                      </p:cBhvr>
                                      <p:to>
                                        <p:strVal val="visible"/>
                                      </p:to>
                                    </p:set>
                                    <p:animEffect transition="in" filter="wipe(down)">
                                      <p:cBhvr>
                                        <p:cTn id="810" dur="500"/>
                                        <p:tgtEl>
                                          <p:spTgt spid="35"/>
                                        </p:tgtEl>
                                      </p:cBhvr>
                                    </p:animEffect>
                                  </p:childTnLst>
                                </p:cTn>
                              </p:par>
                            </p:childTnLst>
                          </p:cTn>
                        </p:par>
                        <p:par>
                          <p:cTn id="811" fill="hold">
                            <p:stCondLst>
                              <p:cond delay="3000"/>
                            </p:stCondLst>
                            <p:childTnLst>
                              <p:par>
                                <p:cTn id="812" presetID="31" presetClass="entr" presetSubtype="0" fill="hold" grpId="0" nodeType="afterEffect">
                                  <p:stCondLst>
                                    <p:cond delay="0"/>
                                  </p:stCondLst>
                                  <p:childTnLst>
                                    <p:set>
                                      <p:cBhvr>
                                        <p:cTn id="813" dur="1" fill="hold">
                                          <p:stCondLst>
                                            <p:cond delay="0"/>
                                          </p:stCondLst>
                                        </p:cTn>
                                        <p:tgtEl>
                                          <p:spTgt spid="157"/>
                                        </p:tgtEl>
                                        <p:attrNameLst>
                                          <p:attrName>style.visibility</p:attrName>
                                        </p:attrNameLst>
                                      </p:cBhvr>
                                      <p:to>
                                        <p:strVal val="visible"/>
                                      </p:to>
                                    </p:set>
                                    <p:anim calcmode="lin" valueType="num">
                                      <p:cBhvr>
                                        <p:cTn id="814" dur="1000" fill="hold"/>
                                        <p:tgtEl>
                                          <p:spTgt spid="157"/>
                                        </p:tgtEl>
                                        <p:attrNameLst>
                                          <p:attrName>ppt_w</p:attrName>
                                        </p:attrNameLst>
                                      </p:cBhvr>
                                      <p:tavLst>
                                        <p:tav tm="0">
                                          <p:val>
                                            <p:fltVal val="0"/>
                                          </p:val>
                                        </p:tav>
                                        <p:tav tm="100000">
                                          <p:val>
                                            <p:strVal val="#ppt_w"/>
                                          </p:val>
                                        </p:tav>
                                      </p:tavLst>
                                    </p:anim>
                                    <p:anim calcmode="lin" valueType="num">
                                      <p:cBhvr>
                                        <p:cTn id="815" dur="1000" fill="hold"/>
                                        <p:tgtEl>
                                          <p:spTgt spid="157"/>
                                        </p:tgtEl>
                                        <p:attrNameLst>
                                          <p:attrName>ppt_h</p:attrName>
                                        </p:attrNameLst>
                                      </p:cBhvr>
                                      <p:tavLst>
                                        <p:tav tm="0">
                                          <p:val>
                                            <p:fltVal val="0"/>
                                          </p:val>
                                        </p:tav>
                                        <p:tav tm="100000">
                                          <p:val>
                                            <p:strVal val="#ppt_h"/>
                                          </p:val>
                                        </p:tav>
                                      </p:tavLst>
                                    </p:anim>
                                    <p:anim calcmode="lin" valueType="num">
                                      <p:cBhvr>
                                        <p:cTn id="816" dur="1000" fill="hold"/>
                                        <p:tgtEl>
                                          <p:spTgt spid="157"/>
                                        </p:tgtEl>
                                        <p:attrNameLst>
                                          <p:attrName>style.rotation</p:attrName>
                                        </p:attrNameLst>
                                      </p:cBhvr>
                                      <p:tavLst>
                                        <p:tav tm="0">
                                          <p:val>
                                            <p:fltVal val="90"/>
                                          </p:val>
                                        </p:tav>
                                        <p:tav tm="100000">
                                          <p:val>
                                            <p:fltVal val="0"/>
                                          </p:val>
                                        </p:tav>
                                      </p:tavLst>
                                    </p:anim>
                                    <p:animEffect transition="in" filter="fade">
                                      <p:cBhvr>
                                        <p:cTn id="817" dur="1000"/>
                                        <p:tgtEl>
                                          <p:spTgt spid="157"/>
                                        </p:tgtEl>
                                      </p:cBhvr>
                                    </p:animEffect>
                                  </p:childTnLst>
                                </p:cTn>
                              </p:par>
                              <p:par>
                                <p:cTn id="818" presetID="10" presetClass="exit" presetSubtype="0" fill="hold" grpId="1" nodeType="withEffect">
                                  <p:stCondLst>
                                    <p:cond delay="0"/>
                                  </p:stCondLst>
                                  <p:childTnLst>
                                    <p:animEffect transition="out" filter="fade">
                                      <p:cBhvr>
                                        <p:cTn id="819" dur="500"/>
                                        <p:tgtEl>
                                          <p:spTgt spid="155"/>
                                        </p:tgtEl>
                                      </p:cBhvr>
                                    </p:animEffect>
                                    <p:set>
                                      <p:cBhvr>
                                        <p:cTn id="820" dur="1" fill="hold">
                                          <p:stCondLst>
                                            <p:cond delay="499"/>
                                          </p:stCondLst>
                                        </p:cTn>
                                        <p:tgtEl>
                                          <p:spTgt spid="155"/>
                                        </p:tgtEl>
                                        <p:attrNameLst>
                                          <p:attrName>style.visibility</p:attrName>
                                        </p:attrNameLst>
                                      </p:cBhvr>
                                      <p:to>
                                        <p:strVal val="hidden"/>
                                      </p:to>
                                    </p:set>
                                  </p:childTnLst>
                                </p:cTn>
                              </p:par>
                              <p:par>
                                <p:cTn id="821" presetID="31" presetClass="entr" presetSubtype="0" fill="hold" grpId="0" nodeType="withEffect">
                                  <p:stCondLst>
                                    <p:cond delay="0"/>
                                  </p:stCondLst>
                                  <p:childTnLst>
                                    <p:set>
                                      <p:cBhvr>
                                        <p:cTn id="822" dur="1" fill="hold">
                                          <p:stCondLst>
                                            <p:cond delay="0"/>
                                          </p:stCondLst>
                                        </p:cTn>
                                        <p:tgtEl>
                                          <p:spTgt spid="158"/>
                                        </p:tgtEl>
                                        <p:attrNameLst>
                                          <p:attrName>style.visibility</p:attrName>
                                        </p:attrNameLst>
                                      </p:cBhvr>
                                      <p:to>
                                        <p:strVal val="visible"/>
                                      </p:to>
                                    </p:set>
                                    <p:anim calcmode="lin" valueType="num">
                                      <p:cBhvr>
                                        <p:cTn id="823" dur="1000" fill="hold"/>
                                        <p:tgtEl>
                                          <p:spTgt spid="158"/>
                                        </p:tgtEl>
                                        <p:attrNameLst>
                                          <p:attrName>ppt_w</p:attrName>
                                        </p:attrNameLst>
                                      </p:cBhvr>
                                      <p:tavLst>
                                        <p:tav tm="0">
                                          <p:val>
                                            <p:fltVal val="0"/>
                                          </p:val>
                                        </p:tav>
                                        <p:tav tm="100000">
                                          <p:val>
                                            <p:strVal val="#ppt_w"/>
                                          </p:val>
                                        </p:tav>
                                      </p:tavLst>
                                    </p:anim>
                                    <p:anim calcmode="lin" valueType="num">
                                      <p:cBhvr>
                                        <p:cTn id="824" dur="1000" fill="hold"/>
                                        <p:tgtEl>
                                          <p:spTgt spid="158"/>
                                        </p:tgtEl>
                                        <p:attrNameLst>
                                          <p:attrName>ppt_h</p:attrName>
                                        </p:attrNameLst>
                                      </p:cBhvr>
                                      <p:tavLst>
                                        <p:tav tm="0">
                                          <p:val>
                                            <p:fltVal val="0"/>
                                          </p:val>
                                        </p:tav>
                                        <p:tav tm="100000">
                                          <p:val>
                                            <p:strVal val="#ppt_h"/>
                                          </p:val>
                                        </p:tav>
                                      </p:tavLst>
                                    </p:anim>
                                    <p:anim calcmode="lin" valueType="num">
                                      <p:cBhvr>
                                        <p:cTn id="825" dur="1000" fill="hold"/>
                                        <p:tgtEl>
                                          <p:spTgt spid="158"/>
                                        </p:tgtEl>
                                        <p:attrNameLst>
                                          <p:attrName>style.rotation</p:attrName>
                                        </p:attrNameLst>
                                      </p:cBhvr>
                                      <p:tavLst>
                                        <p:tav tm="0">
                                          <p:val>
                                            <p:fltVal val="90"/>
                                          </p:val>
                                        </p:tav>
                                        <p:tav tm="100000">
                                          <p:val>
                                            <p:fltVal val="0"/>
                                          </p:val>
                                        </p:tav>
                                      </p:tavLst>
                                    </p:anim>
                                    <p:animEffect transition="in" filter="fade">
                                      <p:cBhvr>
                                        <p:cTn id="826" dur="1000"/>
                                        <p:tgtEl>
                                          <p:spTgt spid="158"/>
                                        </p:tgtEl>
                                      </p:cBhvr>
                                    </p:animEffect>
                                  </p:childTnLst>
                                </p:cTn>
                              </p:par>
                              <p:par>
                                <p:cTn id="827" presetID="22" presetClass="entr" presetSubtype="4" fill="hold" grpId="0" nodeType="withEffect" nodePh="1">
                                  <p:stCondLst>
                                    <p:cond delay="0"/>
                                  </p:stCondLst>
                                  <p:endCondLst>
                                    <p:cond evt="begin" delay="0">
                                      <p:tn val="827"/>
                                    </p:cond>
                                  </p:endCondLst>
                                  <p:childTnLst>
                                    <p:set>
                                      <p:cBhvr>
                                        <p:cTn id="828" dur="1" fill="hold">
                                          <p:stCondLst>
                                            <p:cond delay="0"/>
                                          </p:stCondLst>
                                        </p:cTn>
                                        <p:tgtEl>
                                          <p:spTgt spid="159"/>
                                        </p:tgtEl>
                                        <p:attrNameLst>
                                          <p:attrName>style.visibility</p:attrName>
                                        </p:attrNameLst>
                                      </p:cBhvr>
                                      <p:to>
                                        <p:strVal val="visible"/>
                                      </p:to>
                                    </p:set>
                                    <p:animEffect transition="in" filter="wipe(down)">
                                      <p:cBhvr>
                                        <p:cTn id="829" dur="500"/>
                                        <p:tgtEl>
                                          <p:spTgt spid="159"/>
                                        </p:tgtEl>
                                      </p:cBhvr>
                                    </p:animEffect>
                                  </p:childTnLst>
                                </p:cTn>
                              </p:par>
                            </p:childTnLst>
                          </p:cTn>
                        </p:par>
                      </p:childTnLst>
                    </p:cTn>
                  </p:par>
                </p:childTnLst>
              </p:cTn>
              <p:nextCondLst>
                <p:cond evt="onClick" delay="0">
                  <p:tgtEl>
                    <p:spTgt spid="156"/>
                  </p:tgtEl>
                </p:cond>
              </p:nextCondLst>
            </p:seq>
            <p:seq concurrent="1" nextAc="seek">
              <p:cTn id="830" restart="whenNotActive" fill="hold" evtFilter="cancelBubble" nodeType="interactiveSeq">
                <p:stCondLst>
                  <p:cond evt="onClick" delay="0">
                    <p:tgtEl>
                      <p:spTgt spid="159"/>
                    </p:tgtEl>
                  </p:cond>
                </p:stCondLst>
                <p:endSync evt="end" delay="0">
                  <p:rtn val="all"/>
                </p:endSync>
                <p:childTnLst>
                  <p:par>
                    <p:cTn id="831" fill="hold">
                      <p:stCondLst>
                        <p:cond delay="0"/>
                      </p:stCondLst>
                      <p:childTnLst>
                        <p:par>
                          <p:cTn id="832" fill="hold">
                            <p:stCondLst>
                              <p:cond delay="0"/>
                            </p:stCondLst>
                            <p:childTnLst>
                              <p:par>
                                <p:cTn id="833" presetID="0" presetClass="path" presetSubtype="0" accel="50000" decel="50000" fill="hold" grpId="1" nodeType="clickEffect">
                                  <p:stCondLst>
                                    <p:cond delay="0"/>
                                  </p:stCondLst>
                                  <p:childTnLst>
                                    <p:animMotion origin="layout" path="M -1.66667E-6 0 L 0.08438 0.41736 " pathEditMode="relative" rAng="0" ptsTypes="AA">
                                      <p:cBhvr>
                                        <p:cTn id="834" dur="2000" fill="hold"/>
                                        <p:tgtEl>
                                          <p:spTgt spid="157"/>
                                        </p:tgtEl>
                                        <p:attrNameLst>
                                          <p:attrName>ppt_x</p:attrName>
                                          <p:attrName>ppt_y</p:attrName>
                                        </p:attrNameLst>
                                      </p:cBhvr>
                                      <p:rCtr x="4219" y="20856"/>
                                    </p:animMotion>
                                  </p:childTnLst>
                                </p:cTn>
                              </p:par>
                            </p:childTnLst>
                          </p:cTn>
                        </p:par>
                        <p:par>
                          <p:cTn id="835" fill="hold">
                            <p:stCondLst>
                              <p:cond delay="2000"/>
                            </p:stCondLst>
                            <p:childTnLst>
                              <p:par>
                                <p:cTn id="836" presetID="2" presetClass="entr" presetSubtype="8" fill="hold" grpId="0" nodeType="afterEffect">
                                  <p:stCondLst>
                                    <p:cond delay="0"/>
                                  </p:stCondLst>
                                  <p:childTnLst>
                                    <p:set>
                                      <p:cBhvr>
                                        <p:cTn id="837" dur="1" fill="hold">
                                          <p:stCondLst>
                                            <p:cond delay="0"/>
                                          </p:stCondLst>
                                        </p:cTn>
                                        <p:tgtEl>
                                          <p:spTgt spid="120"/>
                                        </p:tgtEl>
                                        <p:attrNameLst>
                                          <p:attrName>style.visibility</p:attrName>
                                        </p:attrNameLst>
                                      </p:cBhvr>
                                      <p:to>
                                        <p:strVal val="visible"/>
                                      </p:to>
                                    </p:set>
                                    <p:anim calcmode="lin" valueType="num">
                                      <p:cBhvr additive="base">
                                        <p:cTn id="838" dur="500" fill="hold"/>
                                        <p:tgtEl>
                                          <p:spTgt spid="120"/>
                                        </p:tgtEl>
                                        <p:attrNameLst>
                                          <p:attrName>ppt_x</p:attrName>
                                        </p:attrNameLst>
                                      </p:cBhvr>
                                      <p:tavLst>
                                        <p:tav tm="0">
                                          <p:val>
                                            <p:strVal val="0-#ppt_w/2"/>
                                          </p:val>
                                        </p:tav>
                                        <p:tav tm="100000">
                                          <p:val>
                                            <p:strVal val="#ppt_x"/>
                                          </p:val>
                                        </p:tav>
                                      </p:tavLst>
                                    </p:anim>
                                    <p:anim calcmode="lin" valueType="num">
                                      <p:cBhvr additive="base">
                                        <p:cTn id="839" dur="500" fill="hold"/>
                                        <p:tgtEl>
                                          <p:spTgt spid="120"/>
                                        </p:tgtEl>
                                        <p:attrNameLst>
                                          <p:attrName>ppt_y</p:attrName>
                                        </p:attrNameLst>
                                      </p:cBhvr>
                                      <p:tavLst>
                                        <p:tav tm="0">
                                          <p:val>
                                            <p:strVal val="#ppt_y"/>
                                          </p:val>
                                        </p:tav>
                                        <p:tav tm="100000">
                                          <p:val>
                                            <p:strVal val="#ppt_y"/>
                                          </p:val>
                                        </p:tav>
                                      </p:tavLst>
                                    </p:anim>
                                  </p:childTnLst>
                                </p:cTn>
                              </p:par>
                            </p:childTnLst>
                          </p:cTn>
                        </p:par>
                        <p:par>
                          <p:cTn id="840" fill="hold">
                            <p:stCondLst>
                              <p:cond delay="2500"/>
                            </p:stCondLst>
                            <p:childTnLst>
                              <p:par>
                                <p:cTn id="841" presetID="22" presetClass="entr" presetSubtype="2" fill="hold" grpId="0" nodeType="afterEffect">
                                  <p:stCondLst>
                                    <p:cond delay="0"/>
                                  </p:stCondLst>
                                  <p:childTnLst>
                                    <p:set>
                                      <p:cBhvr>
                                        <p:cTn id="842" dur="1" fill="hold">
                                          <p:stCondLst>
                                            <p:cond delay="0"/>
                                          </p:stCondLst>
                                        </p:cTn>
                                        <p:tgtEl>
                                          <p:spTgt spid="36"/>
                                        </p:tgtEl>
                                        <p:attrNameLst>
                                          <p:attrName>style.visibility</p:attrName>
                                        </p:attrNameLst>
                                      </p:cBhvr>
                                      <p:to>
                                        <p:strVal val="visible"/>
                                      </p:to>
                                    </p:set>
                                    <p:animEffect transition="in" filter="wipe(right)">
                                      <p:cBhvr>
                                        <p:cTn id="843" dur="500"/>
                                        <p:tgtEl>
                                          <p:spTgt spid="36"/>
                                        </p:tgtEl>
                                      </p:cBhvr>
                                    </p:animEffect>
                                  </p:childTnLst>
                                </p:cTn>
                              </p:par>
                            </p:childTnLst>
                          </p:cTn>
                        </p:par>
                        <p:par>
                          <p:cTn id="844" fill="hold">
                            <p:stCondLst>
                              <p:cond delay="3000"/>
                            </p:stCondLst>
                            <p:childTnLst>
                              <p:par>
                                <p:cTn id="845" presetID="31" presetClass="entr" presetSubtype="0" fill="hold" grpId="0" nodeType="afterEffect">
                                  <p:stCondLst>
                                    <p:cond delay="0"/>
                                  </p:stCondLst>
                                  <p:childTnLst>
                                    <p:set>
                                      <p:cBhvr>
                                        <p:cTn id="846" dur="1" fill="hold">
                                          <p:stCondLst>
                                            <p:cond delay="0"/>
                                          </p:stCondLst>
                                        </p:cTn>
                                        <p:tgtEl>
                                          <p:spTgt spid="160"/>
                                        </p:tgtEl>
                                        <p:attrNameLst>
                                          <p:attrName>style.visibility</p:attrName>
                                        </p:attrNameLst>
                                      </p:cBhvr>
                                      <p:to>
                                        <p:strVal val="visible"/>
                                      </p:to>
                                    </p:set>
                                    <p:anim calcmode="lin" valueType="num">
                                      <p:cBhvr>
                                        <p:cTn id="847" dur="1000" fill="hold"/>
                                        <p:tgtEl>
                                          <p:spTgt spid="160"/>
                                        </p:tgtEl>
                                        <p:attrNameLst>
                                          <p:attrName>ppt_w</p:attrName>
                                        </p:attrNameLst>
                                      </p:cBhvr>
                                      <p:tavLst>
                                        <p:tav tm="0">
                                          <p:val>
                                            <p:fltVal val="0"/>
                                          </p:val>
                                        </p:tav>
                                        <p:tav tm="100000">
                                          <p:val>
                                            <p:strVal val="#ppt_w"/>
                                          </p:val>
                                        </p:tav>
                                      </p:tavLst>
                                    </p:anim>
                                    <p:anim calcmode="lin" valueType="num">
                                      <p:cBhvr>
                                        <p:cTn id="848" dur="1000" fill="hold"/>
                                        <p:tgtEl>
                                          <p:spTgt spid="160"/>
                                        </p:tgtEl>
                                        <p:attrNameLst>
                                          <p:attrName>ppt_h</p:attrName>
                                        </p:attrNameLst>
                                      </p:cBhvr>
                                      <p:tavLst>
                                        <p:tav tm="0">
                                          <p:val>
                                            <p:fltVal val="0"/>
                                          </p:val>
                                        </p:tav>
                                        <p:tav tm="100000">
                                          <p:val>
                                            <p:strVal val="#ppt_h"/>
                                          </p:val>
                                        </p:tav>
                                      </p:tavLst>
                                    </p:anim>
                                    <p:anim calcmode="lin" valueType="num">
                                      <p:cBhvr>
                                        <p:cTn id="849" dur="1000" fill="hold"/>
                                        <p:tgtEl>
                                          <p:spTgt spid="160"/>
                                        </p:tgtEl>
                                        <p:attrNameLst>
                                          <p:attrName>style.rotation</p:attrName>
                                        </p:attrNameLst>
                                      </p:cBhvr>
                                      <p:tavLst>
                                        <p:tav tm="0">
                                          <p:val>
                                            <p:fltVal val="90"/>
                                          </p:val>
                                        </p:tav>
                                        <p:tav tm="100000">
                                          <p:val>
                                            <p:fltVal val="0"/>
                                          </p:val>
                                        </p:tav>
                                      </p:tavLst>
                                    </p:anim>
                                    <p:animEffect transition="in" filter="fade">
                                      <p:cBhvr>
                                        <p:cTn id="850" dur="1000"/>
                                        <p:tgtEl>
                                          <p:spTgt spid="160"/>
                                        </p:tgtEl>
                                      </p:cBhvr>
                                    </p:animEffect>
                                  </p:childTnLst>
                                </p:cTn>
                              </p:par>
                              <p:par>
                                <p:cTn id="851" presetID="31" presetClass="exit" presetSubtype="0" fill="hold" grpId="1" nodeType="withEffect">
                                  <p:stCondLst>
                                    <p:cond delay="0"/>
                                  </p:stCondLst>
                                  <p:childTnLst>
                                    <p:anim calcmode="lin" valueType="num">
                                      <p:cBhvr>
                                        <p:cTn id="852" dur="1000"/>
                                        <p:tgtEl>
                                          <p:spTgt spid="158"/>
                                        </p:tgtEl>
                                        <p:attrNameLst>
                                          <p:attrName>ppt_w</p:attrName>
                                        </p:attrNameLst>
                                      </p:cBhvr>
                                      <p:tavLst>
                                        <p:tav tm="0">
                                          <p:val>
                                            <p:strVal val="ppt_w"/>
                                          </p:val>
                                        </p:tav>
                                        <p:tav tm="100000">
                                          <p:val>
                                            <p:fltVal val="0"/>
                                          </p:val>
                                        </p:tav>
                                      </p:tavLst>
                                    </p:anim>
                                    <p:anim calcmode="lin" valueType="num">
                                      <p:cBhvr>
                                        <p:cTn id="853" dur="1000"/>
                                        <p:tgtEl>
                                          <p:spTgt spid="158"/>
                                        </p:tgtEl>
                                        <p:attrNameLst>
                                          <p:attrName>ppt_h</p:attrName>
                                        </p:attrNameLst>
                                      </p:cBhvr>
                                      <p:tavLst>
                                        <p:tav tm="0">
                                          <p:val>
                                            <p:strVal val="ppt_h"/>
                                          </p:val>
                                        </p:tav>
                                        <p:tav tm="100000">
                                          <p:val>
                                            <p:fltVal val="0"/>
                                          </p:val>
                                        </p:tav>
                                      </p:tavLst>
                                    </p:anim>
                                    <p:anim calcmode="lin" valueType="num">
                                      <p:cBhvr>
                                        <p:cTn id="854" dur="1000"/>
                                        <p:tgtEl>
                                          <p:spTgt spid="158"/>
                                        </p:tgtEl>
                                        <p:attrNameLst>
                                          <p:attrName>style.rotation</p:attrName>
                                        </p:attrNameLst>
                                      </p:cBhvr>
                                      <p:tavLst>
                                        <p:tav tm="0">
                                          <p:val>
                                            <p:fltVal val="0"/>
                                          </p:val>
                                        </p:tav>
                                        <p:tav tm="100000">
                                          <p:val>
                                            <p:fltVal val="90"/>
                                          </p:val>
                                        </p:tav>
                                      </p:tavLst>
                                    </p:anim>
                                    <p:animEffect transition="out" filter="fade">
                                      <p:cBhvr>
                                        <p:cTn id="855" dur="1000"/>
                                        <p:tgtEl>
                                          <p:spTgt spid="158"/>
                                        </p:tgtEl>
                                      </p:cBhvr>
                                    </p:animEffect>
                                    <p:set>
                                      <p:cBhvr>
                                        <p:cTn id="856" dur="1" fill="hold">
                                          <p:stCondLst>
                                            <p:cond delay="999"/>
                                          </p:stCondLst>
                                        </p:cTn>
                                        <p:tgtEl>
                                          <p:spTgt spid="158"/>
                                        </p:tgtEl>
                                        <p:attrNameLst>
                                          <p:attrName>style.visibility</p:attrName>
                                        </p:attrNameLst>
                                      </p:cBhvr>
                                      <p:to>
                                        <p:strVal val="hidden"/>
                                      </p:to>
                                    </p:set>
                                  </p:childTnLst>
                                </p:cTn>
                              </p:par>
                              <p:par>
                                <p:cTn id="857" presetID="31" presetClass="entr" presetSubtype="0" fill="hold" grpId="0" nodeType="withEffect">
                                  <p:stCondLst>
                                    <p:cond delay="0"/>
                                  </p:stCondLst>
                                  <p:childTnLst>
                                    <p:set>
                                      <p:cBhvr>
                                        <p:cTn id="858" dur="1" fill="hold">
                                          <p:stCondLst>
                                            <p:cond delay="0"/>
                                          </p:stCondLst>
                                        </p:cTn>
                                        <p:tgtEl>
                                          <p:spTgt spid="161"/>
                                        </p:tgtEl>
                                        <p:attrNameLst>
                                          <p:attrName>style.visibility</p:attrName>
                                        </p:attrNameLst>
                                      </p:cBhvr>
                                      <p:to>
                                        <p:strVal val="visible"/>
                                      </p:to>
                                    </p:set>
                                    <p:anim calcmode="lin" valueType="num">
                                      <p:cBhvr>
                                        <p:cTn id="859" dur="1000" fill="hold"/>
                                        <p:tgtEl>
                                          <p:spTgt spid="161"/>
                                        </p:tgtEl>
                                        <p:attrNameLst>
                                          <p:attrName>ppt_w</p:attrName>
                                        </p:attrNameLst>
                                      </p:cBhvr>
                                      <p:tavLst>
                                        <p:tav tm="0">
                                          <p:val>
                                            <p:fltVal val="0"/>
                                          </p:val>
                                        </p:tav>
                                        <p:tav tm="100000">
                                          <p:val>
                                            <p:strVal val="#ppt_w"/>
                                          </p:val>
                                        </p:tav>
                                      </p:tavLst>
                                    </p:anim>
                                    <p:anim calcmode="lin" valueType="num">
                                      <p:cBhvr>
                                        <p:cTn id="860" dur="1000" fill="hold"/>
                                        <p:tgtEl>
                                          <p:spTgt spid="161"/>
                                        </p:tgtEl>
                                        <p:attrNameLst>
                                          <p:attrName>ppt_h</p:attrName>
                                        </p:attrNameLst>
                                      </p:cBhvr>
                                      <p:tavLst>
                                        <p:tav tm="0">
                                          <p:val>
                                            <p:fltVal val="0"/>
                                          </p:val>
                                        </p:tav>
                                        <p:tav tm="100000">
                                          <p:val>
                                            <p:strVal val="#ppt_h"/>
                                          </p:val>
                                        </p:tav>
                                      </p:tavLst>
                                    </p:anim>
                                    <p:anim calcmode="lin" valueType="num">
                                      <p:cBhvr>
                                        <p:cTn id="861" dur="1000" fill="hold"/>
                                        <p:tgtEl>
                                          <p:spTgt spid="161"/>
                                        </p:tgtEl>
                                        <p:attrNameLst>
                                          <p:attrName>style.rotation</p:attrName>
                                        </p:attrNameLst>
                                      </p:cBhvr>
                                      <p:tavLst>
                                        <p:tav tm="0">
                                          <p:val>
                                            <p:fltVal val="90"/>
                                          </p:val>
                                        </p:tav>
                                        <p:tav tm="100000">
                                          <p:val>
                                            <p:fltVal val="0"/>
                                          </p:val>
                                        </p:tav>
                                      </p:tavLst>
                                    </p:anim>
                                    <p:animEffect transition="in" filter="fade">
                                      <p:cBhvr>
                                        <p:cTn id="862" dur="1000"/>
                                        <p:tgtEl>
                                          <p:spTgt spid="161"/>
                                        </p:tgtEl>
                                      </p:cBhvr>
                                    </p:animEffect>
                                  </p:childTnLst>
                                </p:cTn>
                              </p:par>
                              <p:par>
                                <p:cTn id="863" presetID="22" presetClass="entr" presetSubtype="4" fill="hold" grpId="0" nodeType="withEffect" nodePh="1">
                                  <p:stCondLst>
                                    <p:cond delay="0"/>
                                  </p:stCondLst>
                                  <p:endCondLst>
                                    <p:cond evt="begin" delay="0">
                                      <p:tn val="863"/>
                                    </p:cond>
                                  </p:endCondLst>
                                  <p:childTnLst>
                                    <p:set>
                                      <p:cBhvr>
                                        <p:cTn id="864" dur="1" fill="hold">
                                          <p:stCondLst>
                                            <p:cond delay="0"/>
                                          </p:stCondLst>
                                        </p:cTn>
                                        <p:tgtEl>
                                          <p:spTgt spid="162"/>
                                        </p:tgtEl>
                                        <p:attrNameLst>
                                          <p:attrName>style.visibility</p:attrName>
                                        </p:attrNameLst>
                                      </p:cBhvr>
                                      <p:to>
                                        <p:strVal val="visible"/>
                                      </p:to>
                                    </p:set>
                                    <p:animEffect transition="in" filter="wipe(down)">
                                      <p:cBhvr>
                                        <p:cTn id="865" dur="500"/>
                                        <p:tgtEl>
                                          <p:spTgt spid="162"/>
                                        </p:tgtEl>
                                      </p:cBhvr>
                                    </p:animEffect>
                                  </p:childTnLst>
                                </p:cTn>
                              </p:par>
                            </p:childTnLst>
                          </p:cTn>
                        </p:par>
                      </p:childTnLst>
                    </p:cTn>
                  </p:par>
                </p:childTnLst>
              </p:cTn>
              <p:nextCondLst>
                <p:cond evt="onClick" delay="0">
                  <p:tgtEl>
                    <p:spTgt spid="159"/>
                  </p:tgtEl>
                </p:cond>
              </p:nextCondLst>
            </p:seq>
            <p:seq concurrent="1" nextAc="seek">
              <p:cTn id="866" restart="whenNotActive" fill="hold" evtFilter="cancelBubble" nodeType="interactiveSeq">
                <p:stCondLst>
                  <p:cond evt="onClick" delay="0">
                    <p:tgtEl>
                      <p:spTgt spid="162"/>
                    </p:tgtEl>
                  </p:cond>
                </p:stCondLst>
                <p:endSync evt="end" delay="0">
                  <p:rtn val="all"/>
                </p:endSync>
                <p:childTnLst>
                  <p:par>
                    <p:cTn id="867" fill="hold">
                      <p:stCondLst>
                        <p:cond delay="0"/>
                      </p:stCondLst>
                      <p:childTnLst>
                        <p:par>
                          <p:cTn id="868" fill="hold">
                            <p:stCondLst>
                              <p:cond delay="0"/>
                            </p:stCondLst>
                            <p:childTnLst>
                              <p:par>
                                <p:cTn id="869" presetID="22" presetClass="entr" presetSubtype="4" fill="hold" grpId="0" nodeType="clickEffect">
                                  <p:stCondLst>
                                    <p:cond delay="0"/>
                                  </p:stCondLst>
                                  <p:childTnLst>
                                    <p:set>
                                      <p:cBhvr>
                                        <p:cTn id="870" dur="1" fill="hold">
                                          <p:stCondLst>
                                            <p:cond delay="0"/>
                                          </p:stCondLst>
                                        </p:cTn>
                                        <p:tgtEl>
                                          <p:spTgt spid="37"/>
                                        </p:tgtEl>
                                        <p:attrNameLst>
                                          <p:attrName>style.visibility</p:attrName>
                                        </p:attrNameLst>
                                      </p:cBhvr>
                                      <p:to>
                                        <p:strVal val="visible"/>
                                      </p:to>
                                    </p:set>
                                    <p:animEffect transition="in" filter="wipe(down)">
                                      <p:cBhvr>
                                        <p:cTn id="871" dur="500"/>
                                        <p:tgtEl>
                                          <p:spTgt spid="37"/>
                                        </p:tgtEl>
                                      </p:cBhvr>
                                    </p:animEffect>
                                  </p:childTnLst>
                                </p:cTn>
                              </p:par>
                            </p:childTnLst>
                          </p:cTn>
                        </p:par>
                        <p:par>
                          <p:cTn id="872" fill="hold">
                            <p:stCondLst>
                              <p:cond delay="500"/>
                            </p:stCondLst>
                            <p:childTnLst>
                              <p:par>
                                <p:cTn id="873" presetID="16" presetClass="entr" presetSubtype="37" fill="hold" grpId="0" nodeType="afterEffect">
                                  <p:stCondLst>
                                    <p:cond delay="0"/>
                                  </p:stCondLst>
                                  <p:childTnLst>
                                    <p:set>
                                      <p:cBhvr>
                                        <p:cTn id="874" dur="1" fill="hold">
                                          <p:stCondLst>
                                            <p:cond delay="0"/>
                                          </p:stCondLst>
                                        </p:cTn>
                                        <p:tgtEl>
                                          <p:spTgt spid="40"/>
                                        </p:tgtEl>
                                        <p:attrNameLst>
                                          <p:attrName>style.visibility</p:attrName>
                                        </p:attrNameLst>
                                      </p:cBhvr>
                                      <p:to>
                                        <p:strVal val="visible"/>
                                      </p:to>
                                    </p:set>
                                    <p:animEffect transition="in" filter="barn(outVertical)">
                                      <p:cBhvr>
                                        <p:cTn id="875" dur="500"/>
                                        <p:tgtEl>
                                          <p:spTgt spid="40"/>
                                        </p:tgtEl>
                                      </p:cBhvr>
                                    </p:animEffect>
                                  </p:childTnLst>
                                </p:cTn>
                              </p:par>
                              <p:par>
                                <p:cTn id="876" presetID="10" presetClass="exit" presetSubtype="0" fill="hold" grpId="1" nodeType="withEffect">
                                  <p:stCondLst>
                                    <p:cond delay="0"/>
                                  </p:stCondLst>
                                  <p:childTnLst>
                                    <p:animEffect transition="out" filter="fade">
                                      <p:cBhvr>
                                        <p:cTn id="877" dur="500"/>
                                        <p:tgtEl>
                                          <p:spTgt spid="160"/>
                                        </p:tgtEl>
                                      </p:cBhvr>
                                    </p:animEffect>
                                    <p:set>
                                      <p:cBhvr>
                                        <p:cTn id="878" dur="1" fill="hold">
                                          <p:stCondLst>
                                            <p:cond delay="499"/>
                                          </p:stCondLst>
                                        </p:cTn>
                                        <p:tgtEl>
                                          <p:spTgt spid="160"/>
                                        </p:tgtEl>
                                        <p:attrNameLst>
                                          <p:attrName>style.visibility</p:attrName>
                                        </p:attrNameLst>
                                      </p:cBhvr>
                                      <p:to>
                                        <p:strVal val="hidden"/>
                                      </p:to>
                                    </p:set>
                                  </p:childTnLst>
                                </p:cTn>
                              </p:par>
                              <p:par>
                                <p:cTn id="879" presetID="6" presetClass="exit" presetSubtype="32" fill="hold" grpId="1" nodeType="withEffect">
                                  <p:stCondLst>
                                    <p:cond delay="0"/>
                                  </p:stCondLst>
                                  <p:childTnLst>
                                    <p:animEffect transition="out" filter="circle(out)">
                                      <p:cBhvr>
                                        <p:cTn id="880" dur="2000"/>
                                        <p:tgtEl>
                                          <p:spTgt spid="161"/>
                                        </p:tgtEl>
                                      </p:cBhvr>
                                    </p:animEffect>
                                    <p:set>
                                      <p:cBhvr>
                                        <p:cTn id="881" dur="1" fill="hold">
                                          <p:stCondLst>
                                            <p:cond delay="1999"/>
                                          </p:stCondLst>
                                        </p:cTn>
                                        <p:tgtEl>
                                          <p:spTgt spid="161"/>
                                        </p:tgtEl>
                                        <p:attrNameLst>
                                          <p:attrName>style.visibility</p:attrName>
                                        </p:attrNameLst>
                                      </p:cBhvr>
                                      <p:to>
                                        <p:strVal val="hidden"/>
                                      </p:to>
                                    </p:set>
                                  </p:childTnLst>
                                </p:cTn>
                              </p:par>
                            </p:childTnLst>
                          </p:cTn>
                        </p:par>
                        <p:par>
                          <p:cTn id="882" fill="hold">
                            <p:stCondLst>
                              <p:cond delay="2500"/>
                            </p:stCondLst>
                            <p:childTnLst>
                              <p:par>
                                <p:cTn id="883" presetID="10" presetClass="entr" presetSubtype="0" fill="hold" nodeType="afterEffect">
                                  <p:stCondLst>
                                    <p:cond delay="0"/>
                                  </p:stCondLst>
                                  <p:childTnLst>
                                    <p:set>
                                      <p:cBhvr>
                                        <p:cTn id="884" dur="1" fill="hold">
                                          <p:stCondLst>
                                            <p:cond delay="0"/>
                                          </p:stCondLst>
                                        </p:cTn>
                                        <p:tgtEl>
                                          <p:spTgt spid="167"/>
                                        </p:tgtEl>
                                        <p:attrNameLst>
                                          <p:attrName>style.visibility</p:attrName>
                                        </p:attrNameLst>
                                      </p:cBhvr>
                                      <p:to>
                                        <p:strVal val="visible"/>
                                      </p:to>
                                    </p:set>
                                    <p:animEffect transition="in" filter="fade">
                                      <p:cBhvr>
                                        <p:cTn id="885" dur="500"/>
                                        <p:tgtEl>
                                          <p:spTgt spid="167"/>
                                        </p:tgtEl>
                                      </p:cBhvr>
                                    </p:animEffect>
                                  </p:childTnLst>
                                </p:cTn>
                              </p:par>
                              <p:par>
                                <p:cTn id="886" presetID="2" presetClass="exit" presetSubtype="4" fill="hold" grpId="1" nodeType="withEffect">
                                  <p:stCondLst>
                                    <p:cond delay="0"/>
                                  </p:stCondLst>
                                  <p:childTnLst>
                                    <p:anim calcmode="lin" valueType="num">
                                      <p:cBhvr additive="base">
                                        <p:cTn id="887" dur="500"/>
                                        <p:tgtEl>
                                          <p:spTgt spid="109"/>
                                        </p:tgtEl>
                                        <p:attrNameLst>
                                          <p:attrName>ppt_x</p:attrName>
                                        </p:attrNameLst>
                                      </p:cBhvr>
                                      <p:tavLst>
                                        <p:tav tm="0">
                                          <p:val>
                                            <p:strVal val="ppt_x"/>
                                          </p:val>
                                        </p:tav>
                                        <p:tav tm="100000">
                                          <p:val>
                                            <p:strVal val="ppt_x"/>
                                          </p:val>
                                        </p:tav>
                                      </p:tavLst>
                                    </p:anim>
                                    <p:anim calcmode="lin" valueType="num">
                                      <p:cBhvr additive="base">
                                        <p:cTn id="888" dur="500"/>
                                        <p:tgtEl>
                                          <p:spTgt spid="109"/>
                                        </p:tgtEl>
                                        <p:attrNameLst>
                                          <p:attrName>ppt_y</p:attrName>
                                        </p:attrNameLst>
                                      </p:cBhvr>
                                      <p:tavLst>
                                        <p:tav tm="0">
                                          <p:val>
                                            <p:strVal val="ppt_y"/>
                                          </p:val>
                                        </p:tav>
                                        <p:tav tm="100000">
                                          <p:val>
                                            <p:strVal val="1+ppt_h/2"/>
                                          </p:val>
                                        </p:tav>
                                      </p:tavLst>
                                    </p:anim>
                                    <p:set>
                                      <p:cBhvr>
                                        <p:cTn id="889" dur="1" fill="hold">
                                          <p:stCondLst>
                                            <p:cond delay="499"/>
                                          </p:stCondLst>
                                        </p:cTn>
                                        <p:tgtEl>
                                          <p:spTgt spid="109"/>
                                        </p:tgtEl>
                                        <p:attrNameLst>
                                          <p:attrName>style.visibility</p:attrName>
                                        </p:attrNameLst>
                                      </p:cBhvr>
                                      <p:to>
                                        <p:strVal val="hidden"/>
                                      </p:to>
                                    </p:set>
                                  </p:childTnLst>
                                </p:cTn>
                              </p:par>
                              <p:par>
                                <p:cTn id="890" presetID="2" presetClass="exit" presetSubtype="4" fill="hold" grpId="1" nodeType="withEffect">
                                  <p:stCondLst>
                                    <p:cond delay="0"/>
                                  </p:stCondLst>
                                  <p:childTnLst>
                                    <p:anim calcmode="lin" valueType="num">
                                      <p:cBhvr additive="base">
                                        <p:cTn id="891" dur="500"/>
                                        <p:tgtEl>
                                          <p:spTgt spid="110"/>
                                        </p:tgtEl>
                                        <p:attrNameLst>
                                          <p:attrName>ppt_x</p:attrName>
                                        </p:attrNameLst>
                                      </p:cBhvr>
                                      <p:tavLst>
                                        <p:tav tm="0">
                                          <p:val>
                                            <p:strVal val="ppt_x"/>
                                          </p:val>
                                        </p:tav>
                                        <p:tav tm="100000">
                                          <p:val>
                                            <p:strVal val="ppt_x"/>
                                          </p:val>
                                        </p:tav>
                                      </p:tavLst>
                                    </p:anim>
                                    <p:anim calcmode="lin" valueType="num">
                                      <p:cBhvr additive="base">
                                        <p:cTn id="892" dur="500"/>
                                        <p:tgtEl>
                                          <p:spTgt spid="110"/>
                                        </p:tgtEl>
                                        <p:attrNameLst>
                                          <p:attrName>ppt_y</p:attrName>
                                        </p:attrNameLst>
                                      </p:cBhvr>
                                      <p:tavLst>
                                        <p:tav tm="0">
                                          <p:val>
                                            <p:strVal val="ppt_y"/>
                                          </p:val>
                                        </p:tav>
                                        <p:tav tm="100000">
                                          <p:val>
                                            <p:strVal val="1+ppt_h/2"/>
                                          </p:val>
                                        </p:tav>
                                      </p:tavLst>
                                    </p:anim>
                                    <p:set>
                                      <p:cBhvr>
                                        <p:cTn id="893" dur="1" fill="hold">
                                          <p:stCondLst>
                                            <p:cond delay="499"/>
                                          </p:stCondLst>
                                        </p:cTn>
                                        <p:tgtEl>
                                          <p:spTgt spid="110"/>
                                        </p:tgtEl>
                                        <p:attrNameLst>
                                          <p:attrName>style.visibility</p:attrName>
                                        </p:attrNameLst>
                                      </p:cBhvr>
                                      <p:to>
                                        <p:strVal val="hidden"/>
                                      </p:to>
                                    </p:set>
                                  </p:childTnLst>
                                </p:cTn>
                              </p:par>
                              <p:par>
                                <p:cTn id="894" presetID="2" presetClass="exit" presetSubtype="4" fill="hold" grpId="1" nodeType="withEffect">
                                  <p:stCondLst>
                                    <p:cond delay="0"/>
                                  </p:stCondLst>
                                  <p:childTnLst>
                                    <p:anim calcmode="lin" valueType="num">
                                      <p:cBhvr additive="base">
                                        <p:cTn id="895" dur="500"/>
                                        <p:tgtEl>
                                          <p:spTgt spid="111"/>
                                        </p:tgtEl>
                                        <p:attrNameLst>
                                          <p:attrName>ppt_x</p:attrName>
                                        </p:attrNameLst>
                                      </p:cBhvr>
                                      <p:tavLst>
                                        <p:tav tm="0">
                                          <p:val>
                                            <p:strVal val="ppt_x"/>
                                          </p:val>
                                        </p:tav>
                                        <p:tav tm="100000">
                                          <p:val>
                                            <p:strVal val="ppt_x"/>
                                          </p:val>
                                        </p:tav>
                                      </p:tavLst>
                                    </p:anim>
                                    <p:anim calcmode="lin" valueType="num">
                                      <p:cBhvr additive="base">
                                        <p:cTn id="896" dur="500"/>
                                        <p:tgtEl>
                                          <p:spTgt spid="111"/>
                                        </p:tgtEl>
                                        <p:attrNameLst>
                                          <p:attrName>ppt_y</p:attrName>
                                        </p:attrNameLst>
                                      </p:cBhvr>
                                      <p:tavLst>
                                        <p:tav tm="0">
                                          <p:val>
                                            <p:strVal val="ppt_y"/>
                                          </p:val>
                                        </p:tav>
                                        <p:tav tm="100000">
                                          <p:val>
                                            <p:strVal val="1+ppt_h/2"/>
                                          </p:val>
                                        </p:tav>
                                      </p:tavLst>
                                    </p:anim>
                                    <p:set>
                                      <p:cBhvr>
                                        <p:cTn id="897" dur="1" fill="hold">
                                          <p:stCondLst>
                                            <p:cond delay="499"/>
                                          </p:stCondLst>
                                        </p:cTn>
                                        <p:tgtEl>
                                          <p:spTgt spid="111"/>
                                        </p:tgtEl>
                                        <p:attrNameLst>
                                          <p:attrName>style.visibility</p:attrName>
                                        </p:attrNameLst>
                                      </p:cBhvr>
                                      <p:to>
                                        <p:strVal val="hidden"/>
                                      </p:to>
                                    </p:set>
                                  </p:childTnLst>
                                </p:cTn>
                              </p:par>
                              <p:par>
                                <p:cTn id="898" presetID="2" presetClass="exit" presetSubtype="4" fill="hold" grpId="1" nodeType="withEffect">
                                  <p:stCondLst>
                                    <p:cond delay="0"/>
                                  </p:stCondLst>
                                  <p:childTnLst>
                                    <p:anim calcmode="lin" valueType="num">
                                      <p:cBhvr additive="base">
                                        <p:cTn id="899" dur="500"/>
                                        <p:tgtEl>
                                          <p:spTgt spid="112"/>
                                        </p:tgtEl>
                                        <p:attrNameLst>
                                          <p:attrName>ppt_x</p:attrName>
                                        </p:attrNameLst>
                                      </p:cBhvr>
                                      <p:tavLst>
                                        <p:tav tm="0">
                                          <p:val>
                                            <p:strVal val="ppt_x"/>
                                          </p:val>
                                        </p:tav>
                                        <p:tav tm="100000">
                                          <p:val>
                                            <p:strVal val="ppt_x"/>
                                          </p:val>
                                        </p:tav>
                                      </p:tavLst>
                                    </p:anim>
                                    <p:anim calcmode="lin" valueType="num">
                                      <p:cBhvr additive="base">
                                        <p:cTn id="900" dur="500"/>
                                        <p:tgtEl>
                                          <p:spTgt spid="112"/>
                                        </p:tgtEl>
                                        <p:attrNameLst>
                                          <p:attrName>ppt_y</p:attrName>
                                        </p:attrNameLst>
                                      </p:cBhvr>
                                      <p:tavLst>
                                        <p:tav tm="0">
                                          <p:val>
                                            <p:strVal val="ppt_y"/>
                                          </p:val>
                                        </p:tav>
                                        <p:tav tm="100000">
                                          <p:val>
                                            <p:strVal val="1+ppt_h/2"/>
                                          </p:val>
                                        </p:tav>
                                      </p:tavLst>
                                    </p:anim>
                                    <p:set>
                                      <p:cBhvr>
                                        <p:cTn id="901" dur="1" fill="hold">
                                          <p:stCondLst>
                                            <p:cond delay="499"/>
                                          </p:stCondLst>
                                        </p:cTn>
                                        <p:tgtEl>
                                          <p:spTgt spid="112"/>
                                        </p:tgtEl>
                                        <p:attrNameLst>
                                          <p:attrName>style.visibility</p:attrName>
                                        </p:attrNameLst>
                                      </p:cBhvr>
                                      <p:to>
                                        <p:strVal val="hidden"/>
                                      </p:to>
                                    </p:set>
                                  </p:childTnLst>
                                </p:cTn>
                              </p:par>
                              <p:par>
                                <p:cTn id="902" presetID="2" presetClass="exit" presetSubtype="4" fill="hold" grpId="1" nodeType="withEffect">
                                  <p:stCondLst>
                                    <p:cond delay="0"/>
                                  </p:stCondLst>
                                  <p:childTnLst>
                                    <p:anim calcmode="lin" valueType="num">
                                      <p:cBhvr additive="base">
                                        <p:cTn id="903" dur="500"/>
                                        <p:tgtEl>
                                          <p:spTgt spid="113"/>
                                        </p:tgtEl>
                                        <p:attrNameLst>
                                          <p:attrName>ppt_x</p:attrName>
                                        </p:attrNameLst>
                                      </p:cBhvr>
                                      <p:tavLst>
                                        <p:tav tm="0">
                                          <p:val>
                                            <p:strVal val="ppt_x"/>
                                          </p:val>
                                        </p:tav>
                                        <p:tav tm="100000">
                                          <p:val>
                                            <p:strVal val="ppt_x"/>
                                          </p:val>
                                        </p:tav>
                                      </p:tavLst>
                                    </p:anim>
                                    <p:anim calcmode="lin" valueType="num">
                                      <p:cBhvr additive="base">
                                        <p:cTn id="904" dur="500"/>
                                        <p:tgtEl>
                                          <p:spTgt spid="113"/>
                                        </p:tgtEl>
                                        <p:attrNameLst>
                                          <p:attrName>ppt_y</p:attrName>
                                        </p:attrNameLst>
                                      </p:cBhvr>
                                      <p:tavLst>
                                        <p:tav tm="0">
                                          <p:val>
                                            <p:strVal val="ppt_y"/>
                                          </p:val>
                                        </p:tav>
                                        <p:tav tm="100000">
                                          <p:val>
                                            <p:strVal val="1+ppt_h/2"/>
                                          </p:val>
                                        </p:tav>
                                      </p:tavLst>
                                    </p:anim>
                                    <p:set>
                                      <p:cBhvr>
                                        <p:cTn id="905" dur="1" fill="hold">
                                          <p:stCondLst>
                                            <p:cond delay="499"/>
                                          </p:stCondLst>
                                        </p:cTn>
                                        <p:tgtEl>
                                          <p:spTgt spid="113"/>
                                        </p:tgtEl>
                                        <p:attrNameLst>
                                          <p:attrName>style.visibility</p:attrName>
                                        </p:attrNameLst>
                                      </p:cBhvr>
                                      <p:to>
                                        <p:strVal val="hidden"/>
                                      </p:to>
                                    </p:set>
                                  </p:childTnLst>
                                </p:cTn>
                              </p:par>
                              <p:par>
                                <p:cTn id="906" presetID="2" presetClass="exit" presetSubtype="4" fill="hold" grpId="1" nodeType="withEffect">
                                  <p:stCondLst>
                                    <p:cond delay="0"/>
                                  </p:stCondLst>
                                  <p:childTnLst>
                                    <p:anim calcmode="lin" valueType="num">
                                      <p:cBhvr additive="base">
                                        <p:cTn id="907" dur="500"/>
                                        <p:tgtEl>
                                          <p:spTgt spid="114"/>
                                        </p:tgtEl>
                                        <p:attrNameLst>
                                          <p:attrName>ppt_x</p:attrName>
                                        </p:attrNameLst>
                                      </p:cBhvr>
                                      <p:tavLst>
                                        <p:tav tm="0">
                                          <p:val>
                                            <p:strVal val="ppt_x"/>
                                          </p:val>
                                        </p:tav>
                                        <p:tav tm="100000">
                                          <p:val>
                                            <p:strVal val="ppt_x"/>
                                          </p:val>
                                        </p:tav>
                                      </p:tavLst>
                                    </p:anim>
                                    <p:anim calcmode="lin" valueType="num">
                                      <p:cBhvr additive="base">
                                        <p:cTn id="908" dur="500"/>
                                        <p:tgtEl>
                                          <p:spTgt spid="114"/>
                                        </p:tgtEl>
                                        <p:attrNameLst>
                                          <p:attrName>ppt_y</p:attrName>
                                        </p:attrNameLst>
                                      </p:cBhvr>
                                      <p:tavLst>
                                        <p:tav tm="0">
                                          <p:val>
                                            <p:strVal val="ppt_y"/>
                                          </p:val>
                                        </p:tav>
                                        <p:tav tm="100000">
                                          <p:val>
                                            <p:strVal val="1+ppt_h/2"/>
                                          </p:val>
                                        </p:tav>
                                      </p:tavLst>
                                    </p:anim>
                                    <p:set>
                                      <p:cBhvr>
                                        <p:cTn id="909" dur="1" fill="hold">
                                          <p:stCondLst>
                                            <p:cond delay="499"/>
                                          </p:stCondLst>
                                        </p:cTn>
                                        <p:tgtEl>
                                          <p:spTgt spid="114"/>
                                        </p:tgtEl>
                                        <p:attrNameLst>
                                          <p:attrName>style.visibility</p:attrName>
                                        </p:attrNameLst>
                                      </p:cBhvr>
                                      <p:to>
                                        <p:strVal val="hidden"/>
                                      </p:to>
                                    </p:set>
                                  </p:childTnLst>
                                </p:cTn>
                              </p:par>
                              <p:par>
                                <p:cTn id="910" presetID="2" presetClass="exit" presetSubtype="4" fill="hold" grpId="1" nodeType="withEffect">
                                  <p:stCondLst>
                                    <p:cond delay="0"/>
                                  </p:stCondLst>
                                  <p:childTnLst>
                                    <p:anim calcmode="lin" valueType="num">
                                      <p:cBhvr additive="base">
                                        <p:cTn id="911" dur="500"/>
                                        <p:tgtEl>
                                          <p:spTgt spid="115"/>
                                        </p:tgtEl>
                                        <p:attrNameLst>
                                          <p:attrName>ppt_x</p:attrName>
                                        </p:attrNameLst>
                                      </p:cBhvr>
                                      <p:tavLst>
                                        <p:tav tm="0">
                                          <p:val>
                                            <p:strVal val="ppt_x"/>
                                          </p:val>
                                        </p:tav>
                                        <p:tav tm="100000">
                                          <p:val>
                                            <p:strVal val="ppt_x"/>
                                          </p:val>
                                        </p:tav>
                                      </p:tavLst>
                                    </p:anim>
                                    <p:anim calcmode="lin" valueType="num">
                                      <p:cBhvr additive="base">
                                        <p:cTn id="912" dur="500"/>
                                        <p:tgtEl>
                                          <p:spTgt spid="115"/>
                                        </p:tgtEl>
                                        <p:attrNameLst>
                                          <p:attrName>ppt_y</p:attrName>
                                        </p:attrNameLst>
                                      </p:cBhvr>
                                      <p:tavLst>
                                        <p:tav tm="0">
                                          <p:val>
                                            <p:strVal val="ppt_y"/>
                                          </p:val>
                                        </p:tav>
                                        <p:tav tm="100000">
                                          <p:val>
                                            <p:strVal val="1+ppt_h/2"/>
                                          </p:val>
                                        </p:tav>
                                      </p:tavLst>
                                    </p:anim>
                                    <p:set>
                                      <p:cBhvr>
                                        <p:cTn id="913" dur="1" fill="hold">
                                          <p:stCondLst>
                                            <p:cond delay="499"/>
                                          </p:stCondLst>
                                        </p:cTn>
                                        <p:tgtEl>
                                          <p:spTgt spid="115"/>
                                        </p:tgtEl>
                                        <p:attrNameLst>
                                          <p:attrName>style.visibility</p:attrName>
                                        </p:attrNameLst>
                                      </p:cBhvr>
                                      <p:to>
                                        <p:strVal val="hidden"/>
                                      </p:to>
                                    </p:set>
                                  </p:childTnLst>
                                </p:cTn>
                              </p:par>
                              <p:par>
                                <p:cTn id="914" presetID="2" presetClass="exit" presetSubtype="4" fill="hold" grpId="1" nodeType="withEffect">
                                  <p:stCondLst>
                                    <p:cond delay="0"/>
                                  </p:stCondLst>
                                  <p:childTnLst>
                                    <p:anim calcmode="lin" valueType="num">
                                      <p:cBhvr additive="base">
                                        <p:cTn id="915" dur="500"/>
                                        <p:tgtEl>
                                          <p:spTgt spid="116"/>
                                        </p:tgtEl>
                                        <p:attrNameLst>
                                          <p:attrName>ppt_x</p:attrName>
                                        </p:attrNameLst>
                                      </p:cBhvr>
                                      <p:tavLst>
                                        <p:tav tm="0">
                                          <p:val>
                                            <p:strVal val="ppt_x"/>
                                          </p:val>
                                        </p:tav>
                                        <p:tav tm="100000">
                                          <p:val>
                                            <p:strVal val="ppt_x"/>
                                          </p:val>
                                        </p:tav>
                                      </p:tavLst>
                                    </p:anim>
                                    <p:anim calcmode="lin" valueType="num">
                                      <p:cBhvr additive="base">
                                        <p:cTn id="916" dur="500"/>
                                        <p:tgtEl>
                                          <p:spTgt spid="116"/>
                                        </p:tgtEl>
                                        <p:attrNameLst>
                                          <p:attrName>ppt_y</p:attrName>
                                        </p:attrNameLst>
                                      </p:cBhvr>
                                      <p:tavLst>
                                        <p:tav tm="0">
                                          <p:val>
                                            <p:strVal val="ppt_y"/>
                                          </p:val>
                                        </p:tav>
                                        <p:tav tm="100000">
                                          <p:val>
                                            <p:strVal val="1+ppt_h/2"/>
                                          </p:val>
                                        </p:tav>
                                      </p:tavLst>
                                    </p:anim>
                                    <p:set>
                                      <p:cBhvr>
                                        <p:cTn id="917" dur="1" fill="hold">
                                          <p:stCondLst>
                                            <p:cond delay="499"/>
                                          </p:stCondLst>
                                        </p:cTn>
                                        <p:tgtEl>
                                          <p:spTgt spid="116"/>
                                        </p:tgtEl>
                                        <p:attrNameLst>
                                          <p:attrName>style.visibility</p:attrName>
                                        </p:attrNameLst>
                                      </p:cBhvr>
                                      <p:to>
                                        <p:strVal val="hidden"/>
                                      </p:to>
                                    </p:set>
                                  </p:childTnLst>
                                </p:cTn>
                              </p:par>
                              <p:par>
                                <p:cTn id="918" presetID="2" presetClass="exit" presetSubtype="4" fill="hold" grpId="1" nodeType="withEffect">
                                  <p:stCondLst>
                                    <p:cond delay="0"/>
                                  </p:stCondLst>
                                  <p:childTnLst>
                                    <p:anim calcmode="lin" valueType="num">
                                      <p:cBhvr additive="base">
                                        <p:cTn id="919" dur="500"/>
                                        <p:tgtEl>
                                          <p:spTgt spid="67"/>
                                        </p:tgtEl>
                                        <p:attrNameLst>
                                          <p:attrName>ppt_x</p:attrName>
                                        </p:attrNameLst>
                                      </p:cBhvr>
                                      <p:tavLst>
                                        <p:tav tm="0">
                                          <p:val>
                                            <p:strVal val="ppt_x"/>
                                          </p:val>
                                        </p:tav>
                                        <p:tav tm="100000">
                                          <p:val>
                                            <p:strVal val="ppt_x"/>
                                          </p:val>
                                        </p:tav>
                                      </p:tavLst>
                                    </p:anim>
                                    <p:anim calcmode="lin" valueType="num">
                                      <p:cBhvr additive="base">
                                        <p:cTn id="920" dur="500"/>
                                        <p:tgtEl>
                                          <p:spTgt spid="67"/>
                                        </p:tgtEl>
                                        <p:attrNameLst>
                                          <p:attrName>ppt_y</p:attrName>
                                        </p:attrNameLst>
                                      </p:cBhvr>
                                      <p:tavLst>
                                        <p:tav tm="0">
                                          <p:val>
                                            <p:strVal val="ppt_y"/>
                                          </p:val>
                                        </p:tav>
                                        <p:tav tm="100000">
                                          <p:val>
                                            <p:strVal val="1+ppt_h/2"/>
                                          </p:val>
                                        </p:tav>
                                      </p:tavLst>
                                    </p:anim>
                                    <p:set>
                                      <p:cBhvr>
                                        <p:cTn id="921" dur="1" fill="hold">
                                          <p:stCondLst>
                                            <p:cond delay="499"/>
                                          </p:stCondLst>
                                        </p:cTn>
                                        <p:tgtEl>
                                          <p:spTgt spid="67"/>
                                        </p:tgtEl>
                                        <p:attrNameLst>
                                          <p:attrName>style.visibility</p:attrName>
                                        </p:attrNameLst>
                                      </p:cBhvr>
                                      <p:to>
                                        <p:strVal val="hidden"/>
                                      </p:to>
                                    </p:set>
                                  </p:childTnLst>
                                </p:cTn>
                              </p:par>
                              <p:par>
                                <p:cTn id="922" presetID="2" presetClass="exit" presetSubtype="4" fill="hold" grpId="1" nodeType="withEffect">
                                  <p:stCondLst>
                                    <p:cond delay="0"/>
                                  </p:stCondLst>
                                  <p:childTnLst>
                                    <p:anim calcmode="lin" valueType="num">
                                      <p:cBhvr additive="base">
                                        <p:cTn id="923" dur="500"/>
                                        <p:tgtEl>
                                          <p:spTgt spid="68"/>
                                        </p:tgtEl>
                                        <p:attrNameLst>
                                          <p:attrName>ppt_x</p:attrName>
                                        </p:attrNameLst>
                                      </p:cBhvr>
                                      <p:tavLst>
                                        <p:tav tm="0">
                                          <p:val>
                                            <p:strVal val="ppt_x"/>
                                          </p:val>
                                        </p:tav>
                                        <p:tav tm="100000">
                                          <p:val>
                                            <p:strVal val="ppt_x"/>
                                          </p:val>
                                        </p:tav>
                                      </p:tavLst>
                                    </p:anim>
                                    <p:anim calcmode="lin" valueType="num">
                                      <p:cBhvr additive="base">
                                        <p:cTn id="924" dur="500"/>
                                        <p:tgtEl>
                                          <p:spTgt spid="68"/>
                                        </p:tgtEl>
                                        <p:attrNameLst>
                                          <p:attrName>ppt_y</p:attrName>
                                        </p:attrNameLst>
                                      </p:cBhvr>
                                      <p:tavLst>
                                        <p:tav tm="0">
                                          <p:val>
                                            <p:strVal val="ppt_y"/>
                                          </p:val>
                                        </p:tav>
                                        <p:tav tm="100000">
                                          <p:val>
                                            <p:strVal val="1+ppt_h/2"/>
                                          </p:val>
                                        </p:tav>
                                      </p:tavLst>
                                    </p:anim>
                                    <p:set>
                                      <p:cBhvr>
                                        <p:cTn id="925" dur="1" fill="hold">
                                          <p:stCondLst>
                                            <p:cond delay="499"/>
                                          </p:stCondLst>
                                        </p:cTn>
                                        <p:tgtEl>
                                          <p:spTgt spid="68"/>
                                        </p:tgtEl>
                                        <p:attrNameLst>
                                          <p:attrName>style.visibility</p:attrName>
                                        </p:attrNameLst>
                                      </p:cBhvr>
                                      <p:to>
                                        <p:strVal val="hidden"/>
                                      </p:to>
                                    </p:set>
                                  </p:childTnLst>
                                </p:cTn>
                              </p:par>
                              <p:par>
                                <p:cTn id="926" presetID="2" presetClass="exit" presetSubtype="4" fill="hold" grpId="1" nodeType="withEffect">
                                  <p:stCondLst>
                                    <p:cond delay="0"/>
                                  </p:stCondLst>
                                  <p:childTnLst>
                                    <p:anim calcmode="lin" valueType="num">
                                      <p:cBhvr additive="base">
                                        <p:cTn id="927" dur="500"/>
                                        <p:tgtEl>
                                          <p:spTgt spid="71"/>
                                        </p:tgtEl>
                                        <p:attrNameLst>
                                          <p:attrName>ppt_x</p:attrName>
                                        </p:attrNameLst>
                                      </p:cBhvr>
                                      <p:tavLst>
                                        <p:tav tm="0">
                                          <p:val>
                                            <p:strVal val="ppt_x"/>
                                          </p:val>
                                        </p:tav>
                                        <p:tav tm="100000">
                                          <p:val>
                                            <p:strVal val="ppt_x"/>
                                          </p:val>
                                        </p:tav>
                                      </p:tavLst>
                                    </p:anim>
                                    <p:anim calcmode="lin" valueType="num">
                                      <p:cBhvr additive="base">
                                        <p:cTn id="928" dur="500"/>
                                        <p:tgtEl>
                                          <p:spTgt spid="71"/>
                                        </p:tgtEl>
                                        <p:attrNameLst>
                                          <p:attrName>ppt_y</p:attrName>
                                        </p:attrNameLst>
                                      </p:cBhvr>
                                      <p:tavLst>
                                        <p:tav tm="0">
                                          <p:val>
                                            <p:strVal val="ppt_y"/>
                                          </p:val>
                                        </p:tav>
                                        <p:tav tm="100000">
                                          <p:val>
                                            <p:strVal val="1+ppt_h/2"/>
                                          </p:val>
                                        </p:tav>
                                      </p:tavLst>
                                    </p:anim>
                                    <p:set>
                                      <p:cBhvr>
                                        <p:cTn id="929" dur="1" fill="hold">
                                          <p:stCondLst>
                                            <p:cond delay="499"/>
                                          </p:stCondLst>
                                        </p:cTn>
                                        <p:tgtEl>
                                          <p:spTgt spid="71"/>
                                        </p:tgtEl>
                                        <p:attrNameLst>
                                          <p:attrName>style.visibility</p:attrName>
                                        </p:attrNameLst>
                                      </p:cBhvr>
                                      <p:to>
                                        <p:strVal val="hidden"/>
                                      </p:to>
                                    </p:set>
                                  </p:childTnLst>
                                </p:cTn>
                              </p:par>
                              <p:par>
                                <p:cTn id="930" presetID="2" presetClass="exit" presetSubtype="4" fill="hold" grpId="1" nodeType="withEffect">
                                  <p:stCondLst>
                                    <p:cond delay="0"/>
                                  </p:stCondLst>
                                  <p:childTnLst>
                                    <p:anim calcmode="lin" valueType="num">
                                      <p:cBhvr additive="base">
                                        <p:cTn id="931" dur="500"/>
                                        <p:tgtEl>
                                          <p:spTgt spid="72"/>
                                        </p:tgtEl>
                                        <p:attrNameLst>
                                          <p:attrName>ppt_x</p:attrName>
                                        </p:attrNameLst>
                                      </p:cBhvr>
                                      <p:tavLst>
                                        <p:tav tm="0">
                                          <p:val>
                                            <p:strVal val="ppt_x"/>
                                          </p:val>
                                        </p:tav>
                                        <p:tav tm="100000">
                                          <p:val>
                                            <p:strVal val="ppt_x"/>
                                          </p:val>
                                        </p:tav>
                                      </p:tavLst>
                                    </p:anim>
                                    <p:anim calcmode="lin" valueType="num">
                                      <p:cBhvr additive="base">
                                        <p:cTn id="932" dur="500"/>
                                        <p:tgtEl>
                                          <p:spTgt spid="72"/>
                                        </p:tgtEl>
                                        <p:attrNameLst>
                                          <p:attrName>ppt_y</p:attrName>
                                        </p:attrNameLst>
                                      </p:cBhvr>
                                      <p:tavLst>
                                        <p:tav tm="0">
                                          <p:val>
                                            <p:strVal val="ppt_y"/>
                                          </p:val>
                                        </p:tav>
                                        <p:tav tm="100000">
                                          <p:val>
                                            <p:strVal val="1+ppt_h/2"/>
                                          </p:val>
                                        </p:tav>
                                      </p:tavLst>
                                    </p:anim>
                                    <p:set>
                                      <p:cBhvr>
                                        <p:cTn id="933" dur="1" fill="hold">
                                          <p:stCondLst>
                                            <p:cond delay="499"/>
                                          </p:stCondLst>
                                        </p:cTn>
                                        <p:tgtEl>
                                          <p:spTgt spid="72"/>
                                        </p:tgtEl>
                                        <p:attrNameLst>
                                          <p:attrName>style.visibility</p:attrName>
                                        </p:attrNameLst>
                                      </p:cBhvr>
                                      <p:to>
                                        <p:strVal val="hidden"/>
                                      </p:to>
                                    </p:set>
                                  </p:childTnLst>
                                </p:cTn>
                              </p:par>
                              <p:par>
                                <p:cTn id="934" presetID="2" presetClass="exit" presetSubtype="4" fill="hold" grpId="1" nodeType="withEffect">
                                  <p:stCondLst>
                                    <p:cond delay="0"/>
                                  </p:stCondLst>
                                  <p:childTnLst>
                                    <p:anim calcmode="lin" valueType="num">
                                      <p:cBhvr additive="base">
                                        <p:cTn id="935" dur="500"/>
                                        <p:tgtEl>
                                          <p:spTgt spid="74"/>
                                        </p:tgtEl>
                                        <p:attrNameLst>
                                          <p:attrName>ppt_x</p:attrName>
                                        </p:attrNameLst>
                                      </p:cBhvr>
                                      <p:tavLst>
                                        <p:tav tm="0">
                                          <p:val>
                                            <p:strVal val="ppt_x"/>
                                          </p:val>
                                        </p:tav>
                                        <p:tav tm="100000">
                                          <p:val>
                                            <p:strVal val="ppt_x"/>
                                          </p:val>
                                        </p:tav>
                                      </p:tavLst>
                                    </p:anim>
                                    <p:anim calcmode="lin" valueType="num">
                                      <p:cBhvr additive="base">
                                        <p:cTn id="936" dur="500"/>
                                        <p:tgtEl>
                                          <p:spTgt spid="74"/>
                                        </p:tgtEl>
                                        <p:attrNameLst>
                                          <p:attrName>ppt_y</p:attrName>
                                        </p:attrNameLst>
                                      </p:cBhvr>
                                      <p:tavLst>
                                        <p:tav tm="0">
                                          <p:val>
                                            <p:strVal val="ppt_y"/>
                                          </p:val>
                                        </p:tav>
                                        <p:tav tm="100000">
                                          <p:val>
                                            <p:strVal val="1+ppt_h/2"/>
                                          </p:val>
                                        </p:tav>
                                      </p:tavLst>
                                    </p:anim>
                                    <p:set>
                                      <p:cBhvr>
                                        <p:cTn id="937" dur="1" fill="hold">
                                          <p:stCondLst>
                                            <p:cond delay="499"/>
                                          </p:stCondLst>
                                        </p:cTn>
                                        <p:tgtEl>
                                          <p:spTgt spid="74"/>
                                        </p:tgtEl>
                                        <p:attrNameLst>
                                          <p:attrName>style.visibility</p:attrName>
                                        </p:attrNameLst>
                                      </p:cBhvr>
                                      <p:to>
                                        <p:strVal val="hidden"/>
                                      </p:to>
                                    </p:set>
                                  </p:childTnLst>
                                </p:cTn>
                              </p:par>
                              <p:par>
                                <p:cTn id="938" presetID="2" presetClass="exit" presetSubtype="4" fill="hold" grpId="1" nodeType="withEffect">
                                  <p:stCondLst>
                                    <p:cond delay="0"/>
                                  </p:stCondLst>
                                  <p:childTnLst>
                                    <p:anim calcmode="lin" valueType="num">
                                      <p:cBhvr additive="base">
                                        <p:cTn id="939" dur="500"/>
                                        <p:tgtEl>
                                          <p:spTgt spid="75"/>
                                        </p:tgtEl>
                                        <p:attrNameLst>
                                          <p:attrName>ppt_x</p:attrName>
                                        </p:attrNameLst>
                                      </p:cBhvr>
                                      <p:tavLst>
                                        <p:tav tm="0">
                                          <p:val>
                                            <p:strVal val="ppt_x"/>
                                          </p:val>
                                        </p:tav>
                                        <p:tav tm="100000">
                                          <p:val>
                                            <p:strVal val="ppt_x"/>
                                          </p:val>
                                        </p:tav>
                                      </p:tavLst>
                                    </p:anim>
                                    <p:anim calcmode="lin" valueType="num">
                                      <p:cBhvr additive="base">
                                        <p:cTn id="940" dur="500"/>
                                        <p:tgtEl>
                                          <p:spTgt spid="75"/>
                                        </p:tgtEl>
                                        <p:attrNameLst>
                                          <p:attrName>ppt_y</p:attrName>
                                        </p:attrNameLst>
                                      </p:cBhvr>
                                      <p:tavLst>
                                        <p:tav tm="0">
                                          <p:val>
                                            <p:strVal val="ppt_y"/>
                                          </p:val>
                                        </p:tav>
                                        <p:tav tm="100000">
                                          <p:val>
                                            <p:strVal val="1+ppt_h/2"/>
                                          </p:val>
                                        </p:tav>
                                      </p:tavLst>
                                    </p:anim>
                                    <p:set>
                                      <p:cBhvr>
                                        <p:cTn id="941" dur="1" fill="hold">
                                          <p:stCondLst>
                                            <p:cond delay="499"/>
                                          </p:stCondLst>
                                        </p:cTn>
                                        <p:tgtEl>
                                          <p:spTgt spid="75"/>
                                        </p:tgtEl>
                                        <p:attrNameLst>
                                          <p:attrName>style.visibility</p:attrName>
                                        </p:attrNameLst>
                                      </p:cBhvr>
                                      <p:to>
                                        <p:strVal val="hidden"/>
                                      </p:to>
                                    </p:set>
                                  </p:childTnLst>
                                </p:cTn>
                              </p:par>
                              <p:par>
                                <p:cTn id="942" presetID="2" presetClass="exit" presetSubtype="4" fill="hold" grpId="1" nodeType="withEffect">
                                  <p:stCondLst>
                                    <p:cond delay="0"/>
                                  </p:stCondLst>
                                  <p:childTnLst>
                                    <p:anim calcmode="lin" valueType="num">
                                      <p:cBhvr additive="base">
                                        <p:cTn id="943" dur="500"/>
                                        <p:tgtEl>
                                          <p:spTgt spid="78"/>
                                        </p:tgtEl>
                                        <p:attrNameLst>
                                          <p:attrName>ppt_x</p:attrName>
                                        </p:attrNameLst>
                                      </p:cBhvr>
                                      <p:tavLst>
                                        <p:tav tm="0">
                                          <p:val>
                                            <p:strVal val="ppt_x"/>
                                          </p:val>
                                        </p:tav>
                                        <p:tav tm="100000">
                                          <p:val>
                                            <p:strVal val="ppt_x"/>
                                          </p:val>
                                        </p:tav>
                                      </p:tavLst>
                                    </p:anim>
                                    <p:anim calcmode="lin" valueType="num">
                                      <p:cBhvr additive="base">
                                        <p:cTn id="944" dur="500"/>
                                        <p:tgtEl>
                                          <p:spTgt spid="78"/>
                                        </p:tgtEl>
                                        <p:attrNameLst>
                                          <p:attrName>ppt_y</p:attrName>
                                        </p:attrNameLst>
                                      </p:cBhvr>
                                      <p:tavLst>
                                        <p:tav tm="0">
                                          <p:val>
                                            <p:strVal val="ppt_y"/>
                                          </p:val>
                                        </p:tav>
                                        <p:tav tm="100000">
                                          <p:val>
                                            <p:strVal val="1+ppt_h/2"/>
                                          </p:val>
                                        </p:tav>
                                      </p:tavLst>
                                    </p:anim>
                                    <p:set>
                                      <p:cBhvr>
                                        <p:cTn id="945" dur="1" fill="hold">
                                          <p:stCondLst>
                                            <p:cond delay="499"/>
                                          </p:stCondLst>
                                        </p:cTn>
                                        <p:tgtEl>
                                          <p:spTgt spid="78"/>
                                        </p:tgtEl>
                                        <p:attrNameLst>
                                          <p:attrName>style.visibility</p:attrName>
                                        </p:attrNameLst>
                                      </p:cBhvr>
                                      <p:to>
                                        <p:strVal val="hidden"/>
                                      </p:to>
                                    </p:set>
                                  </p:childTnLst>
                                </p:cTn>
                              </p:par>
                              <p:par>
                                <p:cTn id="946" presetID="2" presetClass="exit" presetSubtype="4" fill="hold" grpId="1" nodeType="withEffect">
                                  <p:stCondLst>
                                    <p:cond delay="0"/>
                                  </p:stCondLst>
                                  <p:childTnLst>
                                    <p:anim calcmode="lin" valueType="num">
                                      <p:cBhvr additive="base">
                                        <p:cTn id="947" dur="500"/>
                                        <p:tgtEl>
                                          <p:spTgt spid="95"/>
                                        </p:tgtEl>
                                        <p:attrNameLst>
                                          <p:attrName>ppt_x</p:attrName>
                                        </p:attrNameLst>
                                      </p:cBhvr>
                                      <p:tavLst>
                                        <p:tav tm="0">
                                          <p:val>
                                            <p:strVal val="ppt_x"/>
                                          </p:val>
                                        </p:tav>
                                        <p:tav tm="100000">
                                          <p:val>
                                            <p:strVal val="ppt_x"/>
                                          </p:val>
                                        </p:tav>
                                      </p:tavLst>
                                    </p:anim>
                                    <p:anim calcmode="lin" valueType="num">
                                      <p:cBhvr additive="base">
                                        <p:cTn id="948" dur="500"/>
                                        <p:tgtEl>
                                          <p:spTgt spid="95"/>
                                        </p:tgtEl>
                                        <p:attrNameLst>
                                          <p:attrName>ppt_y</p:attrName>
                                        </p:attrNameLst>
                                      </p:cBhvr>
                                      <p:tavLst>
                                        <p:tav tm="0">
                                          <p:val>
                                            <p:strVal val="ppt_y"/>
                                          </p:val>
                                        </p:tav>
                                        <p:tav tm="100000">
                                          <p:val>
                                            <p:strVal val="1+ppt_h/2"/>
                                          </p:val>
                                        </p:tav>
                                      </p:tavLst>
                                    </p:anim>
                                    <p:set>
                                      <p:cBhvr>
                                        <p:cTn id="949" dur="1" fill="hold">
                                          <p:stCondLst>
                                            <p:cond delay="499"/>
                                          </p:stCondLst>
                                        </p:cTn>
                                        <p:tgtEl>
                                          <p:spTgt spid="95"/>
                                        </p:tgtEl>
                                        <p:attrNameLst>
                                          <p:attrName>style.visibility</p:attrName>
                                        </p:attrNameLst>
                                      </p:cBhvr>
                                      <p:to>
                                        <p:strVal val="hidden"/>
                                      </p:to>
                                    </p:set>
                                  </p:childTnLst>
                                </p:cTn>
                              </p:par>
                              <p:par>
                                <p:cTn id="950" presetID="2" presetClass="exit" presetSubtype="4" fill="hold" grpId="1" nodeType="withEffect">
                                  <p:stCondLst>
                                    <p:cond delay="0"/>
                                  </p:stCondLst>
                                  <p:childTnLst>
                                    <p:anim calcmode="lin" valueType="num">
                                      <p:cBhvr additive="base">
                                        <p:cTn id="951" dur="500"/>
                                        <p:tgtEl>
                                          <p:spTgt spid="96"/>
                                        </p:tgtEl>
                                        <p:attrNameLst>
                                          <p:attrName>ppt_x</p:attrName>
                                        </p:attrNameLst>
                                      </p:cBhvr>
                                      <p:tavLst>
                                        <p:tav tm="0">
                                          <p:val>
                                            <p:strVal val="ppt_x"/>
                                          </p:val>
                                        </p:tav>
                                        <p:tav tm="100000">
                                          <p:val>
                                            <p:strVal val="ppt_x"/>
                                          </p:val>
                                        </p:tav>
                                      </p:tavLst>
                                    </p:anim>
                                    <p:anim calcmode="lin" valueType="num">
                                      <p:cBhvr additive="base">
                                        <p:cTn id="952" dur="500"/>
                                        <p:tgtEl>
                                          <p:spTgt spid="96"/>
                                        </p:tgtEl>
                                        <p:attrNameLst>
                                          <p:attrName>ppt_y</p:attrName>
                                        </p:attrNameLst>
                                      </p:cBhvr>
                                      <p:tavLst>
                                        <p:tav tm="0">
                                          <p:val>
                                            <p:strVal val="ppt_y"/>
                                          </p:val>
                                        </p:tav>
                                        <p:tav tm="100000">
                                          <p:val>
                                            <p:strVal val="1+ppt_h/2"/>
                                          </p:val>
                                        </p:tav>
                                      </p:tavLst>
                                    </p:anim>
                                    <p:set>
                                      <p:cBhvr>
                                        <p:cTn id="953" dur="1" fill="hold">
                                          <p:stCondLst>
                                            <p:cond delay="499"/>
                                          </p:stCondLst>
                                        </p:cTn>
                                        <p:tgtEl>
                                          <p:spTgt spid="96"/>
                                        </p:tgtEl>
                                        <p:attrNameLst>
                                          <p:attrName>style.visibility</p:attrName>
                                        </p:attrNameLst>
                                      </p:cBhvr>
                                      <p:to>
                                        <p:strVal val="hidden"/>
                                      </p:to>
                                    </p:set>
                                  </p:childTnLst>
                                </p:cTn>
                              </p:par>
                              <p:par>
                                <p:cTn id="954" presetID="2" presetClass="exit" presetSubtype="4" fill="hold" grpId="1" nodeType="withEffect">
                                  <p:stCondLst>
                                    <p:cond delay="0"/>
                                  </p:stCondLst>
                                  <p:childTnLst>
                                    <p:anim calcmode="lin" valueType="num">
                                      <p:cBhvr additive="base">
                                        <p:cTn id="955" dur="500"/>
                                        <p:tgtEl>
                                          <p:spTgt spid="117"/>
                                        </p:tgtEl>
                                        <p:attrNameLst>
                                          <p:attrName>ppt_x</p:attrName>
                                        </p:attrNameLst>
                                      </p:cBhvr>
                                      <p:tavLst>
                                        <p:tav tm="0">
                                          <p:val>
                                            <p:strVal val="ppt_x"/>
                                          </p:val>
                                        </p:tav>
                                        <p:tav tm="100000">
                                          <p:val>
                                            <p:strVal val="ppt_x"/>
                                          </p:val>
                                        </p:tav>
                                      </p:tavLst>
                                    </p:anim>
                                    <p:anim calcmode="lin" valueType="num">
                                      <p:cBhvr additive="base">
                                        <p:cTn id="956" dur="500"/>
                                        <p:tgtEl>
                                          <p:spTgt spid="117"/>
                                        </p:tgtEl>
                                        <p:attrNameLst>
                                          <p:attrName>ppt_y</p:attrName>
                                        </p:attrNameLst>
                                      </p:cBhvr>
                                      <p:tavLst>
                                        <p:tav tm="0">
                                          <p:val>
                                            <p:strVal val="ppt_y"/>
                                          </p:val>
                                        </p:tav>
                                        <p:tav tm="100000">
                                          <p:val>
                                            <p:strVal val="1+ppt_h/2"/>
                                          </p:val>
                                        </p:tav>
                                      </p:tavLst>
                                    </p:anim>
                                    <p:set>
                                      <p:cBhvr>
                                        <p:cTn id="957" dur="1" fill="hold">
                                          <p:stCondLst>
                                            <p:cond delay="499"/>
                                          </p:stCondLst>
                                        </p:cTn>
                                        <p:tgtEl>
                                          <p:spTgt spid="117"/>
                                        </p:tgtEl>
                                        <p:attrNameLst>
                                          <p:attrName>style.visibility</p:attrName>
                                        </p:attrNameLst>
                                      </p:cBhvr>
                                      <p:to>
                                        <p:strVal val="hidden"/>
                                      </p:to>
                                    </p:set>
                                  </p:childTnLst>
                                </p:cTn>
                              </p:par>
                              <p:par>
                                <p:cTn id="958" presetID="2" presetClass="exit" presetSubtype="4" fill="hold" grpId="1" nodeType="withEffect">
                                  <p:stCondLst>
                                    <p:cond delay="0"/>
                                  </p:stCondLst>
                                  <p:childTnLst>
                                    <p:anim calcmode="lin" valueType="num">
                                      <p:cBhvr additive="base">
                                        <p:cTn id="959" dur="500"/>
                                        <p:tgtEl>
                                          <p:spTgt spid="118"/>
                                        </p:tgtEl>
                                        <p:attrNameLst>
                                          <p:attrName>ppt_x</p:attrName>
                                        </p:attrNameLst>
                                      </p:cBhvr>
                                      <p:tavLst>
                                        <p:tav tm="0">
                                          <p:val>
                                            <p:strVal val="ppt_x"/>
                                          </p:val>
                                        </p:tav>
                                        <p:tav tm="100000">
                                          <p:val>
                                            <p:strVal val="ppt_x"/>
                                          </p:val>
                                        </p:tav>
                                      </p:tavLst>
                                    </p:anim>
                                    <p:anim calcmode="lin" valueType="num">
                                      <p:cBhvr additive="base">
                                        <p:cTn id="960" dur="500"/>
                                        <p:tgtEl>
                                          <p:spTgt spid="118"/>
                                        </p:tgtEl>
                                        <p:attrNameLst>
                                          <p:attrName>ppt_y</p:attrName>
                                        </p:attrNameLst>
                                      </p:cBhvr>
                                      <p:tavLst>
                                        <p:tav tm="0">
                                          <p:val>
                                            <p:strVal val="ppt_y"/>
                                          </p:val>
                                        </p:tav>
                                        <p:tav tm="100000">
                                          <p:val>
                                            <p:strVal val="1+ppt_h/2"/>
                                          </p:val>
                                        </p:tav>
                                      </p:tavLst>
                                    </p:anim>
                                    <p:set>
                                      <p:cBhvr>
                                        <p:cTn id="961" dur="1" fill="hold">
                                          <p:stCondLst>
                                            <p:cond delay="499"/>
                                          </p:stCondLst>
                                        </p:cTn>
                                        <p:tgtEl>
                                          <p:spTgt spid="118"/>
                                        </p:tgtEl>
                                        <p:attrNameLst>
                                          <p:attrName>style.visibility</p:attrName>
                                        </p:attrNameLst>
                                      </p:cBhvr>
                                      <p:to>
                                        <p:strVal val="hidden"/>
                                      </p:to>
                                    </p:set>
                                  </p:childTnLst>
                                </p:cTn>
                              </p:par>
                              <p:par>
                                <p:cTn id="962" presetID="2" presetClass="exit" presetSubtype="4" fill="hold" grpId="1" nodeType="withEffect">
                                  <p:stCondLst>
                                    <p:cond delay="0"/>
                                  </p:stCondLst>
                                  <p:childTnLst>
                                    <p:anim calcmode="lin" valueType="num">
                                      <p:cBhvr additive="base">
                                        <p:cTn id="963" dur="500"/>
                                        <p:tgtEl>
                                          <p:spTgt spid="120"/>
                                        </p:tgtEl>
                                        <p:attrNameLst>
                                          <p:attrName>ppt_x</p:attrName>
                                        </p:attrNameLst>
                                      </p:cBhvr>
                                      <p:tavLst>
                                        <p:tav tm="0">
                                          <p:val>
                                            <p:strVal val="ppt_x"/>
                                          </p:val>
                                        </p:tav>
                                        <p:tav tm="100000">
                                          <p:val>
                                            <p:strVal val="ppt_x"/>
                                          </p:val>
                                        </p:tav>
                                      </p:tavLst>
                                    </p:anim>
                                    <p:anim calcmode="lin" valueType="num">
                                      <p:cBhvr additive="base">
                                        <p:cTn id="964" dur="500"/>
                                        <p:tgtEl>
                                          <p:spTgt spid="120"/>
                                        </p:tgtEl>
                                        <p:attrNameLst>
                                          <p:attrName>ppt_y</p:attrName>
                                        </p:attrNameLst>
                                      </p:cBhvr>
                                      <p:tavLst>
                                        <p:tav tm="0">
                                          <p:val>
                                            <p:strVal val="ppt_y"/>
                                          </p:val>
                                        </p:tav>
                                        <p:tav tm="100000">
                                          <p:val>
                                            <p:strVal val="1+ppt_h/2"/>
                                          </p:val>
                                        </p:tav>
                                      </p:tavLst>
                                    </p:anim>
                                    <p:set>
                                      <p:cBhvr>
                                        <p:cTn id="965" dur="1" fill="hold">
                                          <p:stCondLst>
                                            <p:cond delay="499"/>
                                          </p:stCondLst>
                                        </p:cTn>
                                        <p:tgtEl>
                                          <p:spTgt spid="120"/>
                                        </p:tgtEl>
                                        <p:attrNameLst>
                                          <p:attrName>style.visibility</p:attrName>
                                        </p:attrNameLst>
                                      </p:cBhvr>
                                      <p:to>
                                        <p:strVal val="hidden"/>
                                      </p:to>
                                    </p:set>
                                  </p:childTnLst>
                                </p:cTn>
                              </p:par>
                              <p:par>
                                <p:cTn id="966" presetID="2" presetClass="exit" presetSubtype="4" fill="hold" grpId="1" nodeType="withEffect">
                                  <p:stCondLst>
                                    <p:cond delay="0"/>
                                  </p:stCondLst>
                                  <p:childTnLst>
                                    <p:anim calcmode="lin" valueType="num">
                                      <p:cBhvr additive="base">
                                        <p:cTn id="967" dur="500"/>
                                        <p:tgtEl>
                                          <p:spTgt spid="107"/>
                                        </p:tgtEl>
                                        <p:attrNameLst>
                                          <p:attrName>ppt_x</p:attrName>
                                        </p:attrNameLst>
                                      </p:cBhvr>
                                      <p:tavLst>
                                        <p:tav tm="0">
                                          <p:val>
                                            <p:strVal val="ppt_x"/>
                                          </p:val>
                                        </p:tav>
                                        <p:tav tm="100000">
                                          <p:val>
                                            <p:strVal val="ppt_x"/>
                                          </p:val>
                                        </p:tav>
                                      </p:tavLst>
                                    </p:anim>
                                    <p:anim calcmode="lin" valueType="num">
                                      <p:cBhvr additive="base">
                                        <p:cTn id="968" dur="500"/>
                                        <p:tgtEl>
                                          <p:spTgt spid="107"/>
                                        </p:tgtEl>
                                        <p:attrNameLst>
                                          <p:attrName>ppt_y</p:attrName>
                                        </p:attrNameLst>
                                      </p:cBhvr>
                                      <p:tavLst>
                                        <p:tav tm="0">
                                          <p:val>
                                            <p:strVal val="ppt_y"/>
                                          </p:val>
                                        </p:tav>
                                        <p:tav tm="100000">
                                          <p:val>
                                            <p:strVal val="1+ppt_h/2"/>
                                          </p:val>
                                        </p:tav>
                                      </p:tavLst>
                                    </p:anim>
                                    <p:set>
                                      <p:cBhvr>
                                        <p:cTn id="969" dur="1" fill="hold">
                                          <p:stCondLst>
                                            <p:cond delay="499"/>
                                          </p:stCondLst>
                                        </p:cTn>
                                        <p:tgtEl>
                                          <p:spTgt spid="107"/>
                                        </p:tgtEl>
                                        <p:attrNameLst>
                                          <p:attrName>style.visibility</p:attrName>
                                        </p:attrNameLst>
                                      </p:cBhvr>
                                      <p:to>
                                        <p:strVal val="hidden"/>
                                      </p:to>
                                    </p:set>
                                  </p:childTnLst>
                                </p:cTn>
                              </p:par>
                              <p:par>
                                <p:cTn id="970" presetID="2" presetClass="exit" presetSubtype="4" fill="hold" grpId="0" nodeType="withEffect">
                                  <p:stCondLst>
                                    <p:cond delay="0"/>
                                  </p:stCondLst>
                                  <p:childTnLst>
                                    <p:anim calcmode="lin" valueType="num">
                                      <p:cBhvr additive="base">
                                        <p:cTn id="971" dur="500"/>
                                        <p:tgtEl>
                                          <p:spTgt spid="108"/>
                                        </p:tgtEl>
                                        <p:attrNameLst>
                                          <p:attrName>ppt_x</p:attrName>
                                        </p:attrNameLst>
                                      </p:cBhvr>
                                      <p:tavLst>
                                        <p:tav tm="0">
                                          <p:val>
                                            <p:strVal val="ppt_x"/>
                                          </p:val>
                                        </p:tav>
                                        <p:tav tm="100000">
                                          <p:val>
                                            <p:strVal val="ppt_x"/>
                                          </p:val>
                                        </p:tav>
                                      </p:tavLst>
                                    </p:anim>
                                    <p:anim calcmode="lin" valueType="num">
                                      <p:cBhvr additive="base">
                                        <p:cTn id="972" dur="500"/>
                                        <p:tgtEl>
                                          <p:spTgt spid="108"/>
                                        </p:tgtEl>
                                        <p:attrNameLst>
                                          <p:attrName>ppt_y</p:attrName>
                                        </p:attrNameLst>
                                      </p:cBhvr>
                                      <p:tavLst>
                                        <p:tav tm="0">
                                          <p:val>
                                            <p:strVal val="ppt_y"/>
                                          </p:val>
                                        </p:tav>
                                        <p:tav tm="100000">
                                          <p:val>
                                            <p:strVal val="1+ppt_h/2"/>
                                          </p:val>
                                        </p:tav>
                                      </p:tavLst>
                                    </p:anim>
                                    <p:set>
                                      <p:cBhvr>
                                        <p:cTn id="973" dur="1" fill="hold">
                                          <p:stCondLst>
                                            <p:cond delay="499"/>
                                          </p:stCondLst>
                                        </p:cTn>
                                        <p:tgtEl>
                                          <p:spTgt spid="108"/>
                                        </p:tgtEl>
                                        <p:attrNameLst>
                                          <p:attrName>style.visibility</p:attrName>
                                        </p:attrNameLst>
                                      </p:cBhvr>
                                      <p:to>
                                        <p:strVal val="hidden"/>
                                      </p:to>
                                    </p:set>
                                  </p:childTnLst>
                                </p:cTn>
                              </p:par>
                              <p:par>
                                <p:cTn id="974" presetID="2" presetClass="exit" presetSubtype="4" fill="hold" grpId="1" nodeType="withEffect">
                                  <p:stCondLst>
                                    <p:cond delay="0"/>
                                  </p:stCondLst>
                                  <p:childTnLst>
                                    <p:anim calcmode="lin" valueType="num">
                                      <p:cBhvr additive="base">
                                        <p:cTn id="975" dur="500"/>
                                        <p:tgtEl>
                                          <p:spTgt spid="88"/>
                                        </p:tgtEl>
                                        <p:attrNameLst>
                                          <p:attrName>ppt_x</p:attrName>
                                        </p:attrNameLst>
                                      </p:cBhvr>
                                      <p:tavLst>
                                        <p:tav tm="0">
                                          <p:val>
                                            <p:strVal val="ppt_x"/>
                                          </p:val>
                                        </p:tav>
                                        <p:tav tm="100000">
                                          <p:val>
                                            <p:strVal val="ppt_x"/>
                                          </p:val>
                                        </p:tav>
                                      </p:tavLst>
                                    </p:anim>
                                    <p:anim calcmode="lin" valueType="num">
                                      <p:cBhvr additive="base">
                                        <p:cTn id="976" dur="500"/>
                                        <p:tgtEl>
                                          <p:spTgt spid="88"/>
                                        </p:tgtEl>
                                        <p:attrNameLst>
                                          <p:attrName>ppt_y</p:attrName>
                                        </p:attrNameLst>
                                      </p:cBhvr>
                                      <p:tavLst>
                                        <p:tav tm="0">
                                          <p:val>
                                            <p:strVal val="ppt_y"/>
                                          </p:val>
                                        </p:tav>
                                        <p:tav tm="100000">
                                          <p:val>
                                            <p:strVal val="1+ppt_h/2"/>
                                          </p:val>
                                        </p:tav>
                                      </p:tavLst>
                                    </p:anim>
                                    <p:set>
                                      <p:cBhvr>
                                        <p:cTn id="977" dur="1" fill="hold">
                                          <p:stCondLst>
                                            <p:cond delay="499"/>
                                          </p:stCondLst>
                                        </p:cTn>
                                        <p:tgtEl>
                                          <p:spTgt spid="88"/>
                                        </p:tgtEl>
                                        <p:attrNameLst>
                                          <p:attrName>style.visibility</p:attrName>
                                        </p:attrNameLst>
                                      </p:cBhvr>
                                      <p:to>
                                        <p:strVal val="hidden"/>
                                      </p:to>
                                    </p:set>
                                  </p:childTnLst>
                                </p:cTn>
                              </p:par>
                              <p:par>
                                <p:cTn id="978" presetID="2" presetClass="exit" presetSubtype="4" fill="hold" grpId="1" nodeType="withEffect">
                                  <p:stCondLst>
                                    <p:cond delay="0"/>
                                  </p:stCondLst>
                                  <p:childTnLst>
                                    <p:anim calcmode="lin" valueType="num">
                                      <p:cBhvr additive="base">
                                        <p:cTn id="979" dur="500"/>
                                        <p:tgtEl>
                                          <p:spTgt spid="119"/>
                                        </p:tgtEl>
                                        <p:attrNameLst>
                                          <p:attrName>ppt_x</p:attrName>
                                        </p:attrNameLst>
                                      </p:cBhvr>
                                      <p:tavLst>
                                        <p:tav tm="0">
                                          <p:val>
                                            <p:strVal val="ppt_x"/>
                                          </p:val>
                                        </p:tav>
                                        <p:tav tm="100000">
                                          <p:val>
                                            <p:strVal val="ppt_x"/>
                                          </p:val>
                                        </p:tav>
                                      </p:tavLst>
                                    </p:anim>
                                    <p:anim calcmode="lin" valueType="num">
                                      <p:cBhvr additive="base">
                                        <p:cTn id="980" dur="500"/>
                                        <p:tgtEl>
                                          <p:spTgt spid="119"/>
                                        </p:tgtEl>
                                        <p:attrNameLst>
                                          <p:attrName>ppt_y</p:attrName>
                                        </p:attrNameLst>
                                      </p:cBhvr>
                                      <p:tavLst>
                                        <p:tav tm="0">
                                          <p:val>
                                            <p:strVal val="ppt_y"/>
                                          </p:val>
                                        </p:tav>
                                        <p:tav tm="100000">
                                          <p:val>
                                            <p:strVal val="1+ppt_h/2"/>
                                          </p:val>
                                        </p:tav>
                                      </p:tavLst>
                                    </p:anim>
                                    <p:set>
                                      <p:cBhvr>
                                        <p:cTn id="981" dur="1" fill="hold">
                                          <p:stCondLst>
                                            <p:cond delay="499"/>
                                          </p:stCondLst>
                                        </p:cTn>
                                        <p:tgtEl>
                                          <p:spTgt spid="119"/>
                                        </p:tgtEl>
                                        <p:attrNameLst>
                                          <p:attrName>style.visibility</p:attrName>
                                        </p:attrNameLst>
                                      </p:cBhvr>
                                      <p:to>
                                        <p:strVal val="hidden"/>
                                      </p:to>
                                    </p:set>
                                  </p:childTnLst>
                                </p:cTn>
                              </p:par>
                              <p:par>
                                <p:cTn id="982" presetID="10" presetClass="entr" presetSubtype="0" fill="hold" nodeType="withEffect">
                                  <p:stCondLst>
                                    <p:cond delay="0"/>
                                  </p:stCondLst>
                                  <p:childTnLst>
                                    <p:set>
                                      <p:cBhvr>
                                        <p:cTn id="983" dur="1" fill="hold">
                                          <p:stCondLst>
                                            <p:cond delay="0"/>
                                          </p:stCondLst>
                                        </p:cTn>
                                        <p:tgtEl>
                                          <p:spTgt spid="170"/>
                                        </p:tgtEl>
                                        <p:attrNameLst>
                                          <p:attrName>style.visibility</p:attrName>
                                        </p:attrNameLst>
                                      </p:cBhvr>
                                      <p:to>
                                        <p:strVal val="visible"/>
                                      </p:to>
                                    </p:set>
                                    <p:animEffect transition="in" filter="fade">
                                      <p:cBhvr>
                                        <p:cTn id="984" dur="500"/>
                                        <p:tgtEl>
                                          <p:spTgt spid="170"/>
                                        </p:tgtEl>
                                      </p:cBhvr>
                                    </p:animEffect>
                                  </p:childTnLst>
                                </p:cTn>
                              </p:par>
                              <p:par>
                                <p:cTn id="985" presetID="10" presetClass="entr" presetSubtype="0" fill="hold" nodeType="withEffect">
                                  <p:stCondLst>
                                    <p:cond delay="0"/>
                                  </p:stCondLst>
                                  <p:childTnLst>
                                    <p:set>
                                      <p:cBhvr>
                                        <p:cTn id="986" dur="1" fill="hold">
                                          <p:stCondLst>
                                            <p:cond delay="0"/>
                                          </p:stCondLst>
                                        </p:cTn>
                                        <p:tgtEl>
                                          <p:spTgt spid="171"/>
                                        </p:tgtEl>
                                        <p:attrNameLst>
                                          <p:attrName>style.visibility</p:attrName>
                                        </p:attrNameLst>
                                      </p:cBhvr>
                                      <p:to>
                                        <p:strVal val="visible"/>
                                      </p:to>
                                    </p:set>
                                    <p:animEffect transition="in" filter="fade">
                                      <p:cBhvr>
                                        <p:cTn id="987" dur="500"/>
                                        <p:tgtEl>
                                          <p:spTgt spid="171"/>
                                        </p:tgtEl>
                                      </p:cBhvr>
                                    </p:animEffect>
                                  </p:childTnLst>
                                </p:cTn>
                              </p:par>
                              <p:par>
                                <p:cTn id="988" presetID="10" presetClass="entr" presetSubtype="0" fill="hold" nodeType="withEffect">
                                  <p:stCondLst>
                                    <p:cond delay="0"/>
                                  </p:stCondLst>
                                  <p:childTnLst>
                                    <p:set>
                                      <p:cBhvr>
                                        <p:cTn id="989" dur="1" fill="hold">
                                          <p:stCondLst>
                                            <p:cond delay="0"/>
                                          </p:stCondLst>
                                        </p:cTn>
                                        <p:tgtEl>
                                          <p:spTgt spid="172"/>
                                        </p:tgtEl>
                                        <p:attrNameLst>
                                          <p:attrName>style.visibility</p:attrName>
                                        </p:attrNameLst>
                                      </p:cBhvr>
                                      <p:to>
                                        <p:strVal val="visible"/>
                                      </p:to>
                                    </p:set>
                                    <p:animEffect transition="in" filter="fade">
                                      <p:cBhvr>
                                        <p:cTn id="990" dur="500"/>
                                        <p:tgtEl>
                                          <p:spTgt spid="172"/>
                                        </p:tgtEl>
                                      </p:cBhvr>
                                    </p:animEffect>
                                  </p:childTnLst>
                                </p:cTn>
                              </p:par>
                            </p:childTnLst>
                          </p:cTn>
                        </p:par>
                        <p:par>
                          <p:cTn id="991" fill="hold">
                            <p:stCondLst>
                              <p:cond delay="3000"/>
                            </p:stCondLst>
                            <p:childTnLst>
                              <p:par>
                                <p:cTn id="992" presetID="10" presetClass="exit" presetSubtype="0" fill="hold" grpId="2" nodeType="afterEffect">
                                  <p:stCondLst>
                                    <p:cond delay="3000"/>
                                  </p:stCondLst>
                                  <p:childTnLst>
                                    <p:animEffect transition="out" filter="fade">
                                      <p:cBhvr>
                                        <p:cTn id="993" dur="1000"/>
                                        <p:tgtEl>
                                          <p:spTgt spid="18"/>
                                        </p:tgtEl>
                                      </p:cBhvr>
                                    </p:animEffect>
                                    <p:set>
                                      <p:cBhvr>
                                        <p:cTn id="994" dur="1" fill="hold">
                                          <p:stCondLst>
                                            <p:cond delay="999"/>
                                          </p:stCondLst>
                                        </p:cTn>
                                        <p:tgtEl>
                                          <p:spTgt spid="18"/>
                                        </p:tgtEl>
                                        <p:attrNameLst>
                                          <p:attrName>style.visibility</p:attrName>
                                        </p:attrNameLst>
                                      </p:cBhvr>
                                      <p:to>
                                        <p:strVal val="hidden"/>
                                      </p:to>
                                    </p:set>
                                  </p:childTnLst>
                                </p:cTn>
                              </p:par>
                              <p:par>
                                <p:cTn id="995" presetID="10" presetClass="exit" presetSubtype="0" fill="hold" grpId="3" nodeType="withEffect" nodePh="1">
                                  <p:stCondLst>
                                    <p:cond delay="3000"/>
                                  </p:stCondLst>
                                  <p:endCondLst>
                                    <p:cond evt="begin" delay="0">
                                      <p:tn val="995"/>
                                    </p:cond>
                                  </p:endCondLst>
                                  <p:childTnLst>
                                    <p:animEffect transition="out" filter="fade">
                                      <p:cBhvr>
                                        <p:cTn id="996" dur="500"/>
                                        <p:tgtEl>
                                          <p:spTgt spid="19"/>
                                        </p:tgtEl>
                                      </p:cBhvr>
                                    </p:animEffect>
                                    <p:set>
                                      <p:cBhvr>
                                        <p:cTn id="997" dur="1" fill="hold">
                                          <p:stCondLst>
                                            <p:cond delay="499"/>
                                          </p:stCondLst>
                                        </p:cTn>
                                        <p:tgtEl>
                                          <p:spTgt spid="19"/>
                                        </p:tgtEl>
                                        <p:attrNameLst>
                                          <p:attrName>style.visibility</p:attrName>
                                        </p:attrNameLst>
                                      </p:cBhvr>
                                      <p:to>
                                        <p:strVal val="hidden"/>
                                      </p:to>
                                    </p:set>
                                  </p:childTnLst>
                                </p:cTn>
                              </p:par>
                              <p:par>
                                <p:cTn id="998" presetID="10" presetClass="exit" presetSubtype="0" fill="hold" grpId="2" nodeType="withEffect">
                                  <p:stCondLst>
                                    <p:cond delay="3000"/>
                                  </p:stCondLst>
                                  <p:childTnLst>
                                    <p:animEffect transition="out" filter="fade">
                                      <p:cBhvr>
                                        <p:cTn id="999" dur="500"/>
                                        <p:tgtEl>
                                          <p:spTgt spid="107"/>
                                        </p:tgtEl>
                                      </p:cBhvr>
                                    </p:animEffect>
                                    <p:set>
                                      <p:cBhvr>
                                        <p:cTn id="1000" dur="1" fill="hold">
                                          <p:stCondLst>
                                            <p:cond delay="499"/>
                                          </p:stCondLst>
                                        </p:cTn>
                                        <p:tgtEl>
                                          <p:spTgt spid="107"/>
                                        </p:tgtEl>
                                        <p:attrNameLst>
                                          <p:attrName>style.visibility</p:attrName>
                                        </p:attrNameLst>
                                      </p:cBhvr>
                                      <p:to>
                                        <p:strVal val="hidden"/>
                                      </p:to>
                                    </p:set>
                                  </p:childTnLst>
                                </p:cTn>
                              </p:par>
                              <p:par>
                                <p:cTn id="1001" presetID="10" presetClass="exit" presetSubtype="0" fill="hold" grpId="2" nodeType="withEffect">
                                  <p:stCondLst>
                                    <p:cond delay="3000"/>
                                  </p:stCondLst>
                                  <p:childTnLst>
                                    <p:animEffect transition="out" filter="fade">
                                      <p:cBhvr>
                                        <p:cTn id="1002" dur="500"/>
                                        <p:tgtEl>
                                          <p:spTgt spid="22"/>
                                        </p:tgtEl>
                                      </p:cBhvr>
                                    </p:animEffect>
                                    <p:set>
                                      <p:cBhvr>
                                        <p:cTn id="1003" dur="1" fill="hold">
                                          <p:stCondLst>
                                            <p:cond delay="499"/>
                                          </p:stCondLst>
                                        </p:cTn>
                                        <p:tgtEl>
                                          <p:spTgt spid="22"/>
                                        </p:tgtEl>
                                        <p:attrNameLst>
                                          <p:attrName>style.visibility</p:attrName>
                                        </p:attrNameLst>
                                      </p:cBhvr>
                                      <p:to>
                                        <p:strVal val="hidden"/>
                                      </p:to>
                                    </p:set>
                                  </p:childTnLst>
                                </p:cTn>
                              </p:par>
                              <p:par>
                                <p:cTn id="1004" presetID="10" presetClass="exit" presetSubtype="0" fill="hold" grpId="2" nodeType="withEffect">
                                  <p:stCondLst>
                                    <p:cond delay="3000"/>
                                  </p:stCondLst>
                                  <p:childTnLst>
                                    <p:animEffect transition="out" filter="fade">
                                      <p:cBhvr>
                                        <p:cTn id="1005" dur="500"/>
                                        <p:tgtEl>
                                          <p:spTgt spid="20"/>
                                        </p:tgtEl>
                                      </p:cBhvr>
                                    </p:animEffect>
                                    <p:set>
                                      <p:cBhvr>
                                        <p:cTn id="1006" dur="1" fill="hold">
                                          <p:stCondLst>
                                            <p:cond delay="499"/>
                                          </p:stCondLst>
                                        </p:cTn>
                                        <p:tgtEl>
                                          <p:spTgt spid="20"/>
                                        </p:tgtEl>
                                        <p:attrNameLst>
                                          <p:attrName>style.visibility</p:attrName>
                                        </p:attrNameLst>
                                      </p:cBhvr>
                                      <p:to>
                                        <p:strVal val="hidden"/>
                                      </p:to>
                                    </p:set>
                                  </p:childTnLst>
                                </p:cTn>
                              </p:par>
                              <p:par>
                                <p:cTn id="1007" presetID="10" presetClass="exit" presetSubtype="0" fill="hold" grpId="1" nodeType="withEffect" nodePh="1">
                                  <p:stCondLst>
                                    <p:cond delay="3000"/>
                                  </p:stCondLst>
                                  <p:endCondLst>
                                    <p:cond evt="begin" delay="0">
                                      <p:tn val="1007"/>
                                    </p:cond>
                                  </p:endCondLst>
                                  <p:childTnLst>
                                    <p:animEffect transition="out" filter="fade">
                                      <p:cBhvr>
                                        <p:cTn id="1008" dur="500"/>
                                        <p:tgtEl>
                                          <p:spTgt spid="21"/>
                                        </p:tgtEl>
                                      </p:cBhvr>
                                    </p:animEffect>
                                    <p:set>
                                      <p:cBhvr>
                                        <p:cTn id="1009" dur="1" fill="hold">
                                          <p:stCondLst>
                                            <p:cond delay="499"/>
                                          </p:stCondLst>
                                        </p:cTn>
                                        <p:tgtEl>
                                          <p:spTgt spid="21"/>
                                        </p:tgtEl>
                                        <p:attrNameLst>
                                          <p:attrName>style.visibility</p:attrName>
                                        </p:attrNameLst>
                                      </p:cBhvr>
                                      <p:to>
                                        <p:strVal val="hidden"/>
                                      </p:to>
                                    </p:set>
                                  </p:childTnLst>
                                </p:cTn>
                              </p:par>
                              <p:par>
                                <p:cTn id="1010" presetID="10" presetClass="exit" presetSubtype="0" fill="hold" grpId="2" nodeType="withEffect">
                                  <p:stCondLst>
                                    <p:cond delay="3000"/>
                                  </p:stCondLst>
                                  <p:childTnLst>
                                    <p:animEffect transition="out" filter="fade">
                                      <p:cBhvr>
                                        <p:cTn id="1011" dur="500"/>
                                        <p:tgtEl>
                                          <p:spTgt spid="108"/>
                                        </p:tgtEl>
                                      </p:cBhvr>
                                    </p:animEffect>
                                    <p:set>
                                      <p:cBhvr>
                                        <p:cTn id="1012" dur="1" fill="hold">
                                          <p:stCondLst>
                                            <p:cond delay="499"/>
                                          </p:stCondLst>
                                        </p:cTn>
                                        <p:tgtEl>
                                          <p:spTgt spid="108"/>
                                        </p:tgtEl>
                                        <p:attrNameLst>
                                          <p:attrName>style.visibility</p:attrName>
                                        </p:attrNameLst>
                                      </p:cBhvr>
                                      <p:to>
                                        <p:strVal val="hidden"/>
                                      </p:to>
                                    </p:set>
                                  </p:childTnLst>
                                </p:cTn>
                              </p:par>
                              <p:par>
                                <p:cTn id="1013" presetID="10" presetClass="exit" presetSubtype="0" fill="hold" grpId="1" nodeType="withEffect">
                                  <p:stCondLst>
                                    <p:cond delay="3000"/>
                                  </p:stCondLst>
                                  <p:childTnLst>
                                    <p:animEffect transition="out" filter="fade">
                                      <p:cBhvr>
                                        <p:cTn id="1014" dur="500"/>
                                        <p:tgtEl>
                                          <p:spTgt spid="69"/>
                                        </p:tgtEl>
                                      </p:cBhvr>
                                    </p:animEffect>
                                    <p:set>
                                      <p:cBhvr>
                                        <p:cTn id="1015" dur="1" fill="hold">
                                          <p:stCondLst>
                                            <p:cond delay="499"/>
                                          </p:stCondLst>
                                        </p:cTn>
                                        <p:tgtEl>
                                          <p:spTgt spid="69"/>
                                        </p:tgtEl>
                                        <p:attrNameLst>
                                          <p:attrName>style.visibility</p:attrName>
                                        </p:attrNameLst>
                                      </p:cBhvr>
                                      <p:to>
                                        <p:strVal val="hidden"/>
                                      </p:to>
                                    </p:set>
                                  </p:childTnLst>
                                </p:cTn>
                              </p:par>
                              <p:par>
                                <p:cTn id="1016" presetID="10" presetClass="exit" presetSubtype="0" fill="hold" grpId="2" nodeType="withEffect">
                                  <p:stCondLst>
                                    <p:cond delay="3000"/>
                                  </p:stCondLst>
                                  <p:childTnLst>
                                    <p:animEffect transition="out" filter="fade">
                                      <p:cBhvr>
                                        <p:cTn id="1017" dur="500"/>
                                        <p:tgtEl>
                                          <p:spTgt spid="52"/>
                                        </p:tgtEl>
                                      </p:cBhvr>
                                    </p:animEffect>
                                    <p:set>
                                      <p:cBhvr>
                                        <p:cTn id="1018" dur="1" fill="hold">
                                          <p:stCondLst>
                                            <p:cond delay="499"/>
                                          </p:stCondLst>
                                        </p:cTn>
                                        <p:tgtEl>
                                          <p:spTgt spid="52"/>
                                        </p:tgtEl>
                                        <p:attrNameLst>
                                          <p:attrName>style.visibility</p:attrName>
                                        </p:attrNameLst>
                                      </p:cBhvr>
                                      <p:to>
                                        <p:strVal val="hidden"/>
                                      </p:to>
                                    </p:set>
                                  </p:childTnLst>
                                </p:cTn>
                              </p:par>
                              <p:par>
                                <p:cTn id="1019" presetID="10" presetClass="exit" presetSubtype="0" fill="hold" grpId="1" nodeType="withEffect" nodePh="1">
                                  <p:stCondLst>
                                    <p:cond delay="3000"/>
                                  </p:stCondLst>
                                  <p:endCondLst>
                                    <p:cond evt="begin" delay="0">
                                      <p:tn val="1019"/>
                                    </p:cond>
                                  </p:endCondLst>
                                  <p:childTnLst>
                                    <p:animEffect transition="out" filter="fade">
                                      <p:cBhvr>
                                        <p:cTn id="1020" dur="500"/>
                                        <p:tgtEl>
                                          <p:spTgt spid="73"/>
                                        </p:tgtEl>
                                      </p:cBhvr>
                                    </p:animEffect>
                                    <p:set>
                                      <p:cBhvr>
                                        <p:cTn id="1021" dur="1" fill="hold">
                                          <p:stCondLst>
                                            <p:cond delay="499"/>
                                          </p:stCondLst>
                                        </p:cTn>
                                        <p:tgtEl>
                                          <p:spTgt spid="73"/>
                                        </p:tgtEl>
                                        <p:attrNameLst>
                                          <p:attrName>style.visibility</p:attrName>
                                        </p:attrNameLst>
                                      </p:cBhvr>
                                      <p:to>
                                        <p:strVal val="hidden"/>
                                      </p:to>
                                    </p:set>
                                  </p:childTnLst>
                                </p:cTn>
                              </p:par>
                              <p:par>
                                <p:cTn id="1022" presetID="10" presetClass="exit" presetSubtype="0" fill="hold" grpId="2" nodeType="withEffect">
                                  <p:stCondLst>
                                    <p:cond delay="3000"/>
                                  </p:stCondLst>
                                  <p:childTnLst>
                                    <p:animEffect transition="out" filter="fade">
                                      <p:cBhvr>
                                        <p:cTn id="1023" dur="500"/>
                                        <p:tgtEl>
                                          <p:spTgt spid="109"/>
                                        </p:tgtEl>
                                      </p:cBhvr>
                                    </p:animEffect>
                                    <p:set>
                                      <p:cBhvr>
                                        <p:cTn id="1024" dur="1" fill="hold">
                                          <p:stCondLst>
                                            <p:cond delay="499"/>
                                          </p:stCondLst>
                                        </p:cTn>
                                        <p:tgtEl>
                                          <p:spTgt spid="109"/>
                                        </p:tgtEl>
                                        <p:attrNameLst>
                                          <p:attrName>style.visibility</p:attrName>
                                        </p:attrNameLst>
                                      </p:cBhvr>
                                      <p:to>
                                        <p:strVal val="hidden"/>
                                      </p:to>
                                    </p:set>
                                  </p:childTnLst>
                                </p:cTn>
                              </p:par>
                              <p:par>
                                <p:cTn id="1025" presetID="10" presetClass="exit" presetSubtype="0" fill="hold" grpId="1" nodeType="withEffect">
                                  <p:stCondLst>
                                    <p:cond delay="3000"/>
                                  </p:stCondLst>
                                  <p:childTnLst>
                                    <p:animEffect transition="out" filter="fade">
                                      <p:cBhvr>
                                        <p:cTn id="1026" dur="500"/>
                                        <p:tgtEl>
                                          <p:spTgt spid="76"/>
                                        </p:tgtEl>
                                      </p:cBhvr>
                                    </p:animEffect>
                                    <p:set>
                                      <p:cBhvr>
                                        <p:cTn id="1027" dur="1" fill="hold">
                                          <p:stCondLst>
                                            <p:cond delay="499"/>
                                          </p:stCondLst>
                                        </p:cTn>
                                        <p:tgtEl>
                                          <p:spTgt spid="76"/>
                                        </p:tgtEl>
                                        <p:attrNameLst>
                                          <p:attrName>style.visibility</p:attrName>
                                        </p:attrNameLst>
                                      </p:cBhvr>
                                      <p:to>
                                        <p:strVal val="hidden"/>
                                      </p:to>
                                    </p:set>
                                  </p:childTnLst>
                                </p:cTn>
                              </p:par>
                              <p:par>
                                <p:cTn id="1028" presetID="10" presetClass="exit" presetSubtype="0" fill="hold" grpId="2" nodeType="withEffect">
                                  <p:stCondLst>
                                    <p:cond delay="3000"/>
                                  </p:stCondLst>
                                  <p:childTnLst>
                                    <p:animEffect transition="out" filter="fade">
                                      <p:cBhvr>
                                        <p:cTn id="1029" dur="500"/>
                                        <p:tgtEl>
                                          <p:spTgt spid="77"/>
                                        </p:tgtEl>
                                      </p:cBhvr>
                                    </p:animEffect>
                                    <p:set>
                                      <p:cBhvr>
                                        <p:cTn id="1030" dur="1" fill="hold">
                                          <p:stCondLst>
                                            <p:cond delay="499"/>
                                          </p:stCondLst>
                                        </p:cTn>
                                        <p:tgtEl>
                                          <p:spTgt spid="77"/>
                                        </p:tgtEl>
                                        <p:attrNameLst>
                                          <p:attrName>style.visibility</p:attrName>
                                        </p:attrNameLst>
                                      </p:cBhvr>
                                      <p:to>
                                        <p:strVal val="hidden"/>
                                      </p:to>
                                    </p:set>
                                  </p:childTnLst>
                                </p:cTn>
                              </p:par>
                              <p:par>
                                <p:cTn id="1031" presetID="10" presetClass="exit" presetSubtype="0" fill="hold" grpId="1" nodeType="withEffect" nodePh="1">
                                  <p:stCondLst>
                                    <p:cond delay="3000"/>
                                  </p:stCondLst>
                                  <p:endCondLst>
                                    <p:cond evt="begin" delay="0">
                                      <p:tn val="1031"/>
                                    </p:cond>
                                  </p:endCondLst>
                                  <p:childTnLst>
                                    <p:animEffect transition="out" filter="fade">
                                      <p:cBhvr>
                                        <p:cTn id="1032" dur="500"/>
                                        <p:tgtEl>
                                          <p:spTgt spid="79"/>
                                        </p:tgtEl>
                                      </p:cBhvr>
                                    </p:animEffect>
                                    <p:set>
                                      <p:cBhvr>
                                        <p:cTn id="1033" dur="1" fill="hold">
                                          <p:stCondLst>
                                            <p:cond delay="499"/>
                                          </p:stCondLst>
                                        </p:cTn>
                                        <p:tgtEl>
                                          <p:spTgt spid="79"/>
                                        </p:tgtEl>
                                        <p:attrNameLst>
                                          <p:attrName>style.visibility</p:attrName>
                                        </p:attrNameLst>
                                      </p:cBhvr>
                                      <p:to>
                                        <p:strVal val="hidden"/>
                                      </p:to>
                                    </p:set>
                                  </p:childTnLst>
                                </p:cTn>
                              </p:par>
                              <p:par>
                                <p:cTn id="1034" presetID="10" presetClass="exit" presetSubtype="0" fill="hold" grpId="2" nodeType="withEffect">
                                  <p:stCondLst>
                                    <p:cond delay="3000"/>
                                  </p:stCondLst>
                                  <p:childTnLst>
                                    <p:animEffect transition="out" filter="fade">
                                      <p:cBhvr>
                                        <p:cTn id="1035" dur="500"/>
                                        <p:tgtEl>
                                          <p:spTgt spid="110"/>
                                        </p:tgtEl>
                                      </p:cBhvr>
                                    </p:animEffect>
                                    <p:set>
                                      <p:cBhvr>
                                        <p:cTn id="1036" dur="1" fill="hold">
                                          <p:stCondLst>
                                            <p:cond delay="499"/>
                                          </p:stCondLst>
                                        </p:cTn>
                                        <p:tgtEl>
                                          <p:spTgt spid="110"/>
                                        </p:tgtEl>
                                        <p:attrNameLst>
                                          <p:attrName>style.visibility</p:attrName>
                                        </p:attrNameLst>
                                      </p:cBhvr>
                                      <p:to>
                                        <p:strVal val="hidden"/>
                                      </p:to>
                                    </p:set>
                                  </p:childTnLst>
                                </p:cTn>
                              </p:par>
                              <p:par>
                                <p:cTn id="1037" presetID="10" presetClass="exit" presetSubtype="0" fill="hold" grpId="1" nodeType="withEffect">
                                  <p:stCondLst>
                                    <p:cond delay="3000"/>
                                  </p:stCondLst>
                                  <p:childTnLst>
                                    <p:animEffect transition="out" filter="fade">
                                      <p:cBhvr>
                                        <p:cTn id="1038" dur="500"/>
                                        <p:tgtEl>
                                          <p:spTgt spid="80"/>
                                        </p:tgtEl>
                                      </p:cBhvr>
                                    </p:animEffect>
                                    <p:set>
                                      <p:cBhvr>
                                        <p:cTn id="1039" dur="1" fill="hold">
                                          <p:stCondLst>
                                            <p:cond delay="499"/>
                                          </p:stCondLst>
                                        </p:cTn>
                                        <p:tgtEl>
                                          <p:spTgt spid="80"/>
                                        </p:tgtEl>
                                        <p:attrNameLst>
                                          <p:attrName>style.visibility</p:attrName>
                                        </p:attrNameLst>
                                      </p:cBhvr>
                                      <p:to>
                                        <p:strVal val="hidden"/>
                                      </p:to>
                                    </p:set>
                                  </p:childTnLst>
                                </p:cTn>
                              </p:par>
                              <p:par>
                                <p:cTn id="1040" presetID="10" presetClass="exit" presetSubtype="0" fill="hold" grpId="2" nodeType="withEffect">
                                  <p:stCondLst>
                                    <p:cond delay="3000"/>
                                  </p:stCondLst>
                                  <p:childTnLst>
                                    <p:animEffect transition="out" filter="fade">
                                      <p:cBhvr>
                                        <p:cTn id="1041" dur="500"/>
                                        <p:tgtEl>
                                          <p:spTgt spid="81"/>
                                        </p:tgtEl>
                                      </p:cBhvr>
                                    </p:animEffect>
                                    <p:set>
                                      <p:cBhvr>
                                        <p:cTn id="1042" dur="1" fill="hold">
                                          <p:stCondLst>
                                            <p:cond delay="499"/>
                                          </p:stCondLst>
                                        </p:cTn>
                                        <p:tgtEl>
                                          <p:spTgt spid="81"/>
                                        </p:tgtEl>
                                        <p:attrNameLst>
                                          <p:attrName>style.visibility</p:attrName>
                                        </p:attrNameLst>
                                      </p:cBhvr>
                                      <p:to>
                                        <p:strVal val="hidden"/>
                                      </p:to>
                                    </p:set>
                                  </p:childTnLst>
                                </p:cTn>
                              </p:par>
                              <p:par>
                                <p:cTn id="1043" presetID="10" presetClass="exit" presetSubtype="0" fill="hold" grpId="1" nodeType="withEffect" nodePh="1">
                                  <p:stCondLst>
                                    <p:cond delay="3000"/>
                                  </p:stCondLst>
                                  <p:endCondLst>
                                    <p:cond evt="begin" delay="0">
                                      <p:tn val="1043"/>
                                    </p:cond>
                                  </p:endCondLst>
                                  <p:childTnLst>
                                    <p:animEffect transition="out" filter="fade">
                                      <p:cBhvr>
                                        <p:cTn id="1044" dur="500"/>
                                        <p:tgtEl>
                                          <p:spTgt spid="83"/>
                                        </p:tgtEl>
                                      </p:cBhvr>
                                    </p:animEffect>
                                    <p:set>
                                      <p:cBhvr>
                                        <p:cTn id="1045" dur="1" fill="hold">
                                          <p:stCondLst>
                                            <p:cond delay="499"/>
                                          </p:stCondLst>
                                        </p:cTn>
                                        <p:tgtEl>
                                          <p:spTgt spid="83"/>
                                        </p:tgtEl>
                                        <p:attrNameLst>
                                          <p:attrName>style.visibility</p:attrName>
                                        </p:attrNameLst>
                                      </p:cBhvr>
                                      <p:to>
                                        <p:strVal val="hidden"/>
                                      </p:to>
                                    </p:set>
                                  </p:childTnLst>
                                </p:cTn>
                              </p:par>
                              <p:par>
                                <p:cTn id="1046" presetID="10" presetClass="exit" presetSubtype="0" fill="hold" grpId="2" nodeType="withEffect">
                                  <p:stCondLst>
                                    <p:cond delay="3000"/>
                                  </p:stCondLst>
                                  <p:childTnLst>
                                    <p:animEffect transition="out" filter="fade">
                                      <p:cBhvr>
                                        <p:cTn id="1047" dur="500"/>
                                        <p:tgtEl>
                                          <p:spTgt spid="111"/>
                                        </p:tgtEl>
                                      </p:cBhvr>
                                    </p:animEffect>
                                    <p:set>
                                      <p:cBhvr>
                                        <p:cTn id="1048" dur="1" fill="hold">
                                          <p:stCondLst>
                                            <p:cond delay="499"/>
                                          </p:stCondLst>
                                        </p:cTn>
                                        <p:tgtEl>
                                          <p:spTgt spid="111"/>
                                        </p:tgtEl>
                                        <p:attrNameLst>
                                          <p:attrName>style.visibility</p:attrName>
                                        </p:attrNameLst>
                                      </p:cBhvr>
                                      <p:to>
                                        <p:strVal val="hidden"/>
                                      </p:to>
                                    </p:set>
                                  </p:childTnLst>
                                </p:cTn>
                              </p:par>
                              <p:par>
                                <p:cTn id="1049" presetID="10" presetClass="exit" presetSubtype="0" fill="hold" grpId="1" nodeType="withEffect">
                                  <p:stCondLst>
                                    <p:cond delay="3000"/>
                                  </p:stCondLst>
                                  <p:childTnLst>
                                    <p:animEffect transition="out" filter="fade">
                                      <p:cBhvr>
                                        <p:cTn id="1050" dur="500"/>
                                        <p:tgtEl>
                                          <p:spTgt spid="84"/>
                                        </p:tgtEl>
                                      </p:cBhvr>
                                    </p:animEffect>
                                    <p:set>
                                      <p:cBhvr>
                                        <p:cTn id="1051" dur="1" fill="hold">
                                          <p:stCondLst>
                                            <p:cond delay="499"/>
                                          </p:stCondLst>
                                        </p:cTn>
                                        <p:tgtEl>
                                          <p:spTgt spid="84"/>
                                        </p:tgtEl>
                                        <p:attrNameLst>
                                          <p:attrName>style.visibility</p:attrName>
                                        </p:attrNameLst>
                                      </p:cBhvr>
                                      <p:to>
                                        <p:strVal val="hidden"/>
                                      </p:to>
                                    </p:set>
                                  </p:childTnLst>
                                </p:cTn>
                              </p:par>
                              <p:par>
                                <p:cTn id="1052" presetID="10" presetClass="exit" presetSubtype="0" fill="hold" grpId="3" nodeType="withEffect">
                                  <p:stCondLst>
                                    <p:cond delay="3000"/>
                                  </p:stCondLst>
                                  <p:childTnLst>
                                    <p:animEffect transition="out" filter="fade">
                                      <p:cBhvr>
                                        <p:cTn id="1053" dur="500"/>
                                        <p:tgtEl>
                                          <p:spTgt spid="85"/>
                                        </p:tgtEl>
                                      </p:cBhvr>
                                    </p:animEffect>
                                    <p:set>
                                      <p:cBhvr>
                                        <p:cTn id="1054" dur="1" fill="hold">
                                          <p:stCondLst>
                                            <p:cond delay="499"/>
                                          </p:stCondLst>
                                        </p:cTn>
                                        <p:tgtEl>
                                          <p:spTgt spid="85"/>
                                        </p:tgtEl>
                                        <p:attrNameLst>
                                          <p:attrName>style.visibility</p:attrName>
                                        </p:attrNameLst>
                                      </p:cBhvr>
                                      <p:to>
                                        <p:strVal val="hidden"/>
                                      </p:to>
                                    </p:set>
                                  </p:childTnLst>
                                </p:cTn>
                              </p:par>
                              <p:par>
                                <p:cTn id="1055" presetID="10" presetClass="exit" presetSubtype="0" fill="hold" grpId="1" nodeType="withEffect">
                                  <p:stCondLst>
                                    <p:cond delay="3000"/>
                                  </p:stCondLst>
                                  <p:childTnLst>
                                    <p:animEffect transition="out" filter="fade">
                                      <p:cBhvr>
                                        <p:cTn id="1056" dur="500"/>
                                        <p:tgtEl>
                                          <p:spTgt spid="87"/>
                                        </p:tgtEl>
                                      </p:cBhvr>
                                    </p:animEffect>
                                    <p:set>
                                      <p:cBhvr>
                                        <p:cTn id="1057" dur="1" fill="hold">
                                          <p:stCondLst>
                                            <p:cond delay="499"/>
                                          </p:stCondLst>
                                        </p:cTn>
                                        <p:tgtEl>
                                          <p:spTgt spid="87"/>
                                        </p:tgtEl>
                                        <p:attrNameLst>
                                          <p:attrName>style.visibility</p:attrName>
                                        </p:attrNameLst>
                                      </p:cBhvr>
                                      <p:to>
                                        <p:strVal val="hidden"/>
                                      </p:to>
                                    </p:set>
                                  </p:childTnLst>
                                </p:cTn>
                              </p:par>
                              <p:par>
                                <p:cTn id="1058" presetID="10" presetClass="exit" presetSubtype="0" fill="hold" grpId="1" nodeType="withEffect">
                                  <p:stCondLst>
                                    <p:cond delay="3000"/>
                                  </p:stCondLst>
                                  <p:childTnLst>
                                    <p:animEffect transition="out" filter="fade">
                                      <p:cBhvr>
                                        <p:cTn id="1059" dur="500"/>
                                        <p:tgtEl>
                                          <p:spTgt spid="89"/>
                                        </p:tgtEl>
                                      </p:cBhvr>
                                    </p:animEffect>
                                    <p:set>
                                      <p:cBhvr>
                                        <p:cTn id="1060" dur="1" fill="hold">
                                          <p:stCondLst>
                                            <p:cond delay="499"/>
                                          </p:stCondLst>
                                        </p:cTn>
                                        <p:tgtEl>
                                          <p:spTgt spid="89"/>
                                        </p:tgtEl>
                                        <p:attrNameLst>
                                          <p:attrName>style.visibility</p:attrName>
                                        </p:attrNameLst>
                                      </p:cBhvr>
                                      <p:to>
                                        <p:strVal val="hidden"/>
                                      </p:to>
                                    </p:set>
                                  </p:childTnLst>
                                </p:cTn>
                              </p:par>
                              <p:par>
                                <p:cTn id="1061" presetID="10" presetClass="exit" presetSubtype="0" fill="hold" grpId="2" nodeType="withEffect">
                                  <p:stCondLst>
                                    <p:cond delay="3000"/>
                                  </p:stCondLst>
                                  <p:childTnLst>
                                    <p:animEffect transition="out" filter="fade">
                                      <p:cBhvr>
                                        <p:cTn id="1062" dur="500"/>
                                        <p:tgtEl>
                                          <p:spTgt spid="90"/>
                                        </p:tgtEl>
                                      </p:cBhvr>
                                    </p:animEffect>
                                    <p:set>
                                      <p:cBhvr>
                                        <p:cTn id="1063" dur="1" fill="hold">
                                          <p:stCondLst>
                                            <p:cond delay="499"/>
                                          </p:stCondLst>
                                        </p:cTn>
                                        <p:tgtEl>
                                          <p:spTgt spid="90"/>
                                        </p:tgtEl>
                                        <p:attrNameLst>
                                          <p:attrName>style.visibility</p:attrName>
                                        </p:attrNameLst>
                                      </p:cBhvr>
                                      <p:to>
                                        <p:strVal val="hidden"/>
                                      </p:to>
                                    </p:set>
                                  </p:childTnLst>
                                </p:cTn>
                              </p:par>
                              <p:par>
                                <p:cTn id="1064" presetID="10" presetClass="exit" presetSubtype="0" fill="hold" grpId="1" nodeType="withEffect" nodePh="1">
                                  <p:stCondLst>
                                    <p:cond delay="3000"/>
                                  </p:stCondLst>
                                  <p:endCondLst>
                                    <p:cond evt="begin" delay="0">
                                      <p:tn val="1064"/>
                                    </p:cond>
                                  </p:endCondLst>
                                  <p:childTnLst>
                                    <p:animEffect transition="out" filter="fade">
                                      <p:cBhvr>
                                        <p:cTn id="1065" dur="500"/>
                                        <p:tgtEl>
                                          <p:spTgt spid="92"/>
                                        </p:tgtEl>
                                      </p:cBhvr>
                                    </p:animEffect>
                                    <p:set>
                                      <p:cBhvr>
                                        <p:cTn id="1066" dur="1" fill="hold">
                                          <p:stCondLst>
                                            <p:cond delay="499"/>
                                          </p:stCondLst>
                                        </p:cTn>
                                        <p:tgtEl>
                                          <p:spTgt spid="92"/>
                                        </p:tgtEl>
                                        <p:attrNameLst>
                                          <p:attrName>style.visibility</p:attrName>
                                        </p:attrNameLst>
                                      </p:cBhvr>
                                      <p:to>
                                        <p:strVal val="hidden"/>
                                      </p:to>
                                    </p:set>
                                  </p:childTnLst>
                                </p:cTn>
                              </p:par>
                              <p:par>
                                <p:cTn id="1067" presetID="10" presetClass="exit" presetSubtype="0" fill="hold" grpId="2" nodeType="withEffect">
                                  <p:stCondLst>
                                    <p:cond delay="3000"/>
                                  </p:stCondLst>
                                  <p:childTnLst>
                                    <p:animEffect transition="out" filter="fade">
                                      <p:cBhvr>
                                        <p:cTn id="1068" dur="500"/>
                                        <p:tgtEl>
                                          <p:spTgt spid="113"/>
                                        </p:tgtEl>
                                      </p:cBhvr>
                                    </p:animEffect>
                                    <p:set>
                                      <p:cBhvr>
                                        <p:cTn id="1069" dur="1" fill="hold">
                                          <p:stCondLst>
                                            <p:cond delay="499"/>
                                          </p:stCondLst>
                                        </p:cTn>
                                        <p:tgtEl>
                                          <p:spTgt spid="113"/>
                                        </p:tgtEl>
                                        <p:attrNameLst>
                                          <p:attrName>style.visibility</p:attrName>
                                        </p:attrNameLst>
                                      </p:cBhvr>
                                      <p:to>
                                        <p:strVal val="hidden"/>
                                      </p:to>
                                    </p:set>
                                  </p:childTnLst>
                                </p:cTn>
                              </p:par>
                              <p:par>
                                <p:cTn id="1070" presetID="10" presetClass="exit" presetSubtype="0" fill="hold" grpId="1" nodeType="withEffect">
                                  <p:stCondLst>
                                    <p:cond delay="3000"/>
                                  </p:stCondLst>
                                  <p:childTnLst>
                                    <p:animEffect transition="out" filter="fade">
                                      <p:cBhvr>
                                        <p:cTn id="1071" dur="500"/>
                                        <p:tgtEl>
                                          <p:spTgt spid="93"/>
                                        </p:tgtEl>
                                      </p:cBhvr>
                                    </p:animEffect>
                                    <p:set>
                                      <p:cBhvr>
                                        <p:cTn id="1072" dur="1" fill="hold">
                                          <p:stCondLst>
                                            <p:cond delay="499"/>
                                          </p:stCondLst>
                                        </p:cTn>
                                        <p:tgtEl>
                                          <p:spTgt spid="93"/>
                                        </p:tgtEl>
                                        <p:attrNameLst>
                                          <p:attrName>style.visibility</p:attrName>
                                        </p:attrNameLst>
                                      </p:cBhvr>
                                      <p:to>
                                        <p:strVal val="hidden"/>
                                      </p:to>
                                    </p:set>
                                  </p:childTnLst>
                                </p:cTn>
                              </p:par>
                              <p:par>
                                <p:cTn id="1073" presetID="10" presetClass="exit" presetSubtype="0" fill="hold" grpId="2" nodeType="withEffect">
                                  <p:stCondLst>
                                    <p:cond delay="3000"/>
                                  </p:stCondLst>
                                  <p:childTnLst>
                                    <p:animEffect transition="out" filter="fade">
                                      <p:cBhvr>
                                        <p:cTn id="1074" dur="500"/>
                                        <p:tgtEl>
                                          <p:spTgt spid="94"/>
                                        </p:tgtEl>
                                      </p:cBhvr>
                                    </p:animEffect>
                                    <p:set>
                                      <p:cBhvr>
                                        <p:cTn id="1075" dur="1" fill="hold">
                                          <p:stCondLst>
                                            <p:cond delay="499"/>
                                          </p:stCondLst>
                                        </p:cTn>
                                        <p:tgtEl>
                                          <p:spTgt spid="94"/>
                                        </p:tgtEl>
                                        <p:attrNameLst>
                                          <p:attrName>style.visibility</p:attrName>
                                        </p:attrNameLst>
                                      </p:cBhvr>
                                      <p:to>
                                        <p:strVal val="hidden"/>
                                      </p:to>
                                    </p:set>
                                  </p:childTnLst>
                                </p:cTn>
                              </p:par>
                              <p:par>
                                <p:cTn id="1076" presetID="10" presetClass="exit" presetSubtype="0" fill="hold" grpId="1" nodeType="withEffect" nodePh="1">
                                  <p:stCondLst>
                                    <p:cond delay="3000"/>
                                  </p:stCondLst>
                                  <p:endCondLst>
                                    <p:cond evt="begin" delay="0">
                                      <p:tn val="1076"/>
                                    </p:cond>
                                  </p:endCondLst>
                                  <p:childTnLst>
                                    <p:animEffect transition="out" filter="fade">
                                      <p:cBhvr>
                                        <p:cTn id="1077" dur="500"/>
                                        <p:tgtEl>
                                          <p:spTgt spid="98"/>
                                        </p:tgtEl>
                                      </p:cBhvr>
                                    </p:animEffect>
                                    <p:set>
                                      <p:cBhvr>
                                        <p:cTn id="1078" dur="1" fill="hold">
                                          <p:stCondLst>
                                            <p:cond delay="499"/>
                                          </p:stCondLst>
                                        </p:cTn>
                                        <p:tgtEl>
                                          <p:spTgt spid="98"/>
                                        </p:tgtEl>
                                        <p:attrNameLst>
                                          <p:attrName>style.visibility</p:attrName>
                                        </p:attrNameLst>
                                      </p:cBhvr>
                                      <p:to>
                                        <p:strVal val="hidden"/>
                                      </p:to>
                                    </p:set>
                                  </p:childTnLst>
                                </p:cTn>
                              </p:par>
                              <p:par>
                                <p:cTn id="1079" presetID="10" presetClass="exit" presetSubtype="0" fill="hold" grpId="2" nodeType="withEffect">
                                  <p:stCondLst>
                                    <p:cond delay="3000"/>
                                  </p:stCondLst>
                                  <p:childTnLst>
                                    <p:animEffect transition="out" filter="fade">
                                      <p:cBhvr>
                                        <p:cTn id="1080" dur="500"/>
                                        <p:tgtEl>
                                          <p:spTgt spid="114"/>
                                        </p:tgtEl>
                                      </p:cBhvr>
                                    </p:animEffect>
                                    <p:set>
                                      <p:cBhvr>
                                        <p:cTn id="1081" dur="1" fill="hold">
                                          <p:stCondLst>
                                            <p:cond delay="499"/>
                                          </p:stCondLst>
                                        </p:cTn>
                                        <p:tgtEl>
                                          <p:spTgt spid="114"/>
                                        </p:tgtEl>
                                        <p:attrNameLst>
                                          <p:attrName>style.visibility</p:attrName>
                                        </p:attrNameLst>
                                      </p:cBhvr>
                                      <p:to>
                                        <p:strVal val="hidden"/>
                                      </p:to>
                                    </p:set>
                                  </p:childTnLst>
                                </p:cTn>
                              </p:par>
                              <p:par>
                                <p:cTn id="1082" presetID="10" presetClass="exit" presetSubtype="0" fill="hold" grpId="1" nodeType="withEffect">
                                  <p:stCondLst>
                                    <p:cond delay="3000"/>
                                  </p:stCondLst>
                                  <p:childTnLst>
                                    <p:animEffect transition="out" filter="fade">
                                      <p:cBhvr>
                                        <p:cTn id="1083" dur="500"/>
                                        <p:tgtEl>
                                          <p:spTgt spid="99"/>
                                        </p:tgtEl>
                                      </p:cBhvr>
                                    </p:animEffect>
                                    <p:set>
                                      <p:cBhvr>
                                        <p:cTn id="1084" dur="1" fill="hold">
                                          <p:stCondLst>
                                            <p:cond delay="499"/>
                                          </p:stCondLst>
                                        </p:cTn>
                                        <p:tgtEl>
                                          <p:spTgt spid="99"/>
                                        </p:tgtEl>
                                        <p:attrNameLst>
                                          <p:attrName>style.visibility</p:attrName>
                                        </p:attrNameLst>
                                      </p:cBhvr>
                                      <p:to>
                                        <p:strVal val="hidden"/>
                                      </p:to>
                                    </p:set>
                                  </p:childTnLst>
                                </p:cTn>
                              </p:par>
                              <p:par>
                                <p:cTn id="1085" presetID="10" presetClass="exit" presetSubtype="0" fill="hold" grpId="2" nodeType="withEffect">
                                  <p:stCondLst>
                                    <p:cond delay="3000"/>
                                  </p:stCondLst>
                                  <p:childTnLst>
                                    <p:animEffect transition="out" filter="fade">
                                      <p:cBhvr>
                                        <p:cTn id="1086" dur="500"/>
                                        <p:tgtEl>
                                          <p:spTgt spid="100"/>
                                        </p:tgtEl>
                                      </p:cBhvr>
                                    </p:animEffect>
                                    <p:set>
                                      <p:cBhvr>
                                        <p:cTn id="1087" dur="1" fill="hold">
                                          <p:stCondLst>
                                            <p:cond delay="499"/>
                                          </p:stCondLst>
                                        </p:cTn>
                                        <p:tgtEl>
                                          <p:spTgt spid="100"/>
                                        </p:tgtEl>
                                        <p:attrNameLst>
                                          <p:attrName>style.visibility</p:attrName>
                                        </p:attrNameLst>
                                      </p:cBhvr>
                                      <p:to>
                                        <p:strVal val="hidden"/>
                                      </p:to>
                                    </p:set>
                                  </p:childTnLst>
                                </p:cTn>
                              </p:par>
                              <p:par>
                                <p:cTn id="1088" presetID="10" presetClass="exit" presetSubtype="0" fill="hold" grpId="2" nodeType="withEffect" nodePh="1">
                                  <p:stCondLst>
                                    <p:cond delay="3000"/>
                                  </p:stCondLst>
                                  <p:endCondLst>
                                    <p:cond evt="begin" delay="0">
                                      <p:tn val="1088"/>
                                    </p:cond>
                                  </p:endCondLst>
                                  <p:childTnLst>
                                    <p:animEffect transition="out" filter="fade">
                                      <p:cBhvr>
                                        <p:cTn id="1089" dur="500"/>
                                        <p:tgtEl>
                                          <p:spTgt spid="102"/>
                                        </p:tgtEl>
                                      </p:cBhvr>
                                    </p:animEffect>
                                    <p:set>
                                      <p:cBhvr>
                                        <p:cTn id="1090" dur="1" fill="hold">
                                          <p:stCondLst>
                                            <p:cond delay="499"/>
                                          </p:stCondLst>
                                        </p:cTn>
                                        <p:tgtEl>
                                          <p:spTgt spid="102"/>
                                        </p:tgtEl>
                                        <p:attrNameLst>
                                          <p:attrName>style.visibility</p:attrName>
                                        </p:attrNameLst>
                                      </p:cBhvr>
                                      <p:to>
                                        <p:strVal val="hidden"/>
                                      </p:to>
                                    </p:set>
                                  </p:childTnLst>
                                </p:cTn>
                              </p:par>
                              <p:par>
                                <p:cTn id="1091" presetID="10" presetClass="exit" presetSubtype="0" fill="hold" grpId="2" nodeType="withEffect">
                                  <p:stCondLst>
                                    <p:cond delay="3000"/>
                                  </p:stCondLst>
                                  <p:childTnLst>
                                    <p:animEffect transition="out" filter="fade">
                                      <p:cBhvr>
                                        <p:cTn id="1092" dur="500"/>
                                        <p:tgtEl>
                                          <p:spTgt spid="115"/>
                                        </p:tgtEl>
                                      </p:cBhvr>
                                    </p:animEffect>
                                    <p:set>
                                      <p:cBhvr>
                                        <p:cTn id="1093" dur="1" fill="hold">
                                          <p:stCondLst>
                                            <p:cond delay="499"/>
                                          </p:stCondLst>
                                        </p:cTn>
                                        <p:tgtEl>
                                          <p:spTgt spid="115"/>
                                        </p:tgtEl>
                                        <p:attrNameLst>
                                          <p:attrName>style.visibility</p:attrName>
                                        </p:attrNameLst>
                                      </p:cBhvr>
                                      <p:to>
                                        <p:strVal val="hidden"/>
                                      </p:to>
                                    </p:set>
                                  </p:childTnLst>
                                </p:cTn>
                              </p:par>
                              <p:par>
                                <p:cTn id="1094" presetID="10" presetClass="exit" presetSubtype="0" fill="hold" grpId="1" nodeType="withEffect">
                                  <p:stCondLst>
                                    <p:cond delay="3000"/>
                                  </p:stCondLst>
                                  <p:childTnLst>
                                    <p:animEffect transition="out" filter="fade">
                                      <p:cBhvr>
                                        <p:cTn id="1095" dur="500"/>
                                        <p:tgtEl>
                                          <p:spTgt spid="103"/>
                                        </p:tgtEl>
                                      </p:cBhvr>
                                    </p:animEffect>
                                    <p:set>
                                      <p:cBhvr>
                                        <p:cTn id="1096" dur="1" fill="hold">
                                          <p:stCondLst>
                                            <p:cond delay="499"/>
                                          </p:stCondLst>
                                        </p:cTn>
                                        <p:tgtEl>
                                          <p:spTgt spid="103"/>
                                        </p:tgtEl>
                                        <p:attrNameLst>
                                          <p:attrName>style.visibility</p:attrName>
                                        </p:attrNameLst>
                                      </p:cBhvr>
                                      <p:to>
                                        <p:strVal val="hidden"/>
                                      </p:to>
                                    </p:set>
                                  </p:childTnLst>
                                </p:cTn>
                              </p:par>
                              <p:par>
                                <p:cTn id="1097" presetID="10" presetClass="exit" presetSubtype="0" fill="hold" grpId="2" nodeType="withEffect">
                                  <p:stCondLst>
                                    <p:cond delay="3000"/>
                                  </p:stCondLst>
                                  <p:childTnLst>
                                    <p:animEffect transition="out" filter="fade">
                                      <p:cBhvr>
                                        <p:cTn id="1098" dur="500"/>
                                        <p:tgtEl>
                                          <p:spTgt spid="104"/>
                                        </p:tgtEl>
                                      </p:cBhvr>
                                    </p:animEffect>
                                    <p:set>
                                      <p:cBhvr>
                                        <p:cTn id="1099" dur="1" fill="hold">
                                          <p:stCondLst>
                                            <p:cond delay="499"/>
                                          </p:stCondLst>
                                        </p:cTn>
                                        <p:tgtEl>
                                          <p:spTgt spid="104"/>
                                        </p:tgtEl>
                                        <p:attrNameLst>
                                          <p:attrName>style.visibility</p:attrName>
                                        </p:attrNameLst>
                                      </p:cBhvr>
                                      <p:to>
                                        <p:strVal val="hidden"/>
                                      </p:to>
                                    </p:set>
                                  </p:childTnLst>
                                </p:cTn>
                              </p:par>
                              <p:par>
                                <p:cTn id="1100" presetID="10" presetClass="exit" presetSubtype="0" fill="hold" grpId="1" nodeType="withEffect" nodePh="1">
                                  <p:stCondLst>
                                    <p:cond delay="3000"/>
                                  </p:stCondLst>
                                  <p:endCondLst>
                                    <p:cond evt="begin" delay="0">
                                      <p:tn val="1100"/>
                                    </p:cond>
                                  </p:endCondLst>
                                  <p:childTnLst>
                                    <p:animEffect transition="out" filter="fade">
                                      <p:cBhvr>
                                        <p:cTn id="1101" dur="500"/>
                                        <p:tgtEl>
                                          <p:spTgt spid="106"/>
                                        </p:tgtEl>
                                      </p:cBhvr>
                                    </p:animEffect>
                                    <p:set>
                                      <p:cBhvr>
                                        <p:cTn id="1102" dur="1" fill="hold">
                                          <p:stCondLst>
                                            <p:cond delay="499"/>
                                          </p:stCondLst>
                                        </p:cTn>
                                        <p:tgtEl>
                                          <p:spTgt spid="106"/>
                                        </p:tgtEl>
                                        <p:attrNameLst>
                                          <p:attrName>style.visibility</p:attrName>
                                        </p:attrNameLst>
                                      </p:cBhvr>
                                      <p:to>
                                        <p:strVal val="hidden"/>
                                      </p:to>
                                    </p:set>
                                  </p:childTnLst>
                                </p:cTn>
                              </p:par>
                              <p:par>
                                <p:cTn id="1103" presetID="10" presetClass="exit" presetSubtype="0" fill="hold" grpId="2" nodeType="withEffect">
                                  <p:stCondLst>
                                    <p:cond delay="3000"/>
                                  </p:stCondLst>
                                  <p:childTnLst>
                                    <p:animEffect transition="out" filter="fade">
                                      <p:cBhvr>
                                        <p:cTn id="1104" dur="500"/>
                                        <p:tgtEl>
                                          <p:spTgt spid="116"/>
                                        </p:tgtEl>
                                      </p:cBhvr>
                                    </p:animEffect>
                                    <p:set>
                                      <p:cBhvr>
                                        <p:cTn id="1105" dur="1" fill="hold">
                                          <p:stCondLst>
                                            <p:cond delay="499"/>
                                          </p:stCondLst>
                                        </p:cTn>
                                        <p:tgtEl>
                                          <p:spTgt spid="116"/>
                                        </p:tgtEl>
                                        <p:attrNameLst>
                                          <p:attrName>style.visibility</p:attrName>
                                        </p:attrNameLst>
                                      </p:cBhvr>
                                      <p:to>
                                        <p:strVal val="hidden"/>
                                      </p:to>
                                    </p:set>
                                  </p:childTnLst>
                                </p:cTn>
                              </p:par>
                              <p:par>
                                <p:cTn id="1106" presetID="10" presetClass="exit" presetSubtype="0" fill="hold" grpId="1" nodeType="withEffect">
                                  <p:stCondLst>
                                    <p:cond delay="3000"/>
                                  </p:stCondLst>
                                  <p:childTnLst>
                                    <p:animEffect transition="out" filter="fade">
                                      <p:cBhvr>
                                        <p:cTn id="1107" dur="500"/>
                                        <p:tgtEl>
                                          <p:spTgt spid="14"/>
                                        </p:tgtEl>
                                      </p:cBhvr>
                                    </p:animEffect>
                                    <p:set>
                                      <p:cBhvr>
                                        <p:cTn id="1108" dur="1" fill="hold">
                                          <p:stCondLst>
                                            <p:cond delay="499"/>
                                          </p:stCondLst>
                                        </p:cTn>
                                        <p:tgtEl>
                                          <p:spTgt spid="14"/>
                                        </p:tgtEl>
                                        <p:attrNameLst>
                                          <p:attrName>style.visibility</p:attrName>
                                        </p:attrNameLst>
                                      </p:cBhvr>
                                      <p:to>
                                        <p:strVal val="hidden"/>
                                      </p:to>
                                    </p:set>
                                  </p:childTnLst>
                                </p:cTn>
                              </p:par>
                              <p:par>
                                <p:cTn id="1109" presetID="10" presetClass="exit" presetSubtype="0" fill="hold" grpId="2" nodeType="withEffect">
                                  <p:stCondLst>
                                    <p:cond delay="3000"/>
                                  </p:stCondLst>
                                  <p:childTnLst>
                                    <p:animEffect transition="out" filter="fade">
                                      <p:cBhvr>
                                        <p:cTn id="1110" dur="500"/>
                                        <p:tgtEl>
                                          <p:spTgt spid="15"/>
                                        </p:tgtEl>
                                      </p:cBhvr>
                                    </p:animEffect>
                                    <p:set>
                                      <p:cBhvr>
                                        <p:cTn id="1111" dur="1" fill="hold">
                                          <p:stCondLst>
                                            <p:cond delay="499"/>
                                          </p:stCondLst>
                                        </p:cTn>
                                        <p:tgtEl>
                                          <p:spTgt spid="15"/>
                                        </p:tgtEl>
                                        <p:attrNameLst>
                                          <p:attrName>style.visibility</p:attrName>
                                        </p:attrNameLst>
                                      </p:cBhvr>
                                      <p:to>
                                        <p:strVal val="hidden"/>
                                      </p:to>
                                    </p:set>
                                  </p:childTnLst>
                                </p:cTn>
                              </p:par>
                              <p:par>
                                <p:cTn id="1112" presetID="10" presetClass="exit" presetSubtype="0" fill="hold" grpId="1" nodeType="withEffect" nodePh="1">
                                  <p:stCondLst>
                                    <p:cond delay="3000"/>
                                  </p:stCondLst>
                                  <p:endCondLst>
                                    <p:cond evt="begin" delay="0">
                                      <p:tn val="1112"/>
                                    </p:cond>
                                  </p:endCondLst>
                                  <p:childTnLst>
                                    <p:animEffect transition="out" filter="fade">
                                      <p:cBhvr>
                                        <p:cTn id="1113" dur="500"/>
                                        <p:tgtEl>
                                          <p:spTgt spid="65"/>
                                        </p:tgtEl>
                                      </p:cBhvr>
                                    </p:animEffect>
                                    <p:set>
                                      <p:cBhvr>
                                        <p:cTn id="1114" dur="1" fill="hold">
                                          <p:stCondLst>
                                            <p:cond delay="499"/>
                                          </p:stCondLst>
                                        </p:cTn>
                                        <p:tgtEl>
                                          <p:spTgt spid="65"/>
                                        </p:tgtEl>
                                        <p:attrNameLst>
                                          <p:attrName>style.visibility</p:attrName>
                                        </p:attrNameLst>
                                      </p:cBhvr>
                                      <p:to>
                                        <p:strVal val="hidden"/>
                                      </p:to>
                                    </p:set>
                                  </p:childTnLst>
                                </p:cTn>
                              </p:par>
                              <p:par>
                                <p:cTn id="1115" presetID="10" presetClass="exit" presetSubtype="0" fill="hold" grpId="2" nodeType="withEffect">
                                  <p:stCondLst>
                                    <p:cond delay="3000"/>
                                  </p:stCondLst>
                                  <p:childTnLst>
                                    <p:animEffect transition="out" filter="fade">
                                      <p:cBhvr>
                                        <p:cTn id="1116" dur="500"/>
                                        <p:tgtEl>
                                          <p:spTgt spid="67"/>
                                        </p:tgtEl>
                                      </p:cBhvr>
                                    </p:animEffect>
                                    <p:set>
                                      <p:cBhvr>
                                        <p:cTn id="1117" dur="1" fill="hold">
                                          <p:stCondLst>
                                            <p:cond delay="499"/>
                                          </p:stCondLst>
                                        </p:cTn>
                                        <p:tgtEl>
                                          <p:spTgt spid="67"/>
                                        </p:tgtEl>
                                        <p:attrNameLst>
                                          <p:attrName>style.visibility</p:attrName>
                                        </p:attrNameLst>
                                      </p:cBhvr>
                                      <p:to>
                                        <p:strVal val="hidden"/>
                                      </p:to>
                                    </p:set>
                                  </p:childTnLst>
                                </p:cTn>
                              </p:par>
                              <p:par>
                                <p:cTn id="1118" presetID="10" presetClass="exit" presetSubtype="0" fill="hold" grpId="1" nodeType="withEffect">
                                  <p:stCondLst>
                                    <p:cond delay="3000"/>
                                  </p:stCondLst>
                                  <p:childTnLst>
                                    <p:animEffect transition="out" filter="fade">
                                      <p:cBhvr>
                                        <p:cTn id="1119" dur="500"/>
                                        <p:tgtEl>
                                          <p:spTgt spid="23"/>
                                        </p:tgtEl>
                                      </p:cBhvr>
                                    </p:animEffect>
                                    <p:set>
                                      <p:cBhvr>
                                        <p:cTn id="1120" dur="1" fill="hold">
                                          <p:stCondLst>
                                            <p:cond delay="499"/>
                                          </p:stCondLst>
                                        </p:cTn>
                                        <p:tgtEl>
                                          <p:spTgt spid="23"/>
                                        </p:tgtEl>
                                        <p:attrNameLst>
                                          <p:attrName>style.visibility</p:attrName>
                                        </p:attrNameLst>
                                      </p:cBhvr>
                                      <p:to>
                                        <p:strVal val="hidden"/>
                                      </p:to>
                                    </p:set>
                                  </p:childTnLst>
                                </p:cTn>
                              </p:par>
                              <p:par>
                                <p:cTn id="1121" presetID="10" presetClass="exit" presetSubtype="0" fill="hold" grpId="2" nodeType="withEffect">
                                  <p:stCondLst>
                                    <p:cond delay="3000"/>
                                  </p:stCondLst>
                                  <p:childTnLst>
                                    <p:animEffect transition="out" filter="fade">
                                      <p:cBhvr>
                                        <p:cTn id="1122" dur="500"/>
                                        <p:tgtEl>
                                          <p:spTgt spid="121"/>
                                        </p:tgtEl>
                                      </p:cBhvr>
                                    </p:animEffect>
                                    <p:set>
                                      <p:cBhvr>
                                        <p:cTn id="1123" dur="1" fill="hold">
                                          <p:stCondLst>
                                            <p:cond delay="499"/>
                                          </p:stCondLst>
                                        </p:cTn>
                                        <p:tgtEl>
                                          <p:spTgt spid="121"/>
                                        </p:tgtEl>
                                        <p:attrNameLst>
                                          <p:attrName>style.visibility</p:attrName>
                                        </p:attrNameLst>
                                      </p:cBhvr>
                                      <p:to>
                                        <p:strVal val="hidden"/>
                                      </p:to>
                                    </p:set>
                                  </p:childTnLst>
                                </p:cTn>
                              </p:par>
                              <p:par>
                                <p:cTn id="1124" presetID="10" presetClass="exit" presetSubtype="0" fill="hold" grpId="1" nodeType="withEffect" nodePh="1">
                                  <p:stCondLst>
                                    <p:cond delay="3000"/>
                                  </p:stCondLst>
                                  <p:endCondLst>
                                    <p:cond evt="begin" delay="0">
                                      <p:tn val="1124"/>
                                    </p:cond>
                                  </p:endCondLst>
                                  <p:childTnLst>
                                    <p:animEffect transition="out" filter="fade">
                                      <p:cBhvr>
                                        <p:cTn id="1125" dur="500"/>
                                        <p:tgtEl>
                                          <p:spTgt spid="123"/>
                                        </p:tgtEl>
                                      </p:cBhvr>
                                    </p:animEffect>
                                    <p:set>
                                      <p:cBhvr>
                                        <p:cTn id="1126" dur="1" fill="hold">
                                          <p:stCondLst>
                                            <p:cond delay="499"/>
                                          </p:stCondLst>
                                        </p:cTn>
                                        <p:tgtEl>
                                          <p:spTgt spid="123"/>
                                        </p:tgtEl>
                                        <p:attrNameLst>
                                          <p:attrName>style.visibility</p:attrName>
                                        </p:attrNameLst>
                                      </p:cBhvr>
                                      <p:to>
                                        <p:strVal val="hidden"/>
                                      </p:to>
                                    </p:set>
                                  </p:childTnLst>
                                </p:cTn>
                              </p:par>
                              <p:par>
                                <p:cTn id="1127" presetID="10" presetClass="exit" presetSubtype="0" fill="hold" grpId="2" nodeType="withEffect">
                                  <p:stCondLst>
                                    <p:cond delay="3000"/>
                                  </p:stCondLst>
                                  <p:childTnLst>
                                    <p:animEffect transition="out" filter="fade">
                                      <p:cBhvr>
                                        <p:cTn id="1128" dur="500"/>
                                        <p:tgtEl>
                                          <p:spTgt spid="68"/>
                                        </p:tgtEl>
                                      </p:cBhvr>
                                    </p:animEffect>
                                    <p:set>
                                      <p:cBhvr>
                                        <p:cTn id="1129" dur="1" fill="hold">
                                          <p:stCondLst>
                                            <p:cond delay="499"/>
                                          </p:stCondLst>
                                        </p:cTn>
                                        <p:tgtEl>
                                          <p:spTgt spid="68"/>
                                        </p:tgtEl>
                                        <p:attrNameLst>
                                          <p:attrName>style.visibility</p:attrName>
                                        </p:attrNameLst>
                                      </p:cBhvr>
                                      <p:to>
                                        <p:strVal val="hidden"/>
                                      </p:to>
                                    </p:set>
                                  </p:childTnLst>
                                </p:cTn>
                              </p:par>
                              <p:par>
                                <p:cTn id="1130" presetID="10" presetClass="exit" presetSubtype="0" fill="hold" grpId="1" nodeType="withEffect">
                                  <p:stCondLst>
                                    <p:cond delay="3000"/>
                                  </p:stCondLst>
                                  <p:childTnLst>
                                    <p:animEffect transition="out" filter="fade">
                                      <p:cBhvr>
                                        <p:cTn id="1131" dur="500"/>
                                        <p:tgtEl>
                                          <p:spTgt spid="24"/>
                                        </p:tgtEl>
                                      </p:cBhvr>
                                    </p:animEffect>
                                    <p:set>
                                      <p:cBhvr>
                                        <p:cTn id="1132" dur="1" fill="hold">
                                          <p:stCondLst>
                                            <p:cond delay="499"/>
                                          </p:stCondLst>
                                        </p:cTn>
                                        <p:tgtEl>
                                          <p:spTgt spid="24"/>
                                        </p:tgtEl>
                                        <p:attrNameLst>
                                          <p:attrName>style.visibility</p:attrName>
                                        </p:attrNameLst>
                                      </p:cBhvr>
                                      <p:to>
                                        <p:strVal val="hidden"/>
                                      </p:to>
                                    </p:set>
                                  </p:childTnLst>
                                </p:cTn>
                              </p:par>
                              <p:par>
                                <p:cTn id="1133" presetID="10" presetClass="exit" presetSubtype="0" fill="hold" grpId="2" nodeType="withEffect">
                                  <p:stCondLst>
                                    <p:cond delay="3000"/>
                                  </p:stCondLst>
                                  <p:childTnLst>
                                    <p:animEffect transition="out" filter="fade">
                                      <p:cBhvr>
                                        <p:cTn id="1134" dur="500"/>
                                        <p:tgtEl>
                                          <p:spTgt spid="124"/>
                                        </p:tgtEl>
                                      </p:cBhvr>
                                    </p:animEffect>
                                    <p:set>
                                      <p:cBhvr>
                                        <p:cTn id="1135" dur="1" fill="hold">
                                          <p:stCondLst>
                                            <p:cond delay="499"/>
                                          </p:stCondLst>
                                        </p:cTn>
                                        <p:tgtEl>
                                          <p:spTgt spid="124"/>
                                        </p:tgtEl>
                                        <p:attrNameLst>
                                          <p:attrName>style.visibility</p:attrName>
                                        </p:attrNameLst>
                                      </p:cBhvr>
                                      <p:to>
                                        <p:strVal val="hidden"/>
                                      </p:to>
                                    </p:set>
                                  </p:childTnLst>
                                </p:cTn>
                              </p:par>
                              <p:par>
                                <p:cTn id="1136" presetID="10" presetClass="exit" presetSubtype="0" fill="hold" grpId="1" nodeType="withEffect" nodePh="1">
                                  <p:stCondLst>
                                    <p:cond delay="3000"/>
                                  </p:stCondLst>
                                  <p:endCondLst>
                                    <p:cond evt="begin" delay="0">
                                      <p:tn val="1136"/>
                                    </p:cond>
                                  </p:endCondLst>
                                  <p:childTnLst>
                                    <p:animEffect transition="out" filter="fade">
                                      <p:cBhvr>
                                        <p:cTn id="1137" dur="500"/>
                                        <p:tgtEl>
                                          <p:spTgt spid="126"/>
                                        </p:tgtEl>
                                      </p:cBhvr>
                                    </p:animEffect>
                                    <p:set>
                                      <p:cBhvr>
                                        <p:cTn id="1138" dur="1" fill="hold">
                                          <p:stCondLst>
                                            <p:cond delay="499"/>
                                          </p:stCondLst>
                                        </p:cTn>
                                        <p:tgtEl>
                                          <p:spTgt spid="126"/>
                                        </p:tgtEl>
                                        <p:attrNameLst>
                                          <p:attrName>style.visibility</p:attrName>
                                        </p:attrNameLst>
                                      </p:cBhvr>
                                      <p:to>
                                        <p:strVal val="hidden"/>
                                      </p:to>
                                    </p:set>
                                  </p:childTnLst>
                                </p:cTn>
                              </p:par>
                              <p:par>
                                <p:cTn id="1139" presetID="10" presetClass="exit" presetSubtype="0" fill="hold" grpId="2" nodeType="withEffect">
                                  <p:stCondLst>
                                    <p:cond delay="3000"/>
                                  </p:stCondLst>
                                  <p:childTnLst>
                                    <p:animEffect transition="out" filter="fade">
                                      <p:cBhvr>
                                        <p:cTn id="1140" dur="500"/>
                                        <p:tgtEl>
                                          <p:spTgt spid="71"/>
                                        </p:tgtEl>
                                      </p:cBhvr>
                                    </p:animEffect>
                                    <p:set>
                                      <p:cBhvr>
                                        <p:cTn id="1141" dur="1" fill="hold">
                                          <p:stCondLst>
                                            <p:cond delay="499"/>
                                          </p:stCondLst>
                                        </p:cTn>
                                        <p:tgtEl>
                                          <p:spTgt spid="71"/>
                                        </p:tgtEl>
                                        <p:attrNameLst>
                                          <p:attrName>style.visibility</p:attrName>
                                        </p:attrNameLst>
                                      </p:cBhvr>
                                      <p:to>
                                        <p:strVal val="hidden"/>
                                      </p:to>
                                    </p:set>
                                  </p:childTnLst>
                                </p:cTn>
                              </p:par>
                              <p:par>
                                <p:cTn id="1142" presetID="10" presetClass="exit" presetSubtype="0" fill="hold" grpId="1" nodeType="withEffect">
                                  <p:stCondLst>
                                    <p:cond delay="3000"/>
                                  </p:stCondLst>
                                  <p:childTnLst>
                                    <p:animEffect transition="out" filter="fade">
                                      <p:cBhvr>
                                        <p:cTn id="1143" dur="500"/>
                                        <p:tgtEl>
                                          <p:spTgt spid="25"/>
                                        </p:tgtEl>
                                      </p:cBhvr>
                                    </p:animEffect>
                                    <p:set>
                                      <p:cBhvr>
                                        <p:cTn id="1144" dur="1" fill="hold">
                                          <p:stCondLst>
                                            <p:cond delay="499"/>
                                          </p:stCondLst>
                                        </p:cTn>
                                        <p:tgtEl>
                                          <p:spTgt spid="25"/>
                                        </p:tgtEl>
                                        <p:attrNameLst>
                                          <p:attrName>style.visibility</p:attrName>
                                        </p:attrNameLst>
                                      </p:cBhvr>
                                      <p:to>
                                        <p:strVal val="hidden"/>
                                      </p:to>
                                    </p:set>
                                  </p:childTnLst>
                                </p:cTn>
                              </p:par>
                              <p:par>
                                <p:cTn id="1145" presetID="10" presetClass="exit" presetSubtype="0" fill="hold" grpId="2" nodeType="withEffect">
                                  <p:stCondLst>
                                    <p:cond delay="3000"/>
                                  </p:stCondLst>
                                  <p:childTnLst>
                                    <p:animEffect transition="out" filter="fade">
                                      <p:cBhvr>
                                        <p:cTn id="1146" dur="500"/>
                                        <p:tgtEl>
                                          <p:spTgt spid="127"/>
                                        </p:tgtEl>
                                      </p:cBhvr>
                                    </p:animEffect>
                                    <p:set>
                                      <p:cBhvr>
                                        <p:cTn id="1147" dur="1" fill="hold">
                                          <p:stCondLst>
                                            <p:cond delay="499"/>
                                          </p:stCondLst>
                                        </p:cTn>
                                        <p:tgtEl>
                                          <p:spTgt spid="127"/>
                                        </p:tgtEl>
                                        <p:attrNameLst>
                                          <p:attrName>style.visibility</p:attrName>
                                        </p:attrNameLst>
                                      </p:cBhvr>
                                      <p:to>
                                        <p:strVal val="hidden"/>
                                      </p:to>
                                    </p:set>
                                  </p:childTnLst>
                                </p:cTn>
                              </p:par>
                              <p:par>
                                <p:cTn id="1148" presetID="10" presetClass="exit" presetSubtype="0" fill="hold" grpId="1" nodeType="withEffect" nodePh="1">
                                  <p:stCondLst>
                                    <p:cond delay="3000"/>
                                  </p:stCondLst>
                                  <p:endCondLst>
                                    <p:cond evt="begin" delay="0">
                                      <p:tn val="1148"/>
                                    </p:cond>
                                  </p:endCondLst>
                                  <p:childTnLst>
                                    <p:animEffect transition="out" filter="fade">
                                      <p:cBhvr>
                                        <p:cTn id="1149" dur="500"/>
                                        <p:tgtEl>
                                          <p:spTgt spid="129"/>
                                        </p:tgtEl>
                                      </p:cBhvr>
                                    </p:animEffect>
                                    <p:set>
                                      <p:cBhvr>
                                        <p:cTn id="1150" dur="1" fill="hold">
                                          <p:stCondLst>
                                            <p:cond delay="499"/>
                                          </p:stCondLst>
                                        </p:cTn>
                                        <p:tgtEl>
                                          <p:spTgt spid="129"/>
                                        </p:tgtEl>
                                        <p:attrNameLst>
                                          <p:attrName>style.visibility</p:attrName>
                                        </p:attrNameLst>
                                      </p:cBhvr>
                                      <p:to>
                                        <p:strVal val="hidden"/>
                                      </p:to>
                                    </p:set>
                                  </p:childTnLst>
                                </p:cTn>
                              </p:par>
                              <p:par>
                                <p:cTn id="1151" presetID="10" presetClass="exit" presetSubtype="0" fill="hold" grpId="2" nodeType="withEffect">
                                  <p:stCondLst>
                                    <p:cond delay="3000"/>
                                  </p:stCondLst>
                                  <p:childTnLst>
                                    <p:animEffect transition="out" filter="fade">
                                      <p:cBhvr>
                                        <p:cTn id="1152" dur="500"/>
                                        <p:tgtEl>
                                          <p:spTgt spid="72"/>
                                        </p:tgtEl>
                                      </p:cBhvr>
                                    </p:animEffect>
                                    <p:set>
                                      <p:cBhvr>
                                        <p:cTn id="1153" dur="1" fill="hold">
                                          <p:stCondLst>
                                            <p:cond delay="499"/>
                                          </p:stCondLst>
                                        </p:cTn>
                                        <p:tgtEl>
                                          <p:spTgt spid="72"/>
                                        </p:tgtEl>
                                        <p:attrNameLst>
                                          <p:attrName>style.visibility</p:attrName>
                                        </p:attrNameLst>
                                      </p:cBhvr>
                                      <p:to>
                                        <p:strVal val="hidden"/>
                                      </p:to>
                                    </p:set>
                                  </p:childTnLst>
                                </p:cTn>
                              </p:par>
                              <p:par>
                                <p:cTn id="1154" presetID="10" presetClass="exit" presetSubtype="0" fill="hold" grpId="1" nodeType="withEffect">
                                  <p:stCondLst>
                                    <p:cond delay="3000"/>
                                  </p:stCondLst>
                                  <p:childTnLst>
                                    <p:animEffect transition="out" filter="fade">
                                      <p:cBhvr>
                                        <p:cTn id="1155" dur="500"/>
                                        <p:tgtEl>
                                          <p:spTgt spid="26"/>
                                        </p:tgtEl>
                                      </p:cBhvr>
                                    </p:animEffect>
                                    <p:set>
                                      <p:cBhvr>
                                        <p:cTn id="1156" dur="1" fill="hold">
                                          <p:stCondLst>
                                            <p:cond delay="499"/>
                                          </p:stCondLst>
                                        </p:cTn>
                                        <p:tgtEl>
                                          <p:spTgt spid="26"/>
                                        </p:tgtEl>
                                        <p:attrNameLst>
                                          <p:attrName>style.visibility</p:attrName>
                                        </p:attrNameLst>
                                      </p:cBhvr>
                                      <p:to>
                                        <p:strVal val="hidden"/>
                                      </p:to>
                                    </p:set>
                                  </p:childTnLst>
                                </p:cTn>
                              </p:par>
                              <p:par>
                                <p:cTn id="1157" presetID="10" presetClass="exit" presetSubtype="0" fill="hold" grpId="2" nodeType="withEffect">
                                  <p:stCondLst>
                                    <p:cond delay="3000"/>
                                  </p:stCondLst>
                                  <p:childTnLst>
                                    <p:animEffect transition="out" filter="fade">
                                      <p:cBhvr>
                                        <p:cTn id="1158" dur="500"/>
                                        <p:tgtEl>
                                          <p:spTgt spid="131"/>
                                        </p:tgtEl>
                                      </p:cBhvr>
                                    </p:animEffect>
                                    <p:set>
                                      <p:cBhvr>
                                        <p:cTn id="1159" dur="1" fill="hold">
                                          <p:stCondLst>
                                            <p:cond delay="499"/>
                                          </p:stCondLst>
                                        </p:cTn>
                                        <p:tgtEl>
                                          <p:spTgt spid="131"/>
                                        </p:tgtEl>
                                        <p:attrNameLst>
                                          <p:attrName>style.visibility</p:attrName>
                                        </p:attrNameLst>
                                      </p:cBhvr>
                                      <p:to>
                                        <p:strVal val="hidden"/>
                                      </p:to>
                                    </p:set>
                                  </p:childTnLst>
                                </p:cTn>
                              </p:par>
                              <p:par>
                                <p:cTn id="1160" presetID="10" presetClass="exit" presetSubtype="0" fill="hold" grpId="1" nodeType="withEffect" nodePh="1">
                                  <p:stCondLst>
                                    <p:cond delay="3000"/>
                                  </p:stCondLst>
                                  <p:endCondLst>
                                    <p:cond evt="begin" delay="0">
                                      <p:tn val="1160"/>
                                    </p:cond>
                                  </p:endCondLst>
                                  <p:childTnLst>
                                    <p:animEffect transition="out" filter="fade">
                                      <p:cBhvr>
                                        <p:cTn id="1161" dur="500"/>
                                        <p:tgtEl>
                                          <p:spTgt spid="133"/>
                                        </p:tgtEl>
                                      </p:cBhvr>
                                    </p:animEffect>
                                    <p:set>
                                      <p:cBhvr>
                                        <p:cTn id="1162" dur="1" fill="hold">
                                          <p:stCondLst>
                                            <p:cond delay="499"/>
                                          </p:stCondLst>
                                        </p:cTn>
                                        <p:tgtEl>
                                          <p:spTgt spid="133"/>
                                        </p:tgtEl>
                                        <p:attrNameLst>
                                          <p:attrName>style.visibility</p:attrName>
                                        </p:attrNameLst>
                                      </p:cBhvr>
                                      <p:to>
                                        <p:strVal val="hidden"/>
                                      </p:to>
                                    </p:set>
                                  </p:childTnLst>
                                </p:cTn>
                              </p:par>
                              <p:par>
                                <p:cTn id="1163" presetID="10" presetClass="exit" presetSubtype="0" fill="hold" grpId="2" nodeType="withEffect">
                                  <p:stCondLst>
                                    <p:cond delay="3000"/>
                                  </p:stCondLst>
                                  <p:childTnLst>
                                    <p:animEffect transition="out" filter="fade">
                                      <p:cBhvr>
                                        <p:cTn id="1164" dur="500"/>
                                        <p:tgtEl>
                                          <p:spTgt spid="74"/>
                                        </p:tgtEl>
                                      </p:cBhvr>
                                    </p:animEffect>
                                    <p:set>
                                      <p:cBhvr>
                                        <p:cTn id="1165" dur="1" fill="hold">
                                          <p:stCondLst>
                                            <p:cond delay="499"/>
                                          </p:stCondLst>
                                        </p:cTn>
                                        <p:tgtEl>
                                          <p:spTgt spid="74"/>
                                        </p:tgtEl>
                                        <p:attrNameLst>
                                          <p:attrName>style.visibility</p:attrName>
                                        </p:attrNameLst>
                                      </p:cBhvr>
                                      <p:to>
                                        <p:strVal val="hidden"/>
                                      </p:to>
                                    </p:set>
                                  </p:childTnLst>
                                </p:cTn>
                              </p:par>
                              <p:par>
                                <p:cTn id="1166" presetID="10" presetClass="exit" presetSubtype="0" fill="hold" grpId="1" nodeType="withEffect">
                                  <p:stCondLst>
                                    <p:cond delay="3000"/>
                                  </p:stCondLst>
                                  <p:childTnLst>
                                    <p:animEffect transition="out" filter="fade">
                                      <p:cBhvr>
                                        <p:cTn id="1167" dur="500"/>
                                        <p:tgtEl>
                                          <p:spTgt spid="27"/>
                                        </p:tgtEl>
                                      </p:cBhvr>
                                    </p:animEffect>
                                    <p:set>
                                      <p:cBhvr>
                                        <p:cTn id="1168" dur="1" fill="hold">
                                          <p:stCondLst>
                                            <p:cond delay="499"/>
                                          </p:stCondLst>
                                        </p:cTn>
                                        <p:tgtEl>
                                          <p:spTgt spid="27"/>
                                        </p:tgtEl>
                                        <p:attrNameLst>
                                          <p:attrName>style.visibility</p:attrName>
                                        </p:attrNameLst>
                                      </p:cBhvr>
                                      <p:to>
                                        <p:strVal val="hidden"/>
                                      </p:to>
                                    </p:set>
                                  </p:childTnLst>
                                </p:cTn>
                              </p:par>
                              <p:par>
                                <p:cTn id="1169" presetID="10" presetClass="exit" presetSubtype="0" fill="hold" grpId="2" nodeType="withEffect">
                                  <p:stCondLst>
                                    <p:cond delay="3000"/>
                                  </p:stCondLst>
                                  <p:childTnLst>
                                    <p:animEffect transition="out" filter="fade">
                                      <p:cBhvr>
                                        <p:cTn id="1170" dur="500"/>
                                        <p:tgtEl>
                                          <p:spTgt spid="134"/>
                                        </p:tgtEl>
                                      </p:cBhvr>
                                    </p:animEffect>
                                    <p:set>
                                      <p:cBhvr>
                                        <p:cTn id="1171" dur="1" fill="hold">
                                          <p:stCondLst>
                                            <p:cond delay="499"/>
                                          </p:stCondLst>
                                        </p:cTn>
                                        <p:tgtEl>
                                          <p:spTgt spid="134"/>
                                        </p:tgtEl>
                                        <p:attrNameLst>
                                          <p:attrName>style.visibility</p:attrName>
                                        </p:attrNameLst>
                                      </p:cBhvr>
                                      <p:to>
                                        <p:strVal val="hidden"/>
                                      </p:to>
                                    </p:set>
                                  </p:childTnLst>
                                </p:cTn>
                              </p:par>
                              <p:par>
                                <p:cTn id="1172" presetID="10" presetClass="exit" presetSubtype="0" fill="hold" grpId="1" nodeType="withEffect" nodePh="1">
                                  <p:stCondLst>
                                    <p:cond delay="3000"/>
                                  </p:stCondLst>
                                  <p:endCondLst>
                                    <p:cond evt="begin" delay="0">
                                      <p:tn val="1172"/>
                                    </p:cond>
                                  </p:endCondLst>
                                  <p:childTnLst>
                                    <p:animEffect transition="out" filter="fade">
                                      <p:cBhvr>
                                        <p:cTn id="1173" dur="500"/>
                                        <p:tgtEl>
                                          <p:spTgt spid="136"/>
                                        </p:tgtEl>
                                      </p:cBhvr>
                                    </p:animEffect>
                                    <p:set>
                                      <p:cBhvr>
                                        <p:cTn id="1174" dur="1" fill="hold">
                                          <p:stCondLst>
                                            <p:cond delay="499"/>
                                          </p:stCondLst>
                                        </p:cTn>
                                        <p:tgtEl>
                                          <p:spTgt spid="136"/>
                                        </p:tgtEl>
                                        <p:attrNameLst>
                                          <p:attrName>style.visibility</p:attrName>
                                        </p:attrNameLst>
                                      </p:cBhvr>
                                      <p:to>
                                        <p:strVal val="hidden"/>
                                      </p:to>
                                    </p:set>
                                  </p:childTnLst>
                                </p:cTn>
                              </p:par>
                              <p:par>
                                <p:cTn id="1175" presetID="10" presetClass="exit" presetSubtype="0" fill="hold" grpId="2" nodeType="withEffect">
                                  <p:stCondLst>
                                    <p:cond delay="3000"/>
                                  </p:stCondLst>
                                  <p:childTnLst>
                                    <p:animEffect transition="out" filter="fade">
                                      <p:cBhvr>
                                        <p:cTn id="1176" dur="500"/>
                                        <p:tgtEl>
                                          <p:spTgt spid="75"/>
                                        </p:tgtEl>
                                      </p:cBhvr>
                                    </p:animEffect>
                                    <p:set>
                                      <p:cBhvr>
                                        <p:cTn id="1177" dur="1" fill="hold">
                                          <p:stCondLst>
                                            <p:cond delay="499"/>
                                          </p:stCondLst>
                                        </p:cTn>
                                        <p:tgtEl>
                                          <p:spTgt spid="75"/>
                                        </p:tgtEl>
                                        <p:attrNameLst>
                                          <p:attrName>style.visibility</p:attrName>
                                        </p:attrNameLst>
                                      </p:cBhvr>
                                      <p:to>
                                        <p:strVal val="hidden"/>
                                      </p:to>
                                    </p:set>
                                  </p:childTnLst>
                                </p:cTn>
                              </p:par>
                              <p:par>
                                <p:cTn id="1178" presetID="10" presetClass="exit" presetSubtype="0" fill="hold" grpId="1" nodeType="withEffect">
                                  <p:stCondLst>
                                    <p:cond delay="3000"/>
                                  </p:stCondLst>
                                  <p:childTnLst>
                                    <p:animEffect transition="out" filter="fade">
                                      <p:cBhvr>
                                        <p:cTn id="1179" dur="500"/>
                                        <p:tgtEl>
                                          <p:spTgt spid="28"/>
                                        </p:tgtEl>
                                      </p:cBhvr>
                                    </p:animEffect>
                                    <p:set>
                                      <p:cBhvr>
                                        <p:cTn id="1180" dur="1" fill="hold">
                                          <p:stCondLst>
                                            <p:cond delay="499"/>
                                          </p:stCondLst>
                                        </p:cTn>
                                        <p:tgtEl>
                                          <p:spTgt spid="28"/>
                                        </p:tgtEl>
                                        <p:attrNameLst>
                                          <p:attrName>style.visibility</p:attrName>
                                        </p:attrNameLst>
                                      </p:cBhvr>
                                      <p:to>
                                        <p:strVal val="hidden"/>
                                      </p:to>
                                    </p:set>
                                  </p:childTnLst>
                                </p:cTn>
                              </p:par>
                              <p:par>
                                <p:cTn id="1181" presetID="10" presetClass="exit" presetSubtype="0" fill="hold" grpId="2" nodeType="withEffect">
                                  <p:stCondLst>
                                    <p:cond delay="3000"/>
                                  </p:stCondLst>
                                  <p:childTnLst>
                                    <p:animEffect transition="out" filter="fade">
                                      <p:cBhvr>
                                        <p:cTn id="1182" dur="500"/>
                                        <p:tgtEl>
                                          <p:spTgt spid="137"/>
                                        </p:tgtEl>
                                      </p:cBhvr>
                                    </p:animEffect>
                                    <p:set>
                                      <p:cBhvr>
                                        <p:cTn id="1183" dur="1" fill="hold">
                                          <p:stCondLst>
                                            <p:cond delay="499"/>
                                          </p:stCondLst>
                                        </p:cTn>
                                        <p:tgtEl>
                                          <p:spTgt spid="137"/>
                                        </p:tgtEl>
                                        <p:attrNameLst>
                                          <p:attrName>style.visibility</p:attrName>
                                        </p:attrNameLst>
                                      </p:cBhvr>
                                      <p:to>
                                        <p:strVal val="hidden"/>
                                      </p:to>
                                    </p:set>
                                  </p:childTnLst>
                                </p:cTn>
                              </p:par>
                              <p:par>
                                <p:cTn id="1184" presetID="10" presetClass="exit" presetSubtype="0" fill="hold" grpId="1" nodeType="withEffect" nodePh="1">
                                  <p:stCondLst>
                                    <p:cond delay="3000"/>
                                  </p:stCondLst>
                                  <p:endCondLst>
                                    <p:cond evt="begin" delay="0">
                                      <p:tn val="1184"/>
                                    </p:cond>
                                  </p:endCondLst>
                                  <p:childTnLst>
                                    <p:animEffect transition="out" filter="fade">
                                      <p:cBhvr>
                                        <p:cTn id="1185" dur="500"/>
                                        <p:tgtEl>
                                          <p:spTgt spid="139"/>
                                        </p:tgtEl>
                                      </p:cBhvr>
                                    </p:animEffect>
                                    <p:set>
                                      <p:cBhvr>
                                        <p:cTn id="1186" dur="1" fill="hold">
                                          <p:stCondLst>
                                            <p:cond delay="499"/>
                                          </p:stCondLst>
                                        </p:cTn>
                                        <p:tgtEl>
                                          <p:spTgt spid="139"/>
                                        </p:tgtEl>
                                        <p:attrNameLst>
                                          <p:attrName>style.visibility</p:attrName>
                                        </p:attrNameLst>
                                      </p:cBhvr>
                                      <p:to>
                                        <p:strVal val="hidden"/>
                                      </p:to>
                                    </p:set>
                                  </p:childTnLst>
                                </p:cTn>
                              </p:par>
                              <p:par>
                                <p:cTn id="1187" presetID="10" presetClass="exit" presetSubtype="0" fill="hold" grpId="2" nodeType="withEffect">
                                  <p:stCondLst>
                                    <p:cond delay="3000"/>
                                  </p:stCondLst>
                                  <p:childTnLst>
                                    <p:animEffect transition="out" filter="fade">
                                      <p:cBhvr>
                                        <p:cTn id="1188" dur="500"/>
                                        <p:tgtEl>
                                          <p:spTgt spid="78"/>
                                        </p:tgtEl>
                                      </p:cBhvr>
                                    </p:animEffect>
                                    <p:set>
                                      <p:cBhvr>
                                        <p:cTn id="1189" dur="1" fill="hold">
                                          <p:stCondLst>
                                            <p:cond delay="499"/>
                                          </p:stCondLst>
                                        </p:cTn>
                                        <p:tgtEl>
                                          <p:spTgt spid="78"/>
                                        </p:tgtEl>
                                        <p:attrNameLst>
                                          <p:attrName>style.visibility</p:attrName>
                                        </p:attrNameLst>
                                      </p:cBhvr>
                                      <p:to>
                                        <p:strVal val="hidden"/>
                                      </p:to>
                                    </p:set>
                                  </p:childTnLst>
                                </p:cTn>
                              </p:par>
                              <p:par>
                                <p:cTn id="1190" presetID="10" presetClass="exit" presetSubtype="0" fill="hold" grpId="1" nodeType="withEffect">
                                  <p:stCondLst>
                                    <p:cond delay="3000"/>
                                  </p:stCondLst>
                                  <p:childTnLst>
                                    <p:animEffect transition="out" filter="fade">
                                      <p:cBhvr>
                                        <p:cTn id="1191" dur="500"/>
                                        <p:tgtEl>
                                          <p:spTgt spid="29"/>
                                        </p:tgtEl>
                                      </p:cBhvr>
                                    </p:animEffect>
                                    <p:set>
                                      <p:cBhvr>
                                        <p:cTn id="1192" dur="1" fill="hold">
                                          <p:stCondLst>
                                            <p:cond delay="499"/>
                                          </p:stCondLst>
                                        </p:cTn>
                                        <p:tgtEl>
                                          <p:spTgt spid="29"/>
                                        </p:tgtEl>
                                        <p:attrNameLst>
                                          <p:attrName>style.visibility</p:attrName>
                                        </p:attrNameLst>
                                      </p:cBhvr>
                                      <p:to>
                                        <p:strVal val="hidden"/>
                                      </p:to>
                                    </p:set>
                                  </p:childTnLst>
                                </p:cTn>
                              </p:par>
                              <p:par>
                                <p:cTn id="1193" presetID="10" presetClass="exit" presetSubtype="0" fill="hold" grpId="2" nodeType="withEffect">
                                  <p:stCondLst>
                                    <p:cond delay="3000"/>
                                  </p:stCondLst>
                                  <p:childTnLst>
                                    <p:animEffect transition="out" filter="fade">
                                      <p:cBhvr>
                                        <p:cTn id="1194" dur="500"/>
                                        <p:tgtEl>
                                          <p:spTgt spid="140"/>
                                        </p:tgtEl>
                                      </p:cBhvr>
                                    </p:animEffect>
                                    <p:set>
                                      <p:cBhvr>
                                        <p:cTn id="1195" dur="1" fill="hold">
                                          <p:stCondLst>
                                            <p:cond delay="499"/>
                                          </p:stCondLst>
                                        </p:cTn>
                                        <p:tgtEl>
                                          <p:spTgt spid="140"/>
                                        </p:tgtEl>
                                        <p:attrNameLst>
                                          <p:attrName>style.visibility</p:attrName>
                                        </p:attrNameLst>
                                      </p:cBhvr>
                                      <p:to>
                                        <p:strVal val="hidden"/>
                                      </p:to>
                                    </p:set>
                                  </p:childTnLst>
                                </p:cTn>
                              </p:par>
                              <p:par>
                                <p:cTn id="1196" presetID="10" presetClass="exit" presetSubtype="0" fill="hold" grpId="1" nodeType="withEffect" nodePh="1">
                                  <p:stCondLst>
                                    <p:cond delay="3000"/>
                                  </p:stCondLst>
                                  <p:endCondLst>
                                    <p:cond evt="begin" delay="0">
                                      <p:tn val="1196"/>
                                    </p:cond>
                                  </p:endCondLst>
                                  <p:childTnLst>
                                    <p:animEffect transition="out" filter="fade">
                                      <p:cBhvr>
                                        <p:cTn id="1197" dur="500"/>
                                        <p:tgtEl>
                                          <p:spTgt spid="142"/>
                                        </p:tgtEl>
                                      </p:cBhvr>
                                    </p:animEffect>
                                    <p:set>
                                      <p:cBhvr>
                                        <p:cTn id="1198" dur="1" fill="hold">
                                          <p:stCondLst>
                                            <p:cond delay="499"/>
                                          </p:stCondLst>
                                        </p:cTn>
                                        <p:tgtEl>
                                          <p:spTgt spid="142"/>
                                        </p:tgtEl>
                                        <p:attrNameLst>
                                          <p:attrName>style.visibility</p:attrName>
                                        </p:attrNameLst>
                                      </p:cBhvr>
                                      <p:to>
                                        <p:strVal val="hidden"/>
                                      </p:to>
                                    </p:set>
                                  </p:childTnLst>
                                </p:cTn>
                              </p:par>
                              <p:par>
                                <p:cTn id="1199" presetID="10" presetClass="exit" presetSubtype="0" fill="hold" grpId="2" nodeType="withEffect">
                                  <p:stCondLst>
                                    <p:cond delay="3000"/>
                                  </p:stCondLst>
                                  <p:childTnLst>
                                    <p:animEffect transition="out" filter="fade">
                                      <p:cBhvr>
                                        <p:cTn id="1200" dur="500"/>
                                        <p:tgtEl>
                                          <p:spTgt spid="88"/>
                                        </p:tgtEl>
                                      </p:cBhvr>
                                    </p:animEffect>
                                    <p:set>
                                      <p:cBhvr>
                                        <p:cTn id="1201" dur="1" fill="hold">
                                          <p:stCondLst>
                                            <p:cond delay="499"/>
                                          </p:stCondLst>
                                        </p:cTn>
                                        <p:tgtEl>
                                          <p:spTgt spid="88"/>
                                        </p:tgtEl>
                                        <p:attrNameLst>
                                          <p:attrName>style.visibility</p:attrName>
                                        </p:attrNameLst>
                                      </p:cBhvr>
                                      <p:to>
                                        <p:strVal val="hidden"/>
                                      </p:to>
                                    </p:set>
                                  </p:childTnLst>
                                </p:cTn>
                              </p:par>
                              <p:par>
                                <p:cTn id="1202" presetID="10" presetClass="exit" presetSubtype="0" fill="hold" grpId="1" nodeType="withEffect">
                                  <p:stCondLst>
                                    <p:cond delay="3000"/>
                                  </p:stCondLst>
                                  <p:childTnLst>
                                    <p:animEffect transition="out" filter="fade">
                                      <p:cBhvr>
                                        <p:cTn id="1203" dur="500"/>
                                        <p:tgtEl>
                                          <p:spTgt spid="30"/>
                                        </p:tgtEl>
                                      </p:cBhvr>
                                    </p:animEffect>
                                    <p:set>
                                      <p:cBhvr>
                                        <p:cTn id="1204" dur="1" fill="hold">
                                          <p:stCondLst>
                                            <p:cond delay="499"/>
                                          </p:stCondLst>
                                        </p:cTn>
                                        <p:tgtEl>
                                          <p:spTgt spid="30"/>
                                        </p:tgtEl>
                                        <p:attrNameLst>
                                          <p:attrName>style.visibility</p:attrName>
                                        </p:attrNameLst>
                                      </p:cBhvr>
                                      <p:to>
                                        <p:strVal val="hidden"/>
                                      </p:to>
                                    </p:set>
                                  </p:childTnLst>
                                </p:cTn>
                              </p:par>
                              <p:par>
                                <p:cTn id="1205" presetID="10" presetClass="exit" presetSubtype="0" fill="hold" grpId="2" nodeType="withEffect">
                                  <p:stCondLst>
                                    <p:cond delay="3000"/>
                                  </p:stCondLst>
                                  <p:childTnLst>
                                    <p:animEffect transition="out" filter="fade">
                                      <p:cBhvr>
                                        <p:cTn id="1206" dur="500"/>
                                        <p:tgtEl>
                                          <p:spTgt spid="143"/>
                                        </p:tgtEl>
                                      </p:cBhvr>
                                    </p:animEffect>
                                    <p:set>
                                      <p:cBhvr>
                                        <p:cTn id="1207" dur="1" fill="hold">
                                          <p:stCondLst>
                                            <p:cond delay="499"/>
                                          </p:stCondLst>
                                        </p:cTn>
                                        <p:tgtEl>
                                          <p:spTgt spid="143"/>
                                        </p:tgtEl>
                                        <p:attrNameLst>
                                          <p:attrName>style.visibility</p:attrName>
                                        </p:attrNameLst>
                                      </p:cBhvr>
                                      <p:to>
                                        <p:strVal val="hidden"/>
                                      </p:to>
                                    </p:set>
                                  </p:childTnLst>
                                </p:cTn>
                              </p:par>
                              <p:par>
                                <p:cTn id="1208" presetID="10" presetClass="exit" presetSubtype="0" fill="hold" grpId="1" nodeType="withEffect" nodePh="1">
                                  <p:stCondLst>
                                    <p:cond delay="3000"/>
                                  </p:stCondLst>
                                  <p:endCondLst>
                                    <p:cond evt="begin" delay="0">
                                      <p:tn val="1208"/>
                                    </p:cond>
                                  </p:endCondLst>
                                  <p:childTnLst>
                                    <p:animEffect transition="out" filter="fade">
                                      <p:cBhvr>
                                        <p:cTn id="1209" dur="500"/>
                                        <p:tgtEl>
                                          <p:spTgt spid="145"/>
                                        </p:tgtEl>
                                      </p:cBhvr>
                                    </p:animEffect>
                                    <p:set>
                                      <p:cBhvr>
                                        <p:cTn id="1210" dur="1" fill="hold">
                                          <p:stCondLst>
                                            <p:cond delay="499"/>
                                          </p:stCondLst>
                                        </p:cTn>
                                        <p:tgtEl>
                                          <p:spTgt spid="145"/>
                                        </p:tgtEl>
                                        <p:attrNameLst>
                                          <p:attrName>style.visibility</p:attrName>
                                        </p:attrNameLst>
                                      </p:cBhvr>
                                      <p:to>
                                        <p:strVal val="hidden"/>
                                      </p:to>
                                    </p:set>
                                  </p:childTnLst>
                                </p:cTn>
                              </p:par>
                              <p:par>
                                <p:cTn id="1211" presetID="10" presetClass="exit" presetSubtype="0" fill="hold" grpId="2" nodeType="withEffect">
                                  <p:stCondLst>
                                    <p:cond delay="3000"/>
                                  </p:stCondLst>
                                  <p:childTnLst>
                                    <p:animEffect transition="out" filter="fade">
                                      <p:cBhvr>
                                        <p:cTn id="1212" dur="500"/>
                                        <p:tgtEl>
                                          <p:spTgt spid="95"/>
                                        </p:tgtEl>
                                      </p:cBhvr>
                                    </p:animEffect>
                                    <p:set>
                                      <p:cBhvr>
                                        <p:cTn id="1213" dur="1" fill="hold">
                                          <p:stCondLst>
                                            <p:cond delay="499"/>
                                          </p:stCondLst>
                                        </p:cTn>
                                        <p:tgtEl>
                                          <p:spTgt spid="95"/>
                                        </p:tgtEl>
                                        <p:attrNameLst>
                                          <p:attrName>style.visibility</p:attrName>
                                        </p:attrNameLst>
                                      </p:cBhvr>
                                      <p:to>
                                        <p:strVal val="hidden"/>
                                      </p:to>
                                    </p:set>
                                  </p:childTnLst>
                                </p:cTn>
                              </p:par>
                              <p:par>
                                <p:cTn id="1214" presetID="10" presetClass="exit" presetSubtype="0" fill="hold" grpId="1" nodeType="withEffect">
                                  <p:stCondLst>
                                    <p:cond delay="3000"/>
                                  </p:stCondLst>
                                  <p:childTnLst>
                                    <p:animEffect transition="out" filter="fade">
                                      <p:cBhvr>
                                        <p:cTn id="1215" dur="500"/>
                                        <p:tgtEl>
                                          <p:spTgt spid="31"/>
                                        </p:tgtEl>
                                      </p:cBhvr>
                                    </p:animEffect>
                                    <p:set>
                                      <p:cBhvr>
                                        <p:cTn id="1216" dur="1" fill="hold">
                                          <p:stCondLst>
                                            <p:cond delay="499"/>
                                          </p:stCondLst>
                                        </p:cTn>
                                        <p:tgtEl>
                                          <p:spTgt spid="31"/>
                                        </p:tgtEl>
                                        <p:attrNameLst>
                                          <p:attrName>style.visibility</p:attrName>
                                        </p:attrNameLst>
                                      </p:cBhvr>
                                      <p:to>
                                        <p:strVal val="hidden"/>
                                      </p:to>
                                    </p:set>
                                  </p:childTnLst>
                                </p:cTn>
                              </p:par>
                              <p:par>
                                <p:cTn id="1217" presetID="10" presetClass="exit" presetSubtype="0" fill="hold" grpId="2" nodeType="withEffect">
                                  <p:stCondLst>
                                    <p:cond delay="3000"/>
                                  </p:stCondLst>
                                  <p:childTnLst>
                                    <p:animEffect transition="out" filter="fade">
                                      <p:cBhvr>
                                        <p:cTn id="1218" dur="500"/>
                                        <p:tgtEl>
                                          <p:spTgt spid="130"/>
                                        </p:tgtEl>
                                      </p:cBhvr>
                                    </p:animEffect>
                                    <p:set>
                                      <p:cBhvr>
                                        <p:cTn id="1219" dur="1" fill="hold">
                                          <p:stCondLst>
                                            <p:cond delay="499"/>
                                          </p:stCondLst>
                                        </p:cTn>
                                        <p:tgtEl>
                                          <p:spTgt spid="130"/>
                                        </p:tgtEl>
                                        <p:attrNameLst>
                                          <p:attrName>style.visibility</p:attrName>
                                        </p:attrNameLst>
                                      </p:cBhvr>
                                      <p:to>
                                        <p:strVal val="hidden"/>
                                      </p:to>
                                    </p:set>
                                  </p:childTnLst>
                                </p:cTn>
                              </p:par>
                              <p:par>
                                <p:cTn id="1220" presetID="10" presetClass="exit" presetSubtype="0" fill="hold" grpId="1" nodeType="withEffect" nodePh="1">
                                  <p:stCondLst>
                                    <p:cond delay="3000"/>
                                  </p:stCondLst>
                                  <p:endCondLst>
                                    <p:cond evt="begin" delay="0">
                                      <p:tn val="1220"/>
                                    </p:cond>
                                  </p:endCondLst>
                                  <p:childTnLst>
                                    <p:animEffect transition="out" filter="fade">
                                      <p:cBhvr>
                                        <p:cTn id="1221" dur="500"/>
                                        <p:tgtEl>
                                          <p:spTgt spid="147"/>
                                        </p:tgtEl>
                                      </p:cBhvr>
                                    </p:animEffect>
                                    <p:set>
                                      <p:cBhvr>
                                        <p:cTn id="1222" dur="1" fill="hold">
                                          <p:stCondLst>
                                            <p:cond delay="499"/>
                                          </p:stCondLst>
                                        </p:cTn>
                                        <p:tgtEl>
                                          <p:spTgt spid="147"/>
                                        </p:tgtEl>
                                        <p:attrNameLst>
                                          <p:attrName>style.visibility</p:attrName>
                                        </p:attrNameLst>
                                      </p:cBhvr>
                                      <p:to>
                                        <p:strVal val="hidden"/>
                                      </p:to>
                                    </p:set>
                                  </p:childTnLst>
                                </p:cTn>
                              </p:par>
                              <p:par>
                                <p:cTn id="1223" presetID="10" presetClass="exit" presetSubtype="0" fill="hold" grpId="2" nodeType="withEffect">
                                  <p:stCondLst>
                                    <p:cond delay="3000"/>
                                  </p:stCondLst>
                                  <p:childTnLst>
                                    <p:animEffect transition="out" filter="fade">
                                      <p:cBhvr>
                                        <p:cTn id="1224" dur="500"/>
                                        <p:tgtEl>
                                          <p:spTgt spid="96"/>
                                        </p:tgtEl>
                                      </p:cBhvr>
                                    </p:animEffect>
                                    <p:set>
                                      <p:cBhvr>
                                        <p:cTn id="1225" dur="1" fill="hold">
                                          <p:stCondLst>
                                            <p:cond delay="499"/>
                                          </p:stCondLst>
                                        </p:cTn>
                                        <p:tgtEl>
                                          <p:spTgt spid="96"/>
                                        </p:tgtEl>
                                        <p:attrNameLst>
                                          <p:attrName>style.visibility</p:attrName>
                                        </p:attrNameLst>
                                      </p:cBhvr>
                                      <p:to>
                                        <p:strVal val="hidden"/>
                                      </p:to>
                                    </p:set>
                                  </p:childTnLst>
                                </p:cTn>
                              </p:par>
                              <p:par>
                                <p:cTn id="1226" presetID="10" presetClass="exit" presetSubtype="0" fill="hold" grpId="1" nodeType="withEffect">
                                  <p:stCondLst>
                                    <p:cond delay="3000"/>
                                  </p:stCondLst>
                                  <p:childTnLst>
                                    <p:animEffect transition="out" filter="fade">
                                      <p:cBhvr>
                                        <p:cTn id="1227" dur="500"/>
                                        <p:tgtEl>
                                          <p:spTgt spid="32"/>
                                        </p:tgtEl>
                                      </p:cBhvr>
                                    </p:animEffect>
                                    <p:set>
                                      <p:cBhvr>
                                        <p:cTn id="1228" dur="1" fill="hold">
                                          <p:stCondLst>
                                            <p:cond delay="499"/>
                                          </p:stCondLst>
                                        </p:cTn>
                                        <p:tgtEl>
                                          <p:spTgt spid="32"/>
                                        </p:tgtEl>
                                        <p:attrNameLst>
                                          <p:attrName>style.visibility</p:attrName>
                                        </p:attrNameLst>
                                      </p:cBhvr>
                                      <p:to>
                                        <p:strVal val="hidden"/>
                                      </p:to>
                                    </p:set>
                                  </p:childTnLst>
                                </p:cTn>
                              </p:par>
                              <p:par>
                                <p:cTn id="1229" presetID="10" presetClass="exit" presetSubtype="0" fill="hold" grpId="2" nodeType="withEffect">
                                  <p:stCondLst>
                                    <p:cond delay="3000"/>
                                  </p:stCondLst>
                                  <p:childTnLst>
                                    <p:animEffect transition="out" filter="fade">
                                      <p:cBhvr>
                                        <p:cTn id="1230" dur="500"/>
                                        <p:tgtEl>
                                          <p:spTgt spid="148"/>
                                        </p:tgtEl>
                                      </p:cBhvr>
                                    </p:animEffect>
                                    <p:set>
                                      <p:cBhvr>
                                        <p:cTn id="1231" dur="1" fill="hold">
                                          <p:stCondLst>
                                            <p:cond delay="499"/>
                                          </p:stCondLst>
                                        </p:cTn>
                                        <p:tgtEl>
                                          <p:spTgt spid="148"/>
                                        </p:tgtEl>
                                        <p:attrNameLst>
                                          <p:attrName>style.visibility</p:attrName>
                                        </p:attrNameLst>
                                      </p:cBhvr>
                                      <p:to>
                                        <p:strVal val="hidden"/>
                                      </p:to>
                                    </p:set>
                                  </p:childTnLst>
                                </p:cTn>
                              </p:par>
                              <p:par>
                                <p:cTn id="1232" presetID="10" presetClass="exit" presetSubtype="0" fill="hold" grpId="1" nodeType="withEffect" nodePh="1">
                                  <p:stCondLst>
                                    <p:cond delay="3000"/>
                                  </p:stCondLst>
                                  <p:endCondLst>
                                    <p:cond evt="begin" delay="0">
                                      <p:tn val="1232"/>
                                    </p:cond>
                                  </p:endCondLst>
                                  <p:childTnLst>
                                    <p:animEffect transition="out" filter="fade">
                                      <p:cBhvr>
                                        <p:cTn id="1233" dur="500"/>
                                        <p:tgtEl>
                                          <p:spTgt spid="150"/>
                                        </p:tgtEl>
                                      </p:cBhvr>
                                    </p:animEffect>
                                    <p:set>
                                      <p:cBhvr>
                                        <p:cTn id="1234" dur="1" fill="hold">
                                          <p:stCondLst>
                                            <p:cond delay="499"/>
                                          </p:stCondLst>
                                        </p:cTn>
                                        <p:tgtEl>
                                          <p:spTgt spid="150"/>
                                        </p:tgtEl>
                                        <p:attrNameLst>
                                          <p:attrName>style.visibility</p:attrName>
                                        </p:attrNameLst>
                                      </p:cBhvr>
                                      <p:to>
                                        <p:strVal val="hidden"/>
                                      </p:to>
                                    </p:set>
                                  </p:childTnLst>
                                </p:cTn>
                              </p:par>
                              <p:par>
                                <p:cTn id="1235" presetID="10" presetClass="exit" presetSubtype="0" fill="hold" grpId="2" nodeType="withEffect">
                                  <p:stCondLst>
                                    <p:cond delay="3000"/>
                                  </p:stCondLst>
                                  <p:childTnLst>
                                    <p:animEffect transition="out" filter="fade">
                                      <p:cBhvr>
                                        <p:cTn id="1236" dur="500"/>
                                        <p:tgtEl>
                                          <p:spTgt spid="117"/>
                                        </p:tgtEl>
                                      </p:cBhvr>
                                    </p:animEffect>
                                    <p:set>
                                      <p:cBhvr>
                                        <p:cTn id="1237" dur="1" fill="hold">
                                          <p:stCondLst>
                                            <p:cond delay="499"/>
                                          </p:stCondLst>
                                        </p:cTn>
                                        <p:tgtEl>
                                          <p:spTgt spid="117"/>
                                        </p:tgtEl>
                                        <p:attrNameLst>
                                          <p:attrName>style.visibility</p:attrName>
                                        </p:attrNameLst>
                                      </p:cBhvr>
                                      <p:to>
                                        <p:strVal val="hidden"/>
                                      </p:to>
                                    </p:set>
                                  </p:childTnLst>
                                </p:cTn>
                              </p:par>
                              <p:par>
                                <p:cTn id="1238" presetID="10" presetClass="exit" presetSubtype="0" fill="hold" grpId="1" nodeType="withEffect">
                                  <p:stCondLst>
                                    <p:cond delay="3000"/>
                                  </p:stCondLst>
                                  <p:childTnLst>
                                    <p:animEffect transition="out" filter="fade">
                                      <p:cBhvr>
                                        <p:cTn id="1239" dur="500"/>
                                        <p:tgtEl>
                                          <p:spTgt spid="33"/>
                                        </p:tgtEl>
                                      </p:cBhvr>
                                    </p:animEffect>
                                    <p:set>
                                      <p:cBhvr>
                                        <p:cTn id="1240" dur="1" fill="hold">
                                          <p:stCondLst>
                                            <p:cond delay="499"/>
                                          </p:stCondLst>
                                        </p:cTn>
                                        <p:tgtEl>
                                          <p:spTgt spid="33"/>
                                        </p:tgtEl>
                                        <p:attrNameLst>
                                          <p:attrName>style.visibility</p:attrName>
                                        </p:attrNameLst>
                                      </p:cBhvr>
                                      <p:to>
                                        <p:strVal val="hidden"/>
                                      </p:to>
                                    </p:set>
                                  </p:childTnLst>
                                </p:cTn>
                              </p:par>
                              <p:par>
                                <p:cTn id="1241" presetID="10" presetClass="exit" presetSubtype="0" fill="hold" grpId="2" nodeType="withEffect">
                                  <p:stCondLst>
                                    <p:cond delay="3000"/>
                                  </p:stCondLst>
                                  <p:childTnLst>
                                    <p:animEffect transition="out" filter="fade">
                                      <p:cBhvr>
                                        <p:cTn id="1242" dur="500"/>
                                        <p:tgtEl>
                                          <p:spTgt spid="151"/>
                                        </p:tgtEl>
                                      </p:cBhvr>
                                    </p:animEffect>
                                    <p:set>
                                      <p:cBhvr>
                                        <p:cTn id="1243" dur="1" fill="hold">
                                          <p:stCondLst>
                                            <p:cond delay="499"/>
                                          </p:stCondLst>
                                        </p:cTn>
                                        <p:tgtEl>
                                          <p:spTgt spid="151"/>
                                        </p:tgtEl>
                                        <p:attrNameLst>
                                          <p:attrName>style.visibility</p:attrName>
                                        </p:attrNameLst>
                                      </p:cBhvr>
                                      <p:to>
                                        <p:strVal val="hidden"/>
                                      </p:to>
                                    </p:set>
                                  </p:childTnLst>
                                </p:cTn>
                              </p:par>
                              <p:par>
                                <p:cTn id="1244" presetID="10" presetClass="exit" presetSubtype="0" fill="hold" grpId="1" nodeType="withEffect" nodePh="1">
                                  <p:stCondLst>
                                    <p:cond delay="3000"/>
                                  </p:stCondLst>
                                  <p:endCondLst>
                                    <p:cond evt="begin" delay="0">
                                      <p:tn val="1244"/>
                                    </p:cond>
                                  </p:endCondLst>
                                  <p:childTnLst>
                                    <p:animEffect transition="out" filter="fade">
                                      <p:cBhvr>
                                        <p:cTn id="1245" dur="500"/>
                                        <p:tgtEl>
                                          <p:spTgt spid="153"/>
                                        </p:tgtEl>
                                      </p:cBhvr>
                                    </p:animEffect>
                                    <p:set>
                                      <p:cBhvr>
                                        <p:cTn id="1246" dur="1" fill="hold">
                                          <p:stCondLst>
                                            <p:cond delay="499"/>
                                          </p:stCondLst>
                                        </p:cTn>
                                        <p:tgtEl>
                                          <p:spTgt spid="153"/>
                                        </p:tgtEl>
                                        <p:attrNameLst>
                                          <p:attrName>style.visibility</p:attrName>
                                        </p:attrNameLst>
                                      </p:cBhvr>
                                      <p:to>
                                        <p:strVal val="hidden"/>
                                      </p:to>
                                    </p:set>
                                  </p:childTnLst>
                                </p:cTn>
                              </p:par>
                              <p:par>
                                <p:cTn id="1247" presetID="10" presetClass="exit" presetSubtype="0" fill="hold" grpId="2" nodeType="withEffect">
                                  <p:stCondLst>
                                    <p:cond delay="3000"/>
                                  </p:stCondLst>
                                  <p:childTnLst>
                                    <p:animEffect transition="out" filter="fade">
                                      <p:cBhvr>
                                        <p:cTn id="1248" dur="500"/>
                                        <p:tgtEl>
                                          <p:spTgt spid="118"/>
                                        </p:tgtEl>
                                      </p:cBhvr>
                                    </p:animEffect>
                                    <p:set>
                                      <p:cBhvr>
                                        <p:cTn id="1249" dur="1" fill="hold">
                                          <p:stCondLst>
                                            <p:cond delay="499"/>
                                          </p:stCondLst>
                                        </p:cTn>
                                        <p:tgtEl>
                                          <p:spTgt spid="118"/>
                                        </p:tgtEl>
                                        <p:attrNameLst>
                                          <p:attrName>style.visibility</p:attrName>
                                        </p:attrNameLst>
                                      </p:cBhvr>
                                      <p:to>
                                        <p:strVal val="hidden"/>
                                      </p:to>
                                    </p:set>
                                  </p:childTnLst>
                                </p:cTn>
                              </p:par>
                              <p:par>
                                <p:cTn id="1250" presetID="10" presetClass="exit" presetSubtype="0" fill="hold" grpId="1" nodeType="withEffect">
                                  <p:stCondLst>
                                    <p:cond delay="3000"/>
                                  </p:stCondLst>
                                  <p:childTnLst>
                                    <p:animEffect transition="out" filter="fade">
                                      <p:cBhvr>
                                        <p:cTn id="1251" dur="500"/>
                                        <p:tgtEl>
                                          <p:spTgt spid="34"/>
                                        </p:tgtEl>
                                      </p:cBhvr>
                                    </p:animEffect>
                                    <p:set>
                                      <p:cBhvr>
                                        <p:cTn id="1252" dur="1" fill="hold">
                                          <p:stCondLst>
                                            <p:cond delay="499"/>
                                          </p:stCondLst>
                                        </p:cTn>
                                        <p:tgtEl>
                                          <p:spTgt spid="34"/>
                                        </p:tgtEl>
                                        <p:attrNameLst>
                                          <p:attrName>style.visibility</p:attrName>
                                        </p:attrNameLst>
                                      </p:cBhvr>
                                      <p:to>
                                        <p:strVal val="hidden"/>
                                      </p:to>
                                    </p:set>
                                  </p:childTnLst>
                                </p:cTn>
                              </p:par>
                              <p:par>
                                <p:cTn id="1253" presetID="10" presetClass="exit" presetSubtype="0" fill="hold" grpId="2" nodeType="withEffect">
                                  <p:stCondLst>
                                    <p:cond delay="3000"/>
                                  </p:stCondLst>
                                  <p:childTnLst>
                                    <p:animEffect transition="out" filter="fade">
                                      <p:cBhvr>
                                        <p:cTn id="1254" dur="500"/>
                                        <p:tgtEl>
                                          <p:spTgt spid="154"/>
                                        </p:tgtEl>
                                      </p:cBhvr>
                                    </p:animEffect>
                                    <p:set>
                                      <p:cBhvr>
                                        <p:cTn id="1255" dur="1" fill="hold">
                                          <p:stCondLst>
                                            <p:cond delay="499"/>
                                          </p:stCondLst>
                                        </p:cTn>
                                        <p:tgtEl>
                                          <p:spTgt spid="154"/>
                                        </p:tgtEl>
                                        <p:attrNameLst>
                                          <p:attrName>style.visibility</p:attrName>
                                        </p:attrNameLst>
                                      </p:cBhvr>
                                      <p:to>
                                        <p:strVal val="hidden"/>
                                      </p:to>
                                    </p:set>
                                  </p:childTnLst>
                                </p:cTn>
                              </p:par>
                              <p:par>
                                <p:cTn id="1256" presetID="10" presetClass="exit" presetSubtype="0" fill="hold" grpId="1" nodeType="withEffect" nodePh="1">
                                  <p:stCondLst>
                                    <p:cond delay="3000"/>
                                  </p:stCondLst>
                                  <p:endCondLst>
                                    <p:cond evt="begin" delay="0">
                                      <p:tn val="1256"/>
                                    </p:cond>
                                  </p:endCondLst>
                                  <p:childTnLst>
                                    <p:animEffect transition="out" filter="fade">
                                      <p:cBhvr>
                                        <p:cTn id="1257" dur="500"/>
                                        <p:tgtEl>
                                          <p:spTgt spid="156"/>
                                        </p:tgtEl>
                                      </p:cBhvr>
                                    </p:animEffect>
                                    <p:set>
                                      <p:cBhvr>
                                        <p:cTn id="1258" dur="1" fill="hold">
                                          <p:stCondLst>
                                            <p:cond delay="499"/>
                                          </p:stCondLst>
                                        </p:cTn>
                                        <p:tgtEl>
                                          <p:spTgt spid="156"/>
                                        </p:tgtEl>
                                        <p:attrNameLst>
                                          <p:attrName>style.visibility</p:attrName>
                                        </p:attrNameLst>
                                      </p:cBhvr>
                                      <p:to>
                                        <p:strVal val="hidden"/>
                                      </p:to>
                                    </p:set>
                                  </p:childTnLst>
                                </p:cTn>
                              </p:par>
                              <p:par>
                                <p:cTn id="1259" presetID="10" presetClass="exit" presetSubtype="0" fill="hold" grpId="2" nodeType="withEffect">
                                  <p:stCondLst>
                                    <p:cond delay="3000"/>
                                  </p:stCondLst>
                                  <p:childTnLst>
                                    <p:animEffect transition="out" filter="fade">
                                      <p:cBhvr>
                                        <p:cTn id="1260" dur="500"/>
                                        <p:tgtEl>
                                          <p:spTgt spid="119"/>
                                        </p:tgtEl>
                                      </p:cBhvr>
                                    </p:animEffect>
                                    <p:set>
                                      <p:cBhvr>
                                        <p:cTn id="1261" dur="1" fill="hold">
                                          <p:stCondLst>
                                            <p:cond delay="499"/>
                                          </p:stCondLst>
                                        </p:cTn>
                                        <p:tgtEl>
                                          <p:spTgt spid="119"/>
                                        </p:tgtEl>
                                        <p:attrNameLst>
                                          <p:attrName>style.visibility</p:attrName>
                                        </p:attrNameLst>
                                      </p:cBhvr>
                                      <p:to>
                                        <p:strVal val="hidden"/>
                                      </p:to>
                                    </p:set>
                                  </p:childTnLst>
                                </p:cTn>
                              </p:par>
                              <p:par>
                                <p:cTn id="1262" presetID="10" presetClass="exit" presetSubtype="0" fill="hold" grpId="1" nodeType="withEffect">
                                  <p:stCondLst>
                                    <p:cond delay="3000"/>
                                  </p:stCondLst>
                                  <p:childTnLst>
                                    <p:animEffect transition="out" filter="fade">
                                      <p:cBhvr>
                                        <p:cTn id="1263" dur="500"/>
                                        <p:tgtEl>
                                          <p:spTgt spid="35"/>
                                        </p:tgtEl>
                                      </p:cBhvr>
                                    </p:animEffect>
                                    <p:set>
                                      <p:cBhvr>
                                        <p:cTn id="1264" dur="1" fill="hold">
                                          <p:stCondLst>
                                            <p:cond delay="499"/>
                                          </p:stCondLst>
                                        </p:cTn>
                                        <p:tgtEl>
                                          <p:spTgt spid="35"/>
                                        </p:tgtEl>
                                        <p:attrNameLst>
                                          <p:attrName>style.visibility</p:attrName>
                                        </p:attrNameLst>
                                      </p:cBhvr>
                                      <p:to>
                                        <p:strVal val="hidden"/>
                                      </p:to>
                                    </p:set>
                                  </p:childTnLst>
                                </p:cTn>
                              </p:par>
                              <p:par>
                                <p:cTn id="1265" presetID="10" presetClass="exit" presetSubtype="0" fill="hold" grpId="2" nodeType="withEffect">
                                  <p:stCondLst>
                                    <p:cond delay="3000"/>
                                  </p:stCondLst>
                                  <p:childTnLst>
                                    <p:animEffect transition="out" filter="fade">
                                      <p:cBhvr>
                                        <p:cTn id="1266" dur="500"/>
                                        <p:tgtEl>
                                          <p:spTgt spid="157"/>
                                        </p:tgtEl>
                                      </p:cBhvr>
                                    </p:animEffect>
                                    <p:set>
                                      <p:cBhvr>
                                        <p:cTn id="1267" dur="1" fill="hold">
                                          <p:stCondLst>
                                            <p:cond delay="499"/>
                                          </p:stCondLst>
                                        </p:cTn>
                                        <p:tgtEl>
                                          <p:spTgt spid="157"/>
                                        </p:tgtEl>
                                        <p:attrNameLst>
                                          <p:attrName>style.visibility</p:attrName>
                                        </p:attrNameLst>
                                      </p:cBhvr>
                                      <p:to>
                                        <p:strVal val="hidden"/>
                                      </p:to>
                                    </p:set>
                                  </p:childTnLst>
                                </p:cTn>
                              </p:par>
                              <p:par>
                                <p:cTn id="1268" presetID="10" presetClass="exit" presetSubtype="0" fill="hold" grpId="1" nodeType="withEffect" nodePh="1">
                                  <p:stCondLst>
                                    <p:cond delay="3000"/>
                                  </p:stCondLst>
                                  <p:endCondLst>
                                    <p:cond evt="begin" delay="0">
                                      <p:tn val="1268"/>
                                    </p:cond>
                                  </p:endCondLst>
                                  <p:childTnLst>
                                    <p:animEffect transition="out" filter="fade">
                                      <p:cBhvr>
                                        <p:cTn id="1269" dur="500"/>
                                        <p:tgtEl>
                                          <p:spTgt spid="159"/>
                                        </p:tgtEl>
                                      </p:cBhvr>
                                    </p:animEffect>
                                    <p:set>
                                      <p:cBhvr>
                                        <p:cTn id="1270" dur="1" fill="hold">
                                          <p:stCondLst>
                                            <p:cond delay="499"/>
                                          </p:stCondLst>
                                        </p:cTn>
                                        <p:tgtEl>
                                          <p:spTgt spid="159"/>
                                        </p:tgtEl>
                                        <p:attrNameLst>
                                          <p:attrName>style.visibility</p:attrName>
                                        </p:attrNameLst>
                                      </p:cBhvr>
                                      <p:to>
                                        <p:strVal val="hidden"/>
                                      </p:to>
                                    </p:set>
                                  </p:childTnLst>
                                </p:cTn>
                              </p:par>
                              <p:par>
                                <p:cTn id="1271" presetID="10" presetClass="exit" presetSubtype="0" fill="hold" grpId="2" nodeType="withEffect">
                                  <p:stCondLst>
                                    <p:cond delay="3000"/>
                                  </p:stCondLst>
                                  <p:childTnLst>
                                    <p:animEffect transition="out" filter="fade">
                                      <p:cBhvr>
                                        <p:cTn id="1272" dur="500"/>
                                        <p:tgtEl>
                                          <p:spTgt spid="120"/>
                                        </p:tgtEl>
                                      </p:cBhvr>
                                    </p:animEffect>
                                    <p:set>
                                      <p:cBhvr>
                                        <p:cTn id="1273" dur="1" fill="hold">
                                          <p:stCondLst>
                                            <p:cond delay="499"/>
                                          </p:stCondLst>
                                        </p:cTn>
                                        <p:tgtEl>
                                          <p:spTgt spid="120"/>
                                        </p:tgtEl>
                                        <p:attrNameLst>
                                          <p:attrName>style.visibility</p:attrName>
                                        </p:attrNameLst>
                                      </p:cBhvr>
                                      <p:to>
                                        <p:strVal val="hidden"/>
                                      </p:to>
                                    </p:set>
                                  </p:childTnLst>
                                </p:cTn>
                              </p:par>
                              <p:par>
                                <p:cTn id="1274" presetID="10" presetClass="exit" presetSubtype="0" fill="hold" grpId="1" nodeType="withEffect">
                                  <p:stCondLst>
                                    <p:cond delay="3000"/>
                                  </p:stCondLst>
                                  <p:childTnLst>
                                    <p:animEffect transition="out" filter="fade">
                                      <p:cBhvr>
                                        <p:cTn id="1275" dur="500"/>
                                        <p:tgtEl>
                                          <p:spTgt spid="36"/>
                                        </p:tgtEl>
                                      </p:cBhvr>
                                    </p:animEffect>
                                    <p:set>
                                      <p:cBhvr>
                                        <p:cTn id="1276" dur="1" fill="hold">
                                          <p:stCondLst>
                                            <p:cond delay="499"/>
                                          </p:stCondLst>
                                        </p:cTn>
                                        <p:tgtEl>
                                          <p:spTgt spid="36"/>
                                        </p:tgtEl>
                                        <p:attrNameLst>
                                          <p:attrName>style.visibility</p:attrName>
                                        </p:attrNameLst>
                                      </p:cBhvr>
                                      <p:to>
                                        <p:strVal val="hidden"/>
                                      </p:to>
                                    </p:set>
                                  </p:childTnLst>
                                </p:cTn>
                              </p:par>
                              <p:par>
                                <p:cTn id="1277" presetID="10" presetClass="exit" presetSubtype="0" fill="hold" grpId="2" nodeType="withEffect">
                                  <p:stCondLst>
                                    <p:cond delay="3000"/>
                                  </p:stCondLst>
                                  <p:childTnLst>
                                    <p:animEffect transition="out" filter="fade">
                                      <p:cBhvr>
                                        <p:cTn id="1278" dur="500"/>
                                        <p:tgtEl>
                                          <p:spTgt spid="160"/>
                                        </p:tgtEl>
                                      </p:cBhvr>
                                    </p:animEffect>
                                    <p:set>
                                      <p:cBhvr>
                                        <p:cTn id="1279" dur="1" fill="hold">
                                          <p:stCondLst>
                                            <p:cond delay="499"/>
                                          </p:stCondLst>
                                        </p:cTn>
                                        <p:tgtEl>
                                          <p:spTgt spid="160"/>
                                        </p:tgtEl>
                                        <p:attrNameLst>
                                          <p:attrName>style.visibility</p:attrName>
                                        </p:attrNameLst>
                                      </p:cBhvr>
                                      <p:to>
                                        <p:strVal val="hidden"/>
                                      </p:to>
                                    </p:set>
                                  </p:childTnLst>
                                </p:cTn>
                              </p:par>
                              <p:par>
                                <p:cTn id="1280" presetID="10" presetClass="exit" presetSubtype="0" fill="hold" grpId="1" nodeType="withEffect" nodePh="1">
                                  <p:stCondLst>
                                    <p:cond delay="3000"/>
                                  </p:stCondLst>
                                  <p:endCondLst>
                                    <p:cond evt="begin" delay="0">
                                      <p:tn val="1280"/>
                                    </p:cond>
                                  </p:endCondLst>
                                  <p:childTnLst>
                                    <p:animEffect transition="out" filter="fade">
                                      <p:cBhvr>
                                        <p:cTn id="1281" dur="500"/>
                                        <p:tgtEl>
                                          <p:spTgt spid="162"/>
                                        </p:tgtEl>
                                      </p:cBhvr>
                                    </p:animEffect>
                                    <p:set>
                                      <p:cBhvr>
                                        <p:cTn id="1282" dur="1" fill="hold">
                                          <p:stCondLst>
                                            <p:cond delay="499"/>
                                          </p:stCondLst>
                                        </p:cTn>
                                        <p:tgtEl>
                                          <p:spTgt spid="162"/>
                                        </p:tgtEl>
                                        <p:attrNameLst>
                                          <p:attrName>style.visibility</p:attrName>
                                        </p:attrNameLst>
                                      </p:cBhvr>
                                      <p:to>
                                        <p:strVal val="hidden"/>
                                      </p:to>
                                    </p:set>
                                  </p:childTnLst>
                                </p:cTn>
                              </p:par>
                              <p:par>
                                <p:cTn id="1283" presetID="10" presetClass="exit" presetSubtype="0" fill="hold" grpId="1" nodeType="withEffect">
                                  <p:stCondLst>
                                    <p:cond delay="3000"/>
                                  </p:stCondLst>
                                  <p:childTnLst>
                                    <p:animEffect transition="out" filter="fade">
                                      <p:cBhvr>
                                        <p:cTn id="1284" dur="500"/>
                                        <p:tgtEl>
                                          <p:spTgt spid="37"/>
                                        </p:tgtEl>
                                      </p:cBhvr>
                                    </p:animEffect>
                                    <p:set>
                                      <p:cBhvr>
                                        <p:cTn id="1285" dur="1" fill="hold">
                                          <p:stCondLst>
                                            <p:cond delay="499"/>
                                          </p:stCondLst>
                                        </p:cTn>
                                        <p:tgtEl>
                                          <p:spTgt spid="37"/>
                                        </p:tgtEl>
                                        <p:attrNameLst>
                                          <p:attrName>style.visibility</p:attrName>
                                        </p:attrNameLst>
                                      </p:cBhvr>
                                      <p:to>
                                        <p:strVal val="hidden"/>
                                      </p:to>
                                    </p:set>
                                  </p:childTnLst>
                                </p:cTn>
                              </p:par>
                              <p:par>
                                <p:cTn id="1286" presetID="10" presetClass="exit" presetSubtype="0" fill="hold" grpId="1" nodeType="withEffect">
                                  <p:stCondLst>
                                    <p:cond delay="3000"/>
                                  </p:stCondLst>
                                  <p:childTnLst>
                                    <p:animEffect transition="out" filter="fade">
                                      <p:cBhvr>
                                        <p:cTn id="1287" dur="500"/>
                                        <p:tgtEl>
                                          <p:spTgt spid="40"/>
                                        </p:tgtEl>
                                      </p:cBhvr>
                                    </p:animEffect>
                                    <p:set>
                                      <p:cBhvr>
                                        <p:cTn id="1288" dur="1" fill="hold">
                                          <p:stCondLst>
                                            <p:cond delay="499"/>
                                          </p:stCondLst>
                                        </p:cTn>
                                        <p:tgtEl>
                                          <p:spTgt spid="40"/>
                                        </p:tgtEl>
                                        <p:attrNameLst>
                                          <p:attrName>style.visibility</p:attrName>
                                        </p:attrNameLst>
                                      </p:cBhvr>
                                      <p:to>
                                        <p:strVal val="hidden"/>
                                      </p:to>
                                    </p:set>
                                  </p:childTnLst>
                                </p:cTn>
                              </p:par>
                              <p:par>
                                <p:cTn id="1289" presetID="10" presetClass="exit" presetSubtype="0" fill="hold" nodeType="withEffect">
                                  <p:stCondLst>
                                    <p:cond delay="3000"/>
                                  </p:stCondLst>
                                  <p:childTnLst>
                                    <p:animEffect transition="out" filter="fade">
                                      <p:cBhvr>
                                        <p:cTn id="1290" dur="500"/>
                                        <p:tgtEl>
                                          <p:spTgt spid="167"/>
                                        </p:tgtEl>
                                      </p:cBhvr>
                                    </p:animEffect>
                                    <p:set>
                                      <p:cBhvr>
                                        <p:cTn id="1291" dur="1" fill="hold">
                                          <p:stCondLst>
                                            <p:cond delay="499"/>
                                          </p:stCondLst>
                                        </p:cTn>
                                        <p:tgtEl>
                                          <p:spTgt spid="167"/>
                                        </p:tgtEl>
                                        <p:attrNameLst>
                                          <p:attrName>style.visibility</p:attrName>
                                        </p:attrNameLst>
                                      </p:cBhvr>
                                      <p:to>
                                        <p:strVal val="hidden"/>
                                      </p:to>
                                    </p:set>
                                  </p:childTnLst>
                                </p:cTn>
                              </p:par>
                              <p:par>
                                <p:cTn id="1292" presetID="10" presetClass="exit" presetSubtype="0" fill="hold" grpId="0" nodeType="withEffect">
                                  <p:stCondLst>
                                    <p:cond delay="3000"/>
                                  </p:stCondLst>
                                  <p:childTnLst>
                                    <p:animEffect transition="out" filter="fade">
                                      <p:cBhvr>
                                        <p:cTn id="1293" dur="500"/>
                                        <p:tgtEl>
                                          <p:spTgt spid="38"/>
                                        </p:tgtEl>
                                      </p:cBhvr>
                                    </p:animEffect>
                                    <p:set>
                                      <p:cBhvr>
                                        <p:cTn id="1294" dur="1" fill="hold">
                                          <p:stCondLst>
                                            <p:cond delay="499"/>
                                          </p:stCondLst>
                                        </p:cTn>
                                        <p:tgtEl>
                                          <p:spTgt spid="38"/>
                                        </p:tgtEl>
                                        <p:attrNameLst>
                                          <p:attrName>style.visibility</p:attrName>
                                        </p:attrNameLst>
                                      </p:cBhvr>
                                      <p:to>
                                        <p:strVal val="hidden"/>
                                      </p:to>
                                    </p:set>
                                  </p:childTnLst>
                                </p:cTn>
                              </p:par>
                              <p:par>
                                <p:cTn id="1295" presetID="10" presetClass="exit" presetSubtype="0" fill="hold" grpId="0" nodeType="withEffect">
                                  <p:stCondLst>
                                    <p:cond delay="3000"/>
                                  </p:stCondLst>
                                  <p:childTnLst>
                                    <p:animEffect transition="out" filter="fade">
                                      <p:cBhvr>
                                        <p:cTn id="1296" dur="500"/>
                                        <p:tgtEl>
                                          <p:spTgt spid="163"/>
                                        </p:tgtEl>
                                      </p:cBhvr>
                                    </p:animEffect>
                                    <p:set>
                                      <p:cBhvr>
                                        <p:cTn id="1297" dur="1" fill="hold">
                                          <p:stCondLst>
                                            <p:cond delay="499"/>
                                          </p:stCondLst>
                                        </p:cTn>
                                        <p:tgtEl>
                                          <p:spTgt spid="163"/>
                                        </p:tgtEl>
                                        <p:attrNameLst>
                                          <p:attrName>style.visibility</p:attrName>
                                        </p:attrNameLst>
                                      </p:cBhvr>
                                      <p:to>
                                        <p:strVal val="hidden"/>
                                      </p:to>
                                    </p:set>
                                  </p:childTnLst>
                                </p:cTn>
                              </p:par>
                              <p:par>
                                <p:cTn id="1298" presetID="10" presetClass="exit" presetSubtype="0" fill="hold" grpId="0" nodeType="withEffect">
                                  <p:stCondLst>
                                    <p:cond delay="3000"/>
                                  </p:stCondLst>
                                  <p:childTnLst>
                                    <p:animEffect transition="out" filter="fade">
                                      <p:cBhvr>
                                        <p:cTn id="1299" dur="500"/>
                                        <p:tgtEl>
                                          <p:spTgt spid="39"/>
                                        </p:tgtEl>
                                      </p:cBhvr>
                                    </p:animEffect>
                                    <p:set>
                                      <p:cBhvr>
                                        <p:cTn id="1300" dur="1" fill="hold">
                                          <p:stCondLst>
                                            <p:cond delay="499"/>
                                          </p:stCondLst>
                                        </p:cTn>
                                        <p:tgtEl>
                                          <p:spTgt spid="39"/>
                                        </p:tgtEl>
                                        <p:attrNameLst>
                                          <p:attrName>style.visibility</p:attrName>
                                        </p:attrNameLst>
                                      </p:cBhvr>
                                      <p:to>
                                        <p:strVal val="hidden"/>
                                      </p:to>
                                    </p:set>
                                  </p:childTnLst>
                                </p:cTn>
                              </p:par>
                              <p:par>
                                <p:cTn id="1301" presetID="10" presetClass="exit" presetSubtype="0" fill="hold" grpId="0" nodeType="withEffect">
                                  <p:stCondLst>
                                    <p:cond delay="3000"/>
                                  </p:stCondLst>
                                  <p:childTnLst>
                                    <p:animEffect transition="out" filter="fade">
                                      <p:cBhvr>
                                        <p:cTn id="1302" dur="500"/>
                                        <p:tgtEl>
                                          <p:spTgt spid="164"/>
                                        </p:tgtEl>
                                      </p:cBhvr>
                                    </p:animEffect>
                                    <p:set>
                                      <p:cBhvr>
                                        <p:cTn id="1303" dur="1" fill="hold">
                                          <p:stCondLst>
                                            <p:cond delay="499"/>
                                          </p:stCondLst>
                                        </p:cTn>
                                        <p:tgtEl>
                                          <p:spTgt spid="164"/>
                                        </p:tgtEl>
                                        <p:attrNameLst>
                                          <p:attrName>style.visibility</p:attrName>
                                        </p:attrNameLst>
                                      </p:cBhvr>
                                      <p:to>
                                        <p:strVal val="hidden"/>
                                      </p:to>
                                    </p:set>
                                  </p:childTnLst>
                                </p:cTn>
                              </p:par>
                              <p:par>
                                <p:cTn id="1304" presetID="10" presetClass="exit" presetSubtype="0" fill="hold" grpId="0" nodeType="withEffect">
                                  <p:stCondLst>
                                    <p:cond delay="3000"/>
                                  </p:stCondLst>
                                  <p:childTnLst>
                                    <p:animEffect transition="out" filter="fade">
                                      <p:cBhvr>
                                        <p:cTn id="1305" dur="500"/>
                                        <p:tgtEl>
                                          <p:spTgt spid="165"/>
                                        </p:tgtEl>
                                      </p:cBhvr>
                                    </p:animEffect>
                                    <p:set>
                                      <p:cBhvr>
                                        <p:cTn id="1306" dur="1" fill="hold">
                                          <p:stCondLst>
                                            <p:cond delay="499"/>
                                          </p:stCondLst>
                                        </p:cTn>
                                        <p:tgtEl>
                                          <p:spTgt spid="165"/>
                                        </p:tgtEl>
                                        <p:attrNameLst>
                                          <p:attrName>style.visibility</p:attrName>
                                        </p:attrNameLst>
                                      </p:cBhvr>
                                      <p:to>
                                        <p:strVal val="hidden"/>
                                      </p:to>
                                    </p:set>
                                  </p:childTnLst>
                                </p:cTn>
                              </p:par>
                              <p:par>
                                <p:cTn id="1307" presetID="10" presetClass="exit" presetSubtype="0" fill="hold" grpId="0" nodeType="withEffect">
                                  <p:stCondLst>
                                    <p:cond delay="3000"/>
                                  </p:stCondLst>
                                  <p:childTnLst>
                                    <p:animEffect transition="out" filter="fade">
                                      <p:cBhvr>
                                        <p:cTn id="1308" dur="500"/>
                                        <p:tgtEl>
                                          <p:spTgt spid="166"/>
                                        </p:tgtEl>
                                      </p:cBhvr>
                                    </p:animEffect>
                                    <p:set>
                                      <p:cBhvr>
                                        <p:cTn id="1309" dur="1" fill="hold">
                                          <p:stCondLst>
                                            <p:cond delay="499"/>
                                          </p:stCondLst>
                                        </p:cTn>
                                        <p:tgtEl>
                                          <p:spTgt spid="166"/>
                                        </p:tgtEl>
                                        <p:attrNameLst>
                                          <p:attrName>style.visibility</p:attrName>
                                        </p:attrNameLst>
                                      </p:cBhvr>
                                      <p:to>
                                        <p:strVal val="hidden"/>
                                      </p:to>
                                    </p:set>
                                  </p:childTnLst>
                                </p:cTn>
                              </p:par>
                            </p:childTnLst>
                          </p:cTn>
                        </p:par>
                        <p:par>
                          <p:cTn id="1310" fill="hold">
                            <p:stCondLst>
                              <p:cond delay="7000"/>
                            </p:stCondLst>
                            <p:childTnLst>
                              <p:par>
                                <p:cTn id="1311" presetID="2" presetClass="entr" presetSubtype="9" fill="hold" nodeType="afterEffect">
                                  <p:stCondLst>
                                    <p:cond delay="0"/>
                                  </p:stCondLst>
                                  <p:childTnLst>
                                    <p:set>
                                      <p:cBhvr>
                                        <p:cTn id="1312" dur="1" fill="hold">
                                          <p:stCondLst>
                                            <p:cond delay="0"/>
                                          </p:stCondLst>
                                        </p:cTn>
                                        <p:tgtEl>
                                          <p:spTgt spid="186"/>
                                        </p:tgtEl>
                                        <p:attrNameLst>
                                          <p:attrName>style.visibility</p:attrName>
                                        </p:attrNameLst>
                                      </p:cBhvr>
                                      <p:to>
                                        <p:strVal val="visible"/>
                                      </p:to>
                                    </p:set>
                                    <p:anim calcmode="lin" valueType="num">
                                      <p:cBhvr additive="base">
                                        <p:cTn id="1313" dur="2000" fill="hold"/>
                                        <p:tgtEl>
                                          <p:spTgt spid="186"/>
                                        </p:tgtEl>
                                        <p:attrNameLst>
                                          <p:attrName>ppt_x</p:attrName>
                                        </p:attrNameLst>
                                      </p:cBhvr>
                                      <p:tavLst>
                                        <p:tav tm="0">
                                          <p:val>
                                            <p:strVal val="0-#ppt_w/2"/>
                                          </p:val>
                                        </p:tav>
                                        <p:tav tm="100000">
                                          <p:val>
                                            <p:strVal val="#ppt_x"/>
                                          </p:val>
                                        </p:tav>
                                      </p:tavLst>
                                    </p:anim>
                                    <p:anim calcmode="lin" valueType="num">
                                      <p:cBhvr additive="base">
                                        <p:cTn id="1314" dur="2000" fill="hold"/>
                                        <p:tgtEl>
                                          <p:spTgt spid="186"/>
                                        </p:tgtEl>
                                        <p:attrNameLst>
                                          <p:attrName>ppt_y</p:attrName>
                                        </p:attrNameLst>
                                      </p:cBhvr>
                                      <p:tavLst>
                                        <p:tav tm="0">
                                          <p:val>
                                            <p:strVal val="0-#ppt_h/2"/>
                                          </p:val>
                                        </p:tav>
                                        <p:tav tm="100000">
                                          <p:val>
                                            <p:strVal val="#ppt_y"/>
                                          </p:val>
                                        </p:tav>
                                      </p:tavLst>
                                    </p:anim>
                                  </p:childTnLst>
                                </p:cTn>
                              </p:par>
                              <p:par>
                                <p:cTn id="1315" presetID="2" presetClass="entr" presetSubtype="9" fill="hold" nodeType="withEffect">
                                  <p:stCondLst>
                                    <p:cond delay="0"/>
                                  </p:stCondLst>
                                  <p:childTnLst>
                                    <p:set>
                                      <p:cBhvr>
                                        <p:cTn id="1316" dur="1" fill="hold">
                                          <p:stCondLst>
                                            <p:cond delay="0"/>
                                          </p:stCondLst>
                                        </p:cTn>
                                        <p:tgtEl>
                                          <p:spTgt spid="190"/>
                                        </p:tgtEl>
                                        <p:attrNameLst>
                                          <p:attrName>style.visibility</p:attrName>
                                        </p:attrNameLst>
                                      </p:cBhvr>
                                      <p:to>
                                        <p:strVal val="visible"/>
                                      </p:to>
                                    </p:set>
                                    <p:anim calcmode="lin" valueType="num">
                                      <p:cBhvr additive="base">
                                        <p:cTn id="1317" dur="2000" fill="hold"/>
                                        <p:tgtEl>
                                          <p:spTgt spid="190"/>
                                        </p:tgtEl>
                                        <p:attrNameLst>
                                          <p:attrName>ppt_x</p:attrName>
                                        </p:attrNameLst>
                                      </p:cBhvr>
                                      <p:tavLst>
                                        <p:tav tm="0">
                                          <p:val>
                                            <p:strVal val="0-#ppt_w/2"/>
                                          </p:val>
                                        </p:tav>
                                        <p:tav tm="100000">
                                          <p:val>
                                            <p:strVal val="#ppt_x"/>
                                          </p:val>
                                        </p:tav>
                                      </p:tavLst>
                                    </p:anim>
                                    <p:anim calcmode="lin" valueType="num">
                                      <p:cBhvr additive="base">
                                        <p:cTn id="1318" dur="2000" fill="hold"/>
                                        <p:tgtEl>
                                          <p:spTgt spid="190"/>
                                        </p:tgtEl>
                                        <p:attrNameLst>
                                          <p:attrName>ppt_y</p:attrName>
                                        </p:attrNameLst>
                                      </p:cBhvr>
                                      <p:tavLst>
                                        <p:tav tm="0">
                                          <p:val>
                                            <p:strVal val="0-#ppt_h/2"/>
                                          </p:val>
                                        </p:tav>
                                        <p:tav tm="100000">
                                          <p:val>
                                            <p:strVal val="#ppt_y"/>
                                          </p:val>
                                        </p:tav>
                                      </p:tavLst>
                                    </p:anim>
                                  </p:childTnLst>
                                </p:cTn>
                              </p:par>
                              <p:par>
                                <p:cTn id="1319" presetID="2" presetClass="entr" presetSubtype="3" fill="hold" nodeType="withEffect">
                                  <p:stCondLst>
                                    <p:cond delay="0"/>
                                  </p:stCondLst>
                                  <p:childTnLst>
                                    <p:set>
                                      <p:cBhvr>
                                        <p:cTn id="1320" dur="1" fill="hold">
                                          <p:stCondLst>
                                            <p:cond delay="0"/>
                                          </p:stCondLst>
                                        </p:cTn>
                                        <p:tgtEl>
                                          <p:spTgt spid="189"/>
                                        </p:tgtEl>
                                        <p:attrNameLst>
                                          <p:attrName>style.visibility</p:attrName>
                                        </p:attrNameLst>
                                      </p:cBhvr>
                                      <p:to>
                                        <p:strVal val="visible"/>
                                      </p:to>
                                    </p:set>
                                    <p:anim calcmode="lin" valueType="num">
                                      <p:cBhvr additive="base">
                                        <p:cTn id="1321" dur="1000" fill="hold"/>
                                        <p:tgtEl>
                                          <p:spTgt spid="189"/>
                                        </p:tgtEl>
                                        <p:attrNameLst>
                                          <p:attrName>ppt_x</p:attrName>
                                        </p:attrNameLst>
                                      </p:cBhvr>
                                      <p:tavLst>
                                        <p:tav tm="0">
                                          <p:val>
                                            <p:strVal val="1+#ppt_w/2"/>
                                          </p:val>
                                        </p:tav>
                                        <p:tav tm="100000">
                                          <p:val>
                                            <p:strVal val="#ppt_x"/>
                                          </p:val>
                                        </p:tav>
                                      </p:tavLst>
                                    </p:anim>
                                    <p:anim calcmode="lin" valueType="num">
                                      <p:cBhvr additive="base">
                                        <p:cTn id="1322" dur="1000" fill="hold"/>
                                        <p:tgtEl>
                                          <p:spTgt spid="189"/>
                                        </p:tgtEl>
                                        <p:attrNameLst>
                                          <p:attrName>ppt_y</p:attrName>
                                        </p:attrNameLst>
                                      </p:cBhvr>
                                      <p:tavLst>
                                        <p:tav tm="0">
                                          <p:val>
                                            <p:strVal val="0-#ppt_h/2"/>
                                          </p:val>
                                        </p:tav>
                                        <p:tav tm="100000">
                                          <p:val>
                                            <p:strVal val="#ppt_y"/>
                                          </p:val>
                                        </p:tav>
                                      </p:tavLst>
                                    </p:anim>
                                  </p:childTnLst>
                                </p:cTn>
                              </p:par>
                              <p:par>
                                <p:cTn id="1323" presetID="2" presetClass="entr" presetSubtype="8" fill="hold" nodeType="withEffect">
                                  <p:stCondLst>
                                    <p:cond delay="0"/>
                                  </p:stCondLst>
                                  <p:childTnLst>
                                    <p:set>
                                      <p:cBhvr>
                                        <p:cTn id="1324" dur="1" fill="hold">
                                          <p:stCondLst>
                                            <p:cond delay="0"/>
                                          </p:stCondLst>
                                        </p:cTn>
                                        <p:tgtEl>
                                          <p:spTgt spid="187"/>
                                        </p:tgtEl>
                                        <p:attrNameLst>
                                          <p:attrName>style.visibility</p:attrName>
                                        </p:attrNameLst>
                                      </p:cBhvr>
                                      <p:to>
                                        <p:strVal val="visible"/>
                                      </p:to>
                                    </p:set>
                                    <p:anim calcmode="lin" valueType="num">
                                      <p:cBhvr additive="base">
                                        <p:cTn id="1325" dur="1000" fill="hold"/>
                                        <p:tgtEl>
                                          <p:spTgt spid="187"/>
                                        </p:tgtEl>
                                        <p:attrNameLst>
                                          <p:attrName>ppt_x</p:attrName>
                                        </p:attrNameLst>
                                      </p:cBhvr>
                                      <p:tavLst>
                                        <p:tav tm="0">
                                          <p:val>
                                            <p:strVal val="0-#ppt_w/2"/>
                                          </p:val>
                                        </p:tav>
                                        <p:tav tm="100000">
                                          <p:val>
                                            <p:strVal val="#ppt_x"/>
                                          </p:val>
                                        </p:tav>
                                      </p:tavLst>
                                    </p:anim>
                                    <p:anim calcmode="lin" valueType="num">
                                      <p:cBhvr additive="base">
                                        <p:cTn id="1326" dur="1000" fill="hold"/>
                                        <p:tgtEl>
                                          <p:spTgt spid="187"/>
                                        </p:tgtEl>
                                        <p:attrNameLst>
                                          <p:attrName>ppt_y</p:attrName>
                                        </p:attrNameLst>
                                      </p:cBhvr>
                                      <p:tavLst>
                                        <p:tav tm="0">
                                          <p:val>
                                            <p:strVal val="#ppt_y"/>
                                          </p:val>
                                        </p:tav>
                                        <p:tav tm="100000">
                                          <p:val>
                                            <p:strVal val="#ppt_y"/>
                                          </p:val>
                                        </p:tav>
                                      </p:tavLst>
                                    </p:anim>
                                  </p:childTnLst>
                                </p:cTn>
                              </p:par>
                              <p:par>
                                <p:cTn id="1327" presetID="2" presetClass="entr" presetSubtype="6" fill="hold" nodeType="withEffect">
                                  <p:stCondLst>
                                    <p:cond delay="0"/>
                                  </p:stCondLst>
                                  <p:childTnLst>
                                    <p:set>
                                      <p:cBhvr>
                                        <p:cTn id="1328" dur="1" fill="hold">
                                          <p:stCondLst>
                                            <p:cond delay="0"/>
                                          </p:stCondLst>
                                        </p:cTn>
                                        <p:tgtEl>
                                          <p:spTgt spid="188"/>
                                        </p:tgtEl>
                                        <p:attrNameLst>
                                          <p:attrName>style.visibility</p:attrName>
                                        </p:attrNameLst>
                                      </p:cBhvr>
                                      <p:to>
                                        <p:strVal val="visible"/>
                                      </p:to>
                                    </p:set>
                                    <p:anim calcmode="lin" valueType="num">
                                      <p:cBhvr additive="base">
                                        <p:cTn id="1329" dur="1000" fill="hold"/>
                                        <p:tgtEl>
                                          <p:spTgt spid="188"/>
                                        </p:tgtEl>
                                        <p:attrNameLst>
                                          <p:attrName>ppt_x</p:attrName>
                                        </p:attrNameLst>
                                      </p:cBhvr>
                                      <p:tavLst>
                                        <p:tav tm="0">
                                          <p:val>
                                            <p:strVal val="1+#ppt_w/2"/>
                                          </p:val>
                                        </p:tav>
                                        <p:tav tm="100000">
                                          <p:val>
                                            <p:strVal val="#ppt_x"/>
                                          </p:val>
                                        </p:tav>
                                      </p:tavLst>
                                    </p:anim>
                                    <p:anim calcmode="lin" valueType="num">
                                      <p:cBhvr additive="base">
                                        <p:cTn id="1330" dur="1000" fill="hold"/>
                                        <p:tgtEl>
                                          <p:spTgt spid="188"/>
                                        </p:tgtEl>
                                        <p:attrNameLst>
                                          <p:attrName>ppt_y</p:attrName>
                                        </p:attrNameLst>
                                      </p:cBhvr>
                                      <p:tavLst>
                                        <p:tav tm="0">
                                          <p:val>
                                            <p:strVal val="1+#ppt_h/2"/>
                                          </p:val>
                                        </p:tav>
                                        <p:tav tm="100000">
                                          <p:val>
                                            <p:strVal val="#ppt_y"/>
                                          </p:val>
                                        </p:tav>
                                      </p:tavLst>
                                    </p:anim>
                                  </p:childTnLst>
                                </p:cTn>
                              </p:par>
                            </p:childTnLst>
                          </p:cTn>
                        </p:par>
                        <p:par>
                          <p:cTn id="1331" fill="hold">
                            <p:stCondLst>
                              <p:cond delay="9000"/>
                            </p:stCondLst>
                            <p:childTnLst>
                              <p:par>
                                <p:cTn id="1332" presetID="22" presetClass="entr" presetSubtype="4" fill="hold" grpId="0" nodeType="afterEffect">
                                  <p:stCondLst>
                                    <p:cond delay="2500"/>
                                  </p:stCondLst>
                                  <p:childTnLst>
                                    <p:set>
                                      <p:cBhvr>
                                        <p:cTn id="1333" dur="1" fill="hold">
                                          <p:stCondLst>
                                            <p:cond delay="0"/>
                                          </p:stCondLst>
                                        </p:cTn>
                                        <p:tgtEl>
                                          <p:spTgt spid="191"/>
                                        </p:tgtEl>
                                        <p:attrNameLst>
                                          <p:attrName>style.visibility</p:attrName>
                                        </p:attrNameLst>
                                      </p:cBhvr>
                                      <p:to>
                                        <p:strVal val="visible"/>
                                      </p:to>
                                    </p:set>
                                    <p:animEffect transition="in" filter="wipe(down)">
                                      <p:cBhvr>
                                        <p:cTn id="1334" dur="500"/>
                                        <p:tgtEl>
                                          <p:spTgt spid="191"/>
                                        </p:tgtEl>
                                      </p:cBhvr>
                                    </p:animEffect>
                                  </p:childTnLst>
                                </p:cTn>
                              </p:par>
                              <p:par>
                                <p:cTn id="1335" presetID="53" presetClass="entr" presetSubtype="16" fill="hold" grpId="0" nodeType="withEffect">
                                  <p:stCondLst>
                                    <p:cond delay="0"/>
                                  </p:stCondLst>
                                  <p:childTnLst>
                                    <p:set>
                                      <p:cBhvr>
                                        <p:cTn id="1336" dur="1" fill="hold">
                                          <p:stCondLst>
                                            <p:cond delay="0"/>
                                          </p:stCondLst>
                                        </p:cTn>
                                        <p:tgtEl>
                                          <p:spTgt spid="192"/>
                                        </p:tgtEl>
                                        <p:attrNameLst>
                                          <p:attrName>style.visibility</p:attrName>
                                        </p:attrNameLst>
                                      </p:cBhvr>
                                      <p:to>
                                        <p:strVal val="visible"/>
                                      </p:to>
                                    </p:set>
                                    <p:anim calcmode="lin" valueType="num">
                                      <p:cBhvr>
                                        <p:cTn id="1337" dur="500" fill="hold"/>
                                        <p:tgtEl>
                                          <p:spTgt spid="192"/>
                                        </p:tgtEl>
                                        <p:attrNameLst>
                                          <p:attrName>ppt_w</p:attrName>
                                        </p:attrNameLst>
                                      </p:cBhvr>
                                      <p:tavLst>
                                        <p:tav tm="0">
                                          <p:val>
                                            <p:fltVal val="0"/>
                                          </p:val>
                                        </p:tav>
                                        <p:tav tm="100000">
                                          <p:val>
                                            <p:strVal val="#ppt_w"/>
                                          </p:val>
                                        </p:tav>
                                      </p:tavLst>
                                    </p:anim>
                                    <p:anim calcmode="lin" valueType="num">
                                      <p:cBhvr>
                                        <p:cTn id="1338" dur="500" fill="hold"/>
                                        <p:tgtEl>
                                          <p:spTgt spid="192"/>
                                        </p:tgtEl>
                                        <p:attrNameLst>
                                          <p:attrName>ppt_h</p:attrName>
                                        </p:attrNameLst>
                                      </p:cBhvr>
                                      <p:tavLst>
                                        <p:tav tm="0">
                                          <p:val>
                                            <p:fltVal val="0"/>
                                          </p:val>
                                        </p:tav>
                                        <p:tav tm="100000">
                                          <p:val>
                                            <p:strVal val="#ppt_h"/>
                                          </p:val>
                                        </p:tav>
                                      </p:tavLst>
                                    </p:anim>
                                    <p:animEffect transition="in" filter="fade">
                                      <p:cBhvr>
                                        <p:cTn id="1339" dur="500"/>
                                        <p:tgtEl>
                                          <p:spTgt spid="192"/>
                                        </p:tgtEl>
                                      </p:cBhvr>
                                    </p:animEffect>
                                  </p:childTnLst>
                                </p:cTn>
                              </p:par>
                            </p:childTnLst>
                          </p:cTn>
                        </p:par>
                      </p:childTnLst>
                    </p:cTn>
                  </p:par>
                </p:childTnLst>
              </p:cTn>
              <p:nextCondLst>
                <p:cond evt="onClick" delay="0">
                  <p:tgtEl>
                    <p:spTgt spid="162"/>
                  </p:tgtEl>
                </p:cond>
              </p:nextCondLst>
            </p:seq>
          </p:childTnLst>
        </p:cTn>
      </p:par>
    </p:tnLst>
    <p:bldLst>
      <p:bldP spid="161" grpId="0"/>
      <p:bldP spid="161" grpId="1"/>
      <p:bldP spid="158" grpId="0"/>
      <p:bldP spid="158" grpId="1"/>
      <p:bldP spid="155" grpId="0"/>
      <p:bldP spid="155" grpId="1"/>
      <p:bldP spid="152" grpId="0"/>
      <p:bldP spid="152" grpId="1"/>
      <p:bldP spid="149" grpId="0"/>
      <p:bldP spid="149" grpId="1"/>
      <p:bldP spid="146" grpId="0"/>
      <p:bldP spid="146" grpId="1"/>
      <p:bldP spid="144" grpId="0"/>
      <p:bldP spid="144" grpId="1"/>
      <p:bldP spid="141" grpId="0"/>
      <p:bldP spid="141" grpId="1"/>
      <p:bldP spid="135" grpId="0"/>
      <p:bldP spid="135" grpId="1"/>
      <p:bldP spid="138" grpId="0"/>
      <p:bldP spid="138" grpId="1"/>
      <p:bldP spid="132" grpId="0"/>
      <p:bldP spid="132" grpId="1"/>
      <p:bldP spid="128" grpId="0"/>
      <p:bldP spid="128" grpId="1"/>
      <p:bldP spid="125" grpId="0"/>
      <p:bldP spid="125" grpId="1"/>
      <p:bldP spid="122" grpId="0"/>
      <p:bldP spid="122" grpId="1"/>
      <p:bldP spid="66" grpId="0"/>
      <p:bldP spid="66" grpId="1"/>
      <p:bldP spid="105" grpId="0"/>
      <p:bldP spid="105" grpId="1"/>
      <p:bldP spid="101" grpId="0"/>
      <p:bldP spid="101" grpId="1"/>
      <p:bldP spid="97" grpId="0"/>
      <p:bldP spid="97" grpId="1"/>
      <p:bldP spid="91" grpId="0"/>
      <p:bldP spid="91" grpId="1"/>
      <p:bldP spid="86" grpId="0"/>
      <p:bldP spid="86" grpId="1"/>
      <p:bldP spid="82" grpId="0"/>
      <p:bldP spid="82" grpId="1"/>
      <p:bldP spid="70" grpId="0"/>
      <p:bldP spid="70" grpId="1"/>
      <p:bldP spid="53" grpId="0"/>
      <p:bldP spid="53" grpId="1"/>
      <p:bldP spid="20" grpId="0"/>
      <p:bldP spid="20" grpId="1"/>
      <p:bldP spid="20" grpId="2"/>
      <p:bldP spid="17" grpId="0"/>
      <p:bldP spid="17" grpId="1"/>
      <p:bldP spid="37" grpId="0" animBg="1"/>
      <p:bldP spid="37" grpId="1" animBg="1"/>
      <p:bldP spid="36" grpId="0" animBg="1"/>
      <p:bldP spid="36" grpId="1" animBg="1"/>
      <p:bldP spid="35" grpId="0" animBg="1"/>
      <p:bldP spid="35" grpId="1" animBg="1"/>
      <p:bldP spid="34" grpId="0" animBg="1"/>
      <p:bldP spid="34" grpId="1" animBg="1"/>
      <p:bldP spid="33" grpId="0" animBg="1"/>
      <p:bldP spid="33" grpId="1" animBg="1"/>
      <p:bldP spid="32" grpId="0" animBg="1"/>
      <p:bldP spid="32" grpId="1" animBg="1"/>
      <p:bldP spid="31" grpId="0" animBg="1"/>
      <p:bldP spid="31" grpId="1" animBg="1"/>
      <p:bldP spid="30" grpId="0" animBg="1"/>
      <p:bldP spid="30" grpId="1" animBg="1"/>
      <p:bldP spid="29" grpId="0" animBg="1"/>
      <p:bldP spid="29" grpId="1" animBg="1"/>
      <p:bldP spid="28" grpId="0" animBg="1"/>
      <p:bldP spid="28" grpId="1" animBg="1"/>
      <p:bldP spid="27" grpId="0" animBg="1"/>
      <p:bldP spid="27" grpId="1" animBg="1"/>
      <p:bldP spid="26" grpId="0" animBg="1"/>
      <p:bldP spid="26" grpId="1" animBg="1"/>
      <p:bldP spid="25" grpId="0" animBg="1"/>
      <p:bldP spid="25" grpId="1" animBg="1"/>
      <p:bldP spid="24" grpId="0" animBg="1"/>
      <p:bldP spid="24" grpId="1" animBg="1"/>
      <p:bldP spid="23" grpId="0" animBg="1"/>
      <p:bldP spid="23" grpId="1" animBg="1"/>
      <p:bldP spid="14" grpId="0" animBg="1"/>
      <p:bldP spid="14" grpId="1" animBg="1"/>
      <p:bldP spid="103" grpId="0" animBg="1"/>
      <p:bldP spid="103" grpId="1" animBg="1"/>
      <p:bldP spid="99" grpId="0" animBg="1"/>
      <p:bldP spid="99" grpId="1" animBg="1"/>
      <p:bldP spid="93" grpId="0" animBg="1"/>
      <p:bldP spid="93" grpId="1" animBg="1"/>
      <p:bldP spid="89" grpId="0" animBg="1"/>
      <p:bldP spid="89" grpId="1" animBg="1"/>
      <p:bldP spid="84" grpId="0" animBg="1"/>
      <p:bldP spid="84" grpId="1" animBg="1"/>
      <p:bldP spid="80" grpId="0" animBg="1"/>
      <p:bldP spid="80" grpId="1" animBg="1"/>
      <p:bldP spid="76" grpId="0" animBg="1"/>
      <p:bldP spid="76" grpId="1" animBg="1"/>
      <p:bldP spid="69" grpId="0" animBg="1"/>
      <p:bldP spid="69" grpId="1" animBg="1"/>
      <p:bldP spid="160" grpId="0" animBg="1"/>
      <p:bldP spid="160" grpId="1" animBg="1"/>
      <p:bldP spid="160" grpId="2" animBg="1"/>
      <p:bldP spid="157" grpId="0" animBg="1"/>
      <p:bldP spid="157" grpId="1" animBg="1"/>
      <p:bldP spid="157" grpId="2" animBg="1"/>
      <p:bldP spid="154" grpId="0" animBg="1"/>
      <p:bldP spid="154" grpId="1" animBg="1"/>
      <p:bldP spid="154" grpId="2" animBg="1"/>
      <p:bldP spid="151" grpId="0" animBg="1"/>
      <p:bldP spid="151" grpId="1" animBg="1"/>
      <p:bldP spid="151" grpId="2" animBg="1"/>
      <p:bldP spid="148" grpId="0" animBg="1"/>
      <p:bldP spid="148" grpId="1" animBg="1"/>
      <p:bldP spid="148" grpId="2" animBg="1"/>
      <p:bldP spid="130" grpId="0" animBg="1"/>
      <p:bldP spid="130" grpId="1" animBg="1"/>
      <p:bldP spid="130" grpId="2" animBg="1"/>
      <p:bldP spid="143" grpId="0" animBg="1"/>
      <p:bldP spid="143" grpId="1" animBg="1"/>
      <p:bldP spid="143" grpId="2" animBg="1"/>
      <p:bldP spid="140" grpId="0" animBg="1"/>
      <p:bldP spid="140" grpId="1" animBg="1"/>
      <p:bldP spid="140" grpId="2" animBg="1"/>
      <p:bldP spid="137" grpId="0" animBg="1"/>
      <p:bldP spid="137" grpId="1" animBg="1"/>
      <p:bldP spid="137" grpId="2" animBg="1"/>
      <p:bldP spid="134" grpId="0" animBg="1"/>
      <p:bldP spid="134" grpId="1" animBg="1"/>
      <p:bldP spid="134" grpId="2" animBg="1"/>
      <p:bldP spid="131" grpId="0" animBg="1"/>
      <p:bldP spid="131" grpId="1" animBg="1"/>
      <p:bldP spid="131" grpId="2" animBg="1"/>
      <p:bldP spid="127" grpId="0" animBg="1"/>
      <p:bldP spid="127" grpId="1" animBg="1"/>
      <p:bldP spid="127" grpId="2" animBg="1"/>
      <p:bldP spid="124" grpId="0" animBg="1"/>
      <p:bldP spid="124" grpId="1" animBg="1"/>
      <p:bldP spid="124" grpId="2" animBg="1"/>
      <p:bldP spid="121" grpId="0" animBg="1"/>
      <p:bldP spid="121" grpId="1" animBg="1"/>
      <p:bldP spid="121" grpId="2" animBg="1"/>
      <p:bldP spid="104" grpId="0" animBg="1"/>
      <p:bldP spid="104" grpId="1" animBg="1"/>
      <p:bldP spid="104" grpId="2" animBg="1"/>
      <p:bldP spid="100" grpId="0" animBg="1"/>
      <p:bldP spid="100" grpId="1" animBg="1"/>
      <p:bldP spid="100" grpId="2" animBg="1"/>
      <p:bldP spid="94" grpId="0" animBg="1"/>
      <p:bldP spid="94" grpId="1" animBg="1"/>
      <p:bldP spid="94" grpId="2" animBg="1"/>
      <p:bldP spid="90" grpId="0" animBg="1"/>
      <p:bldP spid="90" grpId="1" animBg="1"/>
      <p:bldP spid="90" grpId="2" animBg="1"/>
      <p:bldP spid="15" grpId="0" animBg="1"/>
      <p:bldP spid="15" grpId="1" animBg="1"/>
      <p:bldP spid="15" grpId="2" animBg="1"/>
      <p:bldP spid="85" grpId="0" animBg="1"/>
      <p:bldP spid="85" grpId="2" animBg="1"/>
      <p:bldP spid="85" grpId="3" animBg="1"/>
      <p:bldP spid="81" grpId="0" animBg="1"/>
      <p:bldP spid="81" grpId="1" animBg="1"/>
      <p:bldP spid="81" grpId="2" animBg="1"/>
      <p:bldP spid="77" grpId="0" animBg="1"/>
      <p:bldP spid="77" grpId="1" animBg="1"/>
      <p:bldP spid="77" grpId="2" animBg="1"/>
      <p:bldP spid="52" grpId="0" animBg="1"/>
      <p:bldP spid="52" grpId="1" animBg="1"/>
      <p:bldP spid="52" grpId="2" animBg="1"/>
      <p:bldP spid="18" grpId="0" animBg="1"/>
      <p:bldP spid="18" grpId="1" animBg="1"/>
      <p:bldP spid="18" grpId="2" animBg="1"/>
      <p:bldP spid="22" grpId="0" animBg="1"/>
      <p:bldP spid="22" grpId="1" animBg="1"/>
      <p:bldP spid="22" grpId="2" animBg="1"/>
      <p:bldP spid="107" grpId="0"/>
      <p:bldP spid="107" grpId="1"/>
      <p:bldP spid="107" grpId="2"/>
      <p:bldP spid="108" grpId="0"/>
      <p:bldP spid="108" grpId="1"/>
      <p:bldP spid="108" grpId="2"/>
      <p:bldP spid="109" grpId="0"/>
      <p:bldP spid="109" grpId="1"/>
      <p:bldP spid="109" grpId="2"/>
      <p:bldP spid="110" grpId="0"/>
      <p:bldP spid="110" grpId="1"/>
      <p:bldP spid="110" grpId="2"/>
      <p:bldP spid="111" grpId="0"/>
      <p:bldP spid="111" grpId="1"/>
      <p:bldP spid="111" grpId="2"/>
      <p:bldP spid="112" grpId="0"/>
      <p:bldP spid="112" grpId="1"/>
      <p:bldP spid="113" grpId="0"/>
      <p:bldP spid="113" grpId="1"/>
      <p:bldP spid="113" grpId="2"/>
      <p:bldP spid="114" grpId="0"/>
      <p:bldP spid="114" grpId="1"/>
      <p:bldP spid="114" grpId="2"/>
      <p:bldP spid="115" grpId="0"/>
      <p:bldP spid="115" grpId="1"/>
      <p:bldP spid="115" grpId="2"/>
      <p:bldP spid="116" grpId="0"/>
      <p:bldP spid="116" grpId="1"/>
      <p:bldP spid="116" grpId="2"/>
      <p:bldP spid="67" grpId="0"/>
      <p:bldP spid="67" grpId="1"/>
      <p:bldP spid="67" grpId="2"/>
      <p:bldP spid="68" grpId="0"/>
      <p:bldP spid="68" grpId="1"/>
      <p:bldP spid="68" grpId="2"/>
      <p:bldP spid="71" grpId="0"/>
      <p:bldP spid="71" grpId="1"/>
      <p:bldP spid="71" grpId="2"/>
      <p:bldP spid="72" grpId="0"/>
      <p:bldP spid="72" grpId="1"/>
      <p:bldP spid="72" grpId="2"/>
      <p:bldP spid="74" grpId="0"/>
      <p:bldP spid="74" grpId="1"/>
      <p:bldP spid="74" grpId="2"/>
      <p:bldP spid="75" grpId="0"/>
      <p:bldP spid="75" grpId="1"/>
      <p:bldP spid="75" grpId="2"/>
      <p:bldP spid="78" grpId="0"/>
      <p:bldP spid="78" grpId="1"/>
      <p:bldP spid="78" grpId="2"/>
      <p:bldP spid="88" grpId="0"/>
      <p:bldP spid="88" grpId="1"/>
      <p:bldP spid="88" grpId="2"/>
      <p:bldP spid="95" grpId="0"/>
      <p:bldP spid="95" grpId="1"/>
      <p:bldP spid="95" grpId="2"/>
      <p:bldP spid="96" grpId="0"/>
      <p:bldP spid="96" grpId="1"/>
      <p:bldP spid="96" grpId="2"/>
      <p:bldP spid="117" grpId="0"/>
      <p:bldP spid="117" grpId="1"/>
      <p:bldP spid="117" grpId="2"/>
      <p:bldP spid="118" grpId="0"/>
      <p:bldP spid="118" grpId="1"/>
      <p:bldP spid="118" grpId="2"/>
      <p:bldP spid="119" grpId="0"/>
      <p:bldP spid="119" grpId="1"/>
      <p:bldP spid="119" grpId="2"/>
      <p:bldP spid="120" grpId="0"/>
      <p:bldP spid="120" grpId="1"/>
      <p:bldP spid="120" grpId="2"/>
      <p:bldP spid="38" grpId="0" animBg="1"/>
      <p:bldP spid="163" grpId="0" animBg="1"/>
      <p:bldP spid="39" grpId="0"/>
      <p:bldP spid="164" grpId="0"/>
      <p:bldP spid="165" grpId="0" animBg="1"/>
      <p:bldP spid="166" grpId="0"/>
      <p:bldP spid="40" grpId="0" animBg="1"/>
      <p:bldP spid="40" grpId="1" animBg="1"/>
      <p:bldP spid="139" grpId="0"/>
      <p:bldP spid="139" grpId="1"/>
      <p:bldP spid="156" grpId="0"/>
      <p:bldP spid="156" grpId="1"/>
      <p:bldP spid="162" grpId="0"/>
      <p:bldP spid="162" grpId="1"/>
      <p:bldP spid="159" grpId="0"/>
      <p:bldP spid="159" grpId="1"/>
      <p:bldP spid="153" grpId="0"/>
      <p:bldP spid="153" grpId="1"/>
      <p:bldP spid="150" grpId="0"/>
      <p:bldP spid="150" grpId="1"/>
      <p:bldP spid="147" grpId="0"/>
      <p:bldP spid="147" grpId="1"/>
      <p:bldP spid="145" grpId="0"/>
      <p:bldP spid="145" grpId="1"/>
      <p:bldP spid="142" grpId="0"/>
      <p:bldP spid="142" grpId="1"/>
      <p:bldP spid="136" grpId="0"/>
      <p:bldP spid="136" grpId="1"/>
      <p:bldP spid="133" grpId="0"/>
      <p:bldP spid="133" grpId="1"/>
      <p:bldP spid="129" grpId="0"/>
      <p:bldP spid="129" grpId="1"/>
      <p:bldP spid="126" grpId="0"/>
      <p:bldP spid="126" grpId="1"/>
      <p:bldP spid="123" grpId="0"/>
      <p:bldP spid="123" grpId="1"/>
      <p:bldP spid="65" grpId="0"/>
      <p:bldP spid="65" grpId="1"/>
      <p:bldP spid="106" grpId="0"/>
      <p:bldP spid="106" grpId="1"/>
      <p:bldP spid="102" grpId="1"/>
      <p:bldP spid="102" grpId="2"/>
      <p:bldP spid="98" grpId="0"/>
      <p:bldP spid="98" grpId="1"/>
      <p:bldP spid="92" grpId="0"/>
      <p:bldP spid="92" grpId="1"/>
      <p:bldP spid="87" grpId="0"/>
      <p:bldP spid="87" grpId="1"/>
      <p:bldP spid="83" grpId="0"/>
      <p:bldP spid="83" grpId="1"/>
      <p:bldP spid="79" grpId="0"/>
      <p:bldP spid="79" grpId="1"/>
      <p:bldP spid="73" grpId="0"/>
      <p:bldP spid="73" grpId="1"/>
      <p:bldP spid="21" grpId="0"/>
      <p:bldP spid="21" grpId="1"/>
      <p:bldP spid="19" grpId="1"/>
      <p:bldP spid="19" grpId="2"/>
      <p:bldP spid="19" grpId="3"/>
      <p:bldP spid="191" grpId="0" animBg="1"/>
      <p:bldP spid="19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Группа 15"/>
          <p:cNvGrpSpPr/>
          <p:nvPr/>
        </p:nvGrpSpPr>
        <p:grpSpPr>
          <a:xfrm>
            <a:off x="0" y="-90358"/>
            <a:ext cx="9128383" cy="6941979"/>
            <a:chOff x="0" y="-90358"/>
            <a:chExt cx="9128383" cy="6941979"/>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16" y="6378"/>
              <a:ext cx="9112767" cy="6845243"/>
            </a:xfrm>
            <a:prstGeom prst="rect">
              <a:avLst/>
            </a:prstGeom>
          </p:spPr>
        </p:pic>
        <p:grpSp>
          <p:nvGrpSpPr>
            <p:cNvPr id="3" name="Группа 2"/>
            <p:cNvGrpSpPr/>
            <p:nvPr/>
          </p:nvGrpSpPr>
          <p:grpSpPr>
            <a:xfrm>
              <a:off x="0" y="-90358"/>
              <a:ext cx="9128383" cy="6543694"/>
              <a:chOff x="0" y="-90358"/>
              <a:chExt cx="9128383" cy="6543694"/>
            </a:xfrm>
          </p:grpSpPr>
          <p:sp>
            <p:nvSpPr>
              <p:cNvPr id="4" name="TextBox 3"/>
              <p:cNvSpPr txBox="1"/>
              <p:nvPr/>
            </p:nvSpPr>
            <p:spPr>
              <a:xfrm>
                <a:off x="5026153" y="-90358"/>
                <a:ext cx="386644" cy="584775"/>
              </a:xfrm>
              <a:prstGeom prst="rect">
                <a:avLst/>
              </a:prstGeom>
              <a:noFill/>
            </p:spPr>
            <p:txBody>
              <a:bodyPr wrap="none" rtlCol="0">
                <a:spAutoFit/>
              </a:bodyPr>
              <a:lstStyle/>
              <a:p>
                <a:r>
                  <a:rPr lang="en-US" sz="3200" dirty="0" smtClean="0">
                    <a:solidFill>
                      <a:prstClr val="black"/>
                    </a:solidFill>
                    <a:cs typeface="Arial" charset="0"/>
                  </a:rPr>
                  <a:t>y</a:t>
                </a:r>
                <a:endParaRPr lang="ru-RU" sz="3200" dirty="0">
                  <a:solidFill>
                    <a:prstClr val="black"/>
                  </a:solidFill>
                  <a:cs typeface="Arial" charset="0"/>
                </a:endParaRPr>
              </a:p>
            </p:txBody>
          </p:sp>
          <p:sp>
            <p:nvSpPr>
              <p:cNvPr id="5" name="TextBox 4"/>
              <p:cNvSpPr txBox="1"/>
              <p:nvPr/>
            </p:nvSpPr>
            <p:spPr>
              <a:xfrm>
                <a:off x="8693394" y="3348489"/>
                <a:ext cx="389850" cy="584775"/>
              </a:xfrm>
              <a:prstGeom prst="rect">
                <a:avLst/>
              </a:prstGeom>
              <a:noFill/>
            </p:spPr>
            <p:txBody>
              <a:bodyPr wrap="none" rtlCol="0">
                <a:spAutoFit/>
              </a:bodyPr>
              <a:lstStyle/>
              <a:p>
                <a:r>
                  <a:rPr lang="en-US" sz="3200" dirty="0" smtClean="0">
                    <a:solidFill>
                      <a:prstClr val="black"/>
                    </a:solidFill>
                    <a:cs typeface="Arial" charset="0"/>
                  </a:rPr>
                  <a:t>x</a:t>
                </a:r>
                <a:endParaRPr lang="ru-RU" sz="3200" dirty="0">
                  <a:solidFill>
                    <a:prstClr val="black"/>
                  </a:solidFill>
                  <a:cs typeface="Arial" charset="0"/>
                </a:endParaRPr>
              </a:p>
            </p:txBody>
          </p:sp>
          <p:grpSp>
            <p:nvGrpSpPr>
              <p:cNvPr id="6" name="Группа 5"/>
              <p:cNvGrpSpPr/>
              <p:nvPr/>
            </p:nvGrpSpPr>
            <p:grpSpPr>
              <a:xfrm>
                <a:off x="0" y="40268"/>
                <a:ext cx="9128383" cy="6413068"/>
                <a:chOff x="0" y="40268"/>
                <a:chExt cx="9128383" cy="6413068"/>
              </a:xfrm>
            </p:grpSpPr>
            <p:cxnSp>
              <p:nvCxnSpPr>
                <p:cNvPr id="7" name="Прямая со стрелкой 6"/>
                <p:cNvCxnSpPr/>
                <p:nvPr/>
              </p:nvCxnSpPr>
              <p:spPr>
                <a:xfrm flipV="1">
                  <a:off x="5479576" y="40268"/>
                  <a:ext cx="0" cy="6413068"/>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a:endCxn id="2" idx="3"/>
                </p:cNvCxnSpPr>
                <p:nvPr/>
              </p:nvCxnSpPr>
              <p:spPr>
                <a:xfrm>
                  <a:off x="0" y="3421059"/>
                  <a:ext cx="9128383" cy="7941"/>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11061" y="3328709"/>
                  <a:ext cx="399468" cy="584775"/>
                </a:xfrm>
                <a:prstGeom prst="rect">
                  <a:avLst/>
                </a:prstGeom>
                <a:noFill/>
              </p:spPr>
              <p:txBody>
                <a:bodyPr wrap="none" rtlCol="0">
                  <a:spAutoFit/>
                </a:bodyPr>
                <a:lstStyle/>
                <a:p>
                  <a:r>
                    <a:rPr lang="en-US" sz="3200" dirty="0" smtClean="0">
                      <a:solidFill>
                        <a:prstClr val="black"/>
                      </a:solidFill>
                      <a:cs typeface="Arial" charset="0"/>
                    </a:rPr>
                    <a:t>0</a:t>
                  </a:r>
                  <a:endParaRPr lang="ru-RU" sz="3200" dirty="0">
                    <a:solidFill>
                      <a:prstClr val="black"/>
                    </a:solidFill>
                    <a:cs typeface="Arial" charset="0"/>
                  </a:endParaRPr>
                </a:p>
              </p:txBody>
            </p:sp>
            <p:sp>
              <p:nvSpPr>
                <p:cNvPr id="10" name="TextBox 9"/>
                <p:cNvSpPr txBox="1"/>
                <p:nvPr/>
              </p:nvSpPr>
              <p:spPr>
                <a:xfrm>
                  <a:off x="5587465" y="3375378"/>
                  <a:ext cx="399468" cy="584775"/>
                </a:xfrm>
                <a:prstGeom prst="rect">
                  <a:avLst/>
                </a:prstGeom>
                <a:noFill/>
              </p:spPr>
              <p:txBody>
                <a:bodyPr wrap="none" rtlCol="0">
                  <a:spAutoFit/>
                </a:bodyPr>
                <a:lstStyle/>
                <a:p>
                  <a:r>
                    <a:rPr lang="en-US" sz="3200" dirty="0" smtClean="0">
                      <a:solidFill>
                        <a:prstClr val="black"/>
                      </a:solidFill>
                      <a:cs typeface="Arial" charset="0"/>
                    </a:rPr>
                    <a:t>1</a:t>
                  </a:r>
                  <a:endParaRPr lang="ru-RU" sz="3200" dirty="0">
                    <a:solidFill>
                      <a:prstClr val="black"/>
                    </a:solidFill>
                    <a:cs typeface="Arial" charset="0"/>
                  </a:endParaRPr>
                </a:p>
              </p:txBody>
            </p:sp>
            <p:cxnSp>
              <p:nvCxnSpPr>
                <p:cNvPr id="11" name="Прямая соединительная линия 10"/>
                <p:cNvCxnSpPr/>
                <p:nvPr/>
              </p:nvCxnSpPr>
              <p:spPr>
                <a:xfrm>
                  <a:off x="5407568" y="3088008"/>
                  <a:ext cx="14401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V="1">
                  <a:off x="5791374" y="3354611"/>
                  <a:ext cx="0" cy="14401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32597" y="2774505"/>
                  <a:ext cx="399468" cy="584775"/>
                </a:xfrm>
                <a:prstGeom prst="rect">
                  <a:avLst/>
                </a:prstGeom>
                <a:noFill/>
              </p:spPr>
              <p:txBody>
                <a:bodyPr wrap="none" rtlCol="0">
                  <a:spAutoFit/>
                </a:bodyPr>
                <a:lstStyle/>
                <a:p>
                  <a:r>
                    <a:rPr lang="en-US" sz="3200" dirty="0" smtClean="0">
                      <a:solidFill>
                        <a:prstClr val="black"/>
                      </a:solidFill>
                      <a:cs typeface="Arial" charset="0"/>
                    </a:rPr>
                    <a:t>1</a:t>
                  </a:r>
                  <a:endParaRPr lang="ru-RU" sz="3200" dirty="0">
                    <a:solidFill>
                      <a:prstClr val="black"/>
                    </a:solidFill>
                    <a:cs typeface="Arial" charset="0"/>
                  </a:endParaRPr>
                </a:p>
              </p:txBody>
            </p:sp>
          </p:grpSp>
        </p:grpSp>
      </p:grpSp>
      <p:pic>
        <p:nvPicPr>
          <p:cNvPr id="33" name="Рисунок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04619">
            <a:off x="-1431999" y="2649890"/>
            <a:ext cx="5319833" cy="4238911"/>
          </a:xfrm>
          <a:prstGeom prst="rect">
            <a:avLst/>
          </a:prstGeom>
        </p:spPr>
      </p:pic>
      <p:pic>
        <p:nvPicPr>
          <p:cNvPr id="38" name="Рисунок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2320" y="5949280"/>
            <a:ext cx="952500" cy="714375"/>
          </a:xfrm>
          <a:prstGeom prst="rect">
            <a:avLst/>
          </a:prstGeom>
        </p:spPr>
      </p:pic>
      <p:pic>
        <p:nvPicPr>
          <p:cNvPr id="39" name="Рисунок 3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31431" y="4936579"/>
            <a:ext cx="923925" cy="1228725"/>
          </a:xfrm>
          <a:prstGeom prst="rect">
            <a:avLst/>
          </a:prstGeom>
        </p:spPr>
      </p:pic>
      <p:pic>
        <p:nvPicPr>
          <p:cNvPr id="40" name="Рисунок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20611" y="1550290"/>
            <a:ext cx="1441832" cy="1081374"/>
          </a:xfrm>
          <a:prstGeom prst="rect">
            <a:avLst/>
          </a:prstGeom>
        </p:spPr>
      </p:pic>
      <p:pic>
        <p:nvPicPr>
          <p:cNvPr id="41" name="Рисунок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82286" y="5248317"/>
            <a:ext cx="2457450" cy="1571625"/>
          </a:xfrm>
          <a:prstGeom prst="rect">
            <a:avLst/>
          </a:prstGeom>
        </p:spPr>
      </p:pic>
      <p:pic>
        <p:nvPicPr>
          <p:cNvPr id="42" name="Рисунок 4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0024" y="3851040"/>
            <a:ext cx="685800" cy="2695575"/>
          </a:xfrm>
          <a:prstGeom prst="rect">
            <a:avLst/>
          </a:prstGeom>
        </p:spPr>
      </p:pic>
      <p:grpSp>
        <p:nvGrpSpPr>
          <p:cNvPr id="61" name="Группа 60"/>
          <p:cNvGrpSpPr/>
          <p:nvPr/>
        </p:nvGrpSpPr>
        <p:grpSpPr>
          <a:xfrm>
            <a:off x="1048308" y="130698"/>
            <a:ext cx="1834994" cy="1211096"/>
            <a:chOff x="1048308" y="130698"/>
            <a:chExt cx="1834994" cy="1211096"/>
          </a:xfrm>
        </p:grpSpPr>
        <p:pic>
          <p:nvPicPr>
            <p:cNvPr id="37" name="Рисунок 3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240172">
              <a:off x="1048308" y="130698"/>
              <a:ext cx="1834994" cy="1211096"/>
            </a:xfrm>
            <a:prstGeom prst="rect">
              <a:avLst/>
            </a:prstGeom>
          </p:spPr>
        </p:pic>
        <p:sp>
          <p:nvSpPr>
            <p:cNvPr id="47" name="TextBox 46"/>
            <p:cNvSpPr txBox="1"/>
            <p:nvPr/>
          </p:nvSpPr>
          <p:spPr>
            <a:xfrm>
              <a:off x="1657107" y="347308"/>
              <a:ext cx="947695" cy="523220"/>
            </a:xfrm>
            <a:prstGeom prst="rect">
              <a:avLst/>
            </a:prstGeom>
            <a:noFill/>
          </p:spPr>
          <p:txBody>
            <a:bodyPr wrap="none" rtlCol="0">
              <a:spAutoFit/>
            </a:bodyPr>
            <a:lstStyle/>
            <a:p>
              <a:r>
                <a:rPr lang="ru-RU" sz="2800" spc="-300" dirty="0" smtClean="0"/>
                <a:t>(-</a:t>
              </a:r>
              <a:r>
                <a:rPr lang="en-US" sz="2800" spc="-300" dirty="0"/>
                <a:t>6</a:t>
              </a:r>
              <a:r>
                <a:rPr lang="en-US" sz="2800" spc="-300" dirty="0" smtClean="0"/>
                <a:t>;-9)</a:t>
              </a:r>
              <a:endParaRPr lang="ru-RU" sz="2800" spc="-300" dirty="0"/>
            </a:p>
          </p:txBody>
        </p:sp>
      </p:grpSp>
      <p:grpSp>
        <p:nvGrpSpPr>
          <p:cNvPr id="59" name="Группа 58"/>
          <p:cNvGrpSpPr/>
          <p:nvPr/>
        </p:nvGrpSpPr>
        <p:grpSpPr>
          <a:xfrm>
            <a:off x="6652327" y="118337"/>
            <a:ext cx="2294527" cy="1720896"/>
            <a:chOff x="6652327" y="118337"/>
            <a:chExt cx="2294527" cy="1720896"/>
          </a:xfrm>
        </p:grpSpPr>
        <p:pic>
          <p:nvPicPr>
            <p:cNvPr id="36" name="Рисунок 3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6652327" y="118337"/>
              <a:ext cx="2294527" cy="1720896"/>
            </a:xfrm>
            <a:prstGeom prst="rect">
              <a:avLst/>
            </a:prstGeom>
          </p:spPr>
        </p:pic>
        <p:sp>
          <p:nvSpPr>
            <p:cNvPr id="50" name="TextBox 49"/>
            <p:cNvSpPr txBox="1"/>
            <p:nvPr/>
          </p:nvSpPr>
          <p:spPr>
            <a:xfrm>
              <a:off x="6922506" y="717175"/>
              <a:ext cx="947695" cy="523220"/>
            </a:xfrm>
            <a:prstGeom prst="rect">
              <a:avLst/>
            </a:prstGeom>
            <a:noFill/>
          </p:spPr>
          <p:txBody>
            <a:bodyPr wrap="none" rtlCol="0">
              <a:spAutoFit/>
            </a:bodyPr>
            <a:lstStyle/>
            <a:p>
              <a:r>
                <a:rPr lang="ru-RU" sz="2800" spc="-300" dirty="0" smtClean="0">
                  <a:solidFill>
                    <a:schemeClr val="bg1"/>
                  </a:solidFill>
                </a:rPr>
                <a:t>(-</a:t>
              </a:r>
              <a:r>
                <a:rPr lang="en-US" sz="2800" spc="-300" dirty="0" smtClean="0">
                  <a:solidFill>
                    <a:schemeClr val="bg1"/>
                  </a:solidFill>
                </a:rPr>
                <a:t>4;-2)</a:t>
              </a:r>
              <a:endParaRPr lang="ru-RU" sz="2800" spc="-300" dirty="0">
                <a:solidFill>
                  <a:schemeClr val="bg1"/>
                </a:solidFill>
              </a:endParaRPr>
            </a:p>
          </p:txBody>
        </p:sp>
      </p:grpSp>
      <p:grpSp>
        <p:nvGrpSpPr>
          <p:cNvPr id="64" name="Группа 63"/>
          <p:cNvGrpSpPr/>
          <p:nvPr/>
        </p:nvGrpSpPr>
        <p:grpSpPr>
          <a:xfrm>
            <a:off x="2684410" y="2355836"/>
            <a:ext cx="2682410" cy="1609446"/>
            <a:chOff x="2684410" y="2355836"/>
            <a:chExt cx="2682410" cy="1609446"/>
          </a:xfrm>
        </p:grpSpPr>
        <p:pic>
          <p:nvPicPr>
            <p:cNvPr id="44" name="Рисунок 4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84410" y="2355836"/>
              <a:ext cx="2682410" cy="1609446"/>
            </a:xfrm>
            <a:prstGeom prst="rect">
              <a:avLst/>
            </a:prstGeom>
          </p:spPr>
        </p:pic>
        <p:sp>
          <p:nvSpPr>
            <p:cNvPr id="52" name="TextBox 51"/>
            <p:cNvSpPr txBox="1"/>
            <p:nvPr/>
          </p:nvSpPr>
          <p:spPr>
            <a:xfrm>
              <a:off x="3419666" y="2905780"/>
              <a:ext cx="854721" cy="523220"/>
            </a:xfrm>
            <a:prstGeom prst="rect">
              <a:avLst/>
            </a:prstGeom>
            <a:noFill/>
          </p:spPr>
          <p:txBody>
            <a:bodyPr wrap="none" rtlCol="0">
              <a:spAutoFit/>
            </a:bodyPr>
            <a:lstStyle/>
            <a:p>
              <a:r>
                <a:rPr lang="ru-RU" sz="2800" spc="-300" dirty="0" smtClean="0">
                  <a:solidFill>
                    <a:schemeClr val="bg1"/>
                  </a:solidFill>
                </a:rPr>
                <a:t>(</a:t>
              </a:r>
              <a:r>
                <a:rPr lang="en-US" sz="2800" spc="-300" dirty="0" smtClean="0">
                  <a:solidFill>
                    <a:schemeClr val="bg1"/>
                  </a:solidFill>
                </a:rPr>
                <a:t>7;-3)</a:t>
              </a:r>
              <a:endParaRPr lang="ru-RU" sz="2800" spc="-300" dirty="0">
                <a:solidFill>
                  <a:schemeClr val="bg1"/>
                </a:solidFill>
              </a:endParaRPr>
            </a:p>
          </p:txBody>
        </p:sp>
      </p:grpSp>
      <p:grpSp>
        <p:nvGrpSpPr>
          <p:cNvPr id="66" name="Группа 65"/>
          <p:cNvGrpSpPr/>
          <p:nvPr/>
        </p:nvGrpSpPr>
        <p:grpSpPr>
          <a:xfrm>
            <a:off x="4034557" y="427954"/>
            <a:ext cx="1670722" cy="1663023"/>
            <a:chOff x="4034557" y="427954"/>
            <a:chExt cx="1670722" cy="1663023"/>
          </a:xfrm>
        </p:grpSpPr>
        <p:pic>
          <p:nvPicPr>
            <p:cNvPr id="34" name="Рисунок 3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34557" y="427954"/>
              <a:ext cx="1670722" cy="1663023"/>
            </a:xfrm>
            <a:prstGeom prst="rect">
              <a:avLst/>
            </a:prstGeom>
          </p:spPr>
        </p:pic>
        <p:sp>
          <p:nvSpPr>
            <p:cNvPr id="53" name="TextBox 52"/>
            <p:cNvSpPr txBox="1"/>
            <p:nvPr/>
          </p:nvSpPr>
          <p:spPr>
            <a:xfrm>
              <a:off x="4325581" y="836712"/>
              <a:ext cx="954107" cy="523220"/>
            </a:xfrm>
            <a:prstGeom prst="rect">
              <a:avLst/>
            </a:prstGeom>
            <a:noFill/>
          </p:spPr>
          <p:txBody>
            <a:bodyPr wrap="none" rtlCol="0">
              <a:spAutoFit/>
            </a:bodyPr>
            <a:lstStyle/>
            <a:p>
              <a:r>
                <a:rPr lang="ru-RU" sz="2800" dirty="0" smtClean="0">
                  <a:ln>
                    <a:solidFill>
                      <a:schemeClr val="tx1"/>
                    </a:solidFill>
                  </a:ln>
                  <a:solidFill>
                    <a:schemeClr val="bg1"/>
                  </a:solidFill>
                </a:rPr>
                <a:t>(</a:t>
              </a:r>
              <a:r>
                <a:rPr lang="en-US" sz="2800" dirty="0" smtClean="0">
                  <a:ln>
                    <a:solidFill>
                      <a:schemeClr val="tx1"/>
                    </a:solidFill>
                  </a:ln>
                  <a:solidFill>
                    <a:schemeClr val="bg1"/>
                  </a:solidFill>
                </a:rPr>
                <a:t>2;8)</a:t>
              </a:r>
              <a:endParaRPr lang="ru-RU" sz="2800" dirty="0">
                <a:ln>
                  <a:solidFill>
                    <a:schemeClr val="tx1"/>
                  </a:solidFill>
                </a:ln>
                <a:solidFill>
                  <a:schemeClr val="bg1"/>
                </a:solidFill>
              </a:endParaRPr>
            </a:p>
          </p:txBody>
        </p:sp>
      </p:grpSp>
      <p:grpSp>
        <p:nvGrpSpPr>
          <p:cNvPr id="63" name="Группа 62"/>
          <p:cNvGrpSpPr/>
          <p:nvPr/>
        </p:nvGrpSpPr>
        <p:grpSpPr>
          <a:xfrm>
            <a:off x="6325608" y="1811955"/>
            <a:ext cx="3523282" cy="2367205"/>
            <a:chOff x="6325608" y="1811955"/>
            <a:chExt cx="3523282" cy="2367205"/>
          </a:xfrm>
        </p:grpSpPr>
        <p:pic>
          <p:nvPicPr>
            <p:cNvPr id="35" name="Рисунок 3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325608" y="1811955"/>
              <a:ext cx="3523282" cy="2367205"/>
            </a:xfrm>
            <a:prstGeom prst="rect">
              <a:avLst/>
            </a:prstGeom>
          </p:spPr>
        </p:pic>
        <p:sp>
          <p:nvSpPr>
            <p:cNvPr id="54" name="TextBox 53"/>
            <p:cNvSpPr txBox="1"/>
            <p:nvPr/>
          </p:nvSpPr>
          <p:spPr>
            <a:xfrm>
              <a:off x="7651293" y="2723582"/>
              <a:ext cx="954107" cy="523220"/>
            </a:xfrm>
            <a:prstGeom prst="rect">
              <a:avLst/>
            </a:prstGeom>
            <a:noFill/>
          </p:spPr>
          <p:txBody>
            <a:bodyPr wrap="none" rtlCol="0">
              <a:spAutoFit/>
            </a:bodyPr>
            <a:lstStyle/>
            <a:p>
              <a:r>
                <a:rPr lang="ru-RU" sz="2800" dirty="0" smtClean="0">
                  <a:solidFill>
                    <a:schemeClr val="bg1"/>
                  </a:solidFill>
                </a:rPr>
                <a:t>(</a:t>
              </a:r>
              <a:r>
                <a:rPr lang="en-US" sz="2800" dirty="0" smtClean="0">
                  <a:solidFill>
                    <a:schemeClr val="bg1"/>
                  </a:solidFill>
                </a:rPr>
                <a:t>9;5)</a:t>
              </a:r>
              <a:endParaRPr lang="ru-RU" sz="2800" dirty="0">
                <a:solidFill>
                  <a:schemeClr val="bg1"/>
                </a:solidFill>
              </a:endParaRPr>
            </a:p>
          </p:txBody>
        </p:sp>
      </p:grpSp>
      <p:grpSp>
        <p:nvGrpSpPr>
          <p:cNvPr id="62" name="Группа 61"/>
          <p:cNvGrpSpPr/>
          <p:nvPr/>
        </p:nvGrpSpPr>
        <p:grpSpPr>
          <a:xfrm>
            <a:off x="5479577" y="3995885"/>
            <a:ext cx="2456242" cy="2374367"/>
            <a:chOff x="5479577" y="3995885"/>
            <a:chExt cx="2456242" cy="2374367"/>
          </a:xfrm>
        </p:grpSpPr>
        <p:pic>
          <p:nvPicPr>
            <p:cNvPr id="45" name="Рисунок 4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479577" y="3995885"/>
              <a:ext cx="2456242" cy="2374367"/>
            </a:xfrm>
            <a:prstGeom prst="rect">
              <a:avLst/>
            </a:prstGeom>
          </p:spPr>
        </p:pic>
        <p:sp>
          <p:nvSpPr>
            <p:cNvPr id="55" name="TextBox 54"/>
            <p:cNvSpPr txBox="1"/>
            <p:nvPr/>
          </p:nvSpPr>
          <p:spPr>
            <a:xfrm>
              <a:off x="6260306" y="5198827"/>
              <a:ext cx="1096775" cy="523220"/>
            </a:xfrm>
            <a:prstGeom prst="rect">
              <a:avLst/>
            </a:prstGeom>
            <a:noFill/>
          </p:spPr>
          <p:txBody>
            <a:bodyPr wrap="none" rtlCol="0">
              <a:spAutoFit/>
            </a:bodyPr>
            <a:lstStyle/>
            <a:p>
              <a:r>
                <a:rPr lang="ru-RU" sz="2800" spc="-300" dirty="0" smtClean="0">
                  <a:solidFill>
                    <a:schemeClr val="bg1"/>
                  </a:solidFill>
                </a:rPr>
                <a:t>(-</a:t>
              </a:r>
              <a:r>
                <a:rPr lang="en-US" sz="2800" spc="-300" dirty="0" smtClean="0">
                  <a:solidFill>
                    <a:schemeClr val="bg1"/>
                  </a:solidFill>
                </a:rPr>
                <a:t>16;-1)</a:t>
              </a:r>
              <a:endParaRPr lang="ru-RU" sz="2800" spc="-300" dirty="0">
                <a:solidFill>
                  <a:schemeClr val="bg1"/>
                </a:solidFill>
              </a:endParaRPr>
            </a:p>
          </p:txBody>
        </p:sp>
      </p:grpSp>
      <p:grpSp>
        <p:nvGrpSpPr>
          <p:cNvPr id="60" name="Группа 59"/>
          <p:cNvGrpSpPr/>
          <p:nvPr/>
        </p:nvGrpSpPr>
        <p:grpSpPr>
          <a:xfrm>
            <a:off x="90855" y="1550290"/>
            <a:ext cx="2294527" cy="1720896"/>
            <a:chOff x="90855" y="1550290"/>
            <a:chExt cx="2294527" cy="1720896"/>
          </a:xfrm>
        </p:grpSpPr>
        <p:pic>
          <p:nvPicPr>
            <p:cNvPr id="56" name="Рисунок 5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840072">
              <a:off x="90855" y="1550290"/>
              <a:ext cx="2294527" cy="1720896"/>
            </a:xfrm>
            <a:prstGeom prst="rect">
              <a:avLst/>
            </a:prstGeom>
          </p:spPr>
        </p:pic>
        <p:sp>
          <p:nvSpPr>
            <p:cNvPr id="57" name="TextBox 56"/>
            <p:cNvSpPr txBox="1"/>
            <p:nvPr/>
          </p:nvSpPr>
          <p:spPr>
            <a:xfrm>
              <a:off x="913955" y="2305355"/>
              <a:ext cx="947695" cy="523220"/>
            </a:xfrm>
            <a:prstGeom prst="rect">
              <a:avLst/>
            </a:prstGeom>
            <a:noFill/>
          </p:spPr>
          <p:txBody>
            <a:bodyPr wrap="none" rtlCol="0">
              <a:spAutoFit/>
            </a:bodyPr>
            <a:lstStyle/>
            <a:p>
              <a:r>
                <a:rPr lang="ru-RU" sz="2800" spc="-300" dirty="0" smtClean="0">
                  <a:solidFill>
                    <a:schemeClr val="bg1"/>
                  </a:solidFill>
                </a:rPr>
                <a:t>(-</a:t>
              </a:r>
              <a:r>
                <a:rPr lang="en-US" sz="2800" spc="-300" dirty="0" smtClean="0">
                  <a:solidFill>
                    <a:schemeClr val="bg1"/>
                  </a:solidFill>
                </a:rPr>
                <a:t>5;-5)</a:t>
              </a:r>
              <a:endParaRPr lang="ru-RU" sz="2800" spc="-300" dirty="0">
                <a:solidFill>
                  <a:schemeClr val="bg1"/>
                </a:solidFill>
              </a:endParaRPr>
            </a:p>
          </p:txBody>
        </p:sp>
      </p:grpSp>
      <p:grpSp>
        <p:nvGrpSpPr>
          <p:cNvPr id="65" name="Группа 64"/>
          <p:cNvGrpSpPr/>
          <p:nvPr/>
        </p:nvGrpSpPr>
        <p:grpSpPr>
          <a:xfrm>
            <a:off x="4495300" y="4157813"/>
            <a:ext cx="1834994" cy="1211096"/>
            <a:chOff x="4495300" y="4157813"/>
            <a:chExt cx="1834994" cy="1211096"/>
          </a:xfrm>
        </p:grpSpPr>
        <p:pic>
          <p:nvPicPr>
            <p:cNvPr id="58" name="Рисунок 5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240172">
              <a:off x="4495300" y="4157813"/>
              <a:ext cx="1834994" cy="1211096"/>
            </a:xfrm>
            <a:prstGeom prst="rect">
              <a:avLst/>
            </a:prstGeom>
          </p:spPr>
        </p:pic>
        <p:sp>
          <p:nvSpPr>
            <p:cNvPr id="51" name="TextBox 50"/>
            <p:cNvSpPr txBox="1"/>
            <p:nvPr/>
          </p:nvSpPr>
          <p:spPr>
            <a:xfrm>
              <a:off x="5044688" y="4465200"/>
              <a:ext cx="1273105" cy="523220"/>
            </a:xfrm>
            <a:prstGeom prst="rect">
              <a:avLst/>
            </a:prstGeom>
            <a:noFill/>
          </p:spPr>
          <p:txBody>
            <a:bodyPr wrap="none" rtlCol="0">
              <a:spAutoFit/>
            </a:bodyPr>
            <a:lstStyle/>
            <a:p>
              <a:r>
                <a:rPr lang="ru-RU" sz="2800" dirty="0" smtClean="0"/>
                <a:t>(</a:t>
              </a:r>
              <a:r>
                <a:rPr lang="en-US" sz="2800" dirty="0" smtClean="0"/>
                <a:t>-11;5)</a:t>
              </a:r>
              <a:endParaRPr lang="ru-RU" sz="2800" dirty="0"/>
            </a:p>
          </p:txBody>
        </p:sp>
      </p:grpSp>
      <p:pic>
        <p:nvPicPr>
          <p:cNvPr id="43" name="Рисунок 4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531006" y="4769346"/>
            <a:ext cx="809625" cy="1447800"/>
          </a:xfrm>
          <a:prstGeom prst="rect">
            <a:avLst/>
          </a:prstGeom>
        </p:spPr>
      </p:pic>
      <p:sp>
        <p:nvSpPr>
          <p:cNvPr id="48" name="AutoShape 59">
            <a:hlinkClick r:id="" action="ppaction://hlinkshowjump?jump=nextslide" highlightClick="1"/>
          </p:cNvPr>
          <p:cNvSpPr>
            <a:spLocks noChangeArrowheads="1"/>
          </p:cNvSpPr>
          <p:nvPr/>
        </p:nvSpPr>
        <p:spPr bwMode="auto">
          <a:xfrm>
            <a:off x="8229219" y="6217302"/>
            <a:ext cx="576263" cy="576263"/>
          </a:xfrm>
          <a:prstGeom prst="actionButtonForwardNext">
            <a:avLst/>
          </a:prstGeom>
          <a:gradFill rotWithShape="1">
            <a:gsLst>
              <a:gs pos="0">
                <a:schemeClr val="bg1"/>
              </a:gs>
              <a:gs pos="100000">
                <a:schemeClr val="tx2">
                  <a:lumMod val="60000"/>
                  <a:lumOff val="40000"/>
                </a:schemeClr>
              </a:gs>
            </a:gsLst>
            <a:path path="rect">
              <a:fillToRect l="50000" t="50000" r="50000" b="50000"/>
            </a:path>
          </a:gradFill>
          <a:ln>
            <a:noFill/>
          </a:ln>
          <a:effectLst/>
          <a:extLst/>
        </p:spPr>
        <p:txBody>
          <a:bodyPr wrap="none" anchor="ctr"/>
          <a:lstStyle/>
          <a:p>
            <a:pPr algn="ctr"/>
            <a:endParaRPr lang="ru-RU"/>
          </a:p>
        </p:txBody>
      </p:sp>
    </p:spTree>
    <p:extLst>
      <p:ext uri="{BB962C8B-B14F-4D97-AF65-F5344CB8AC3E}">
        <p14:creationId xmlns:p14="http://schemas.microsoft.com/office/powerpoint/2010/main" val="42739275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9"/>
                    </p:tgtEl>
                  </p:cond>
                </p:stCondLst>
                <p:endSync evt="end" delay="0">
                  <p:rtn val="all"/>
                </p:endSync>
                <p:childTnLst>
                  <p:par>
                    <p:cTn id="11" fill="hold">
                      <p:stCondLst>
                        <p:cond delay="0"/>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1.38889E-6 -4.07407E-6 L -0.36215 0.36366 L -0.38576 0.45579 " pathEditMode="relative" rAng="0" ptsTypes="AAA">
                                      <p:cBhvr>
                                        <p:cTn id="14" dur="2000" fill="hold"/>
                                        <p:tgtEl>
                                          <p:spTgt spid="59"/>
                                        </p:tgtEl>
                                        <p:attrNameLst>
                                          <p:attrName>ppt_x</p:attrName>
                                          <p:attrName>ppt_y</p:attrName>
                                        </p:attrNameLst>
                                      </p:cBhvr>
                                      <p:rCtr x="-19288" y="22778"/>
                                    </p:animMotion>
                                  </p:childTnLst>
                                </p:cTn>
                              </p:par>
                              <p:par>
                                <p:cTn id="15" presetID="6" presetClass="emph" presetSubtype="0" fill="hold" nodeType="withEffect">
                                  <p:stCondLst>
                                    <p:cond delay="0"/>
                                  </p:stCondLst>
                                  <p:childTnLst>
                                    <p:animScale>
                                      <p:cBhvr>
                                        <p:cTn id="16" dur="2000" fill="hold"/>
                                        <p:tgtEl>
                                          <p:spTgt spid="59"/>
                                        </p:tgtEl>
                                      </p:cBhvr>
                                      <p:by x="30000" y="30000"/>
                                    </p:animScale>
                                  </p:childTnLst>
                                </p:cTn>
                              </p:par>
                            </p:childTnLst>
                          </p:cTn>
                        </p:par>
                        <p:par>
                          <p:cTn id="17" fill="hold">
                            <p:stCondLst>
                              <p:cond delay="2000"/>
                            </p:stCondLst>
                            <p:childTnLst>
                              <p:par>
                                <p:cTn id="18" presetID="0" presetClass="path" presetSubtype="0" accel="50000" decel="50000" fill="hold" nodeType="afterEffect">
                                  <p:stCondLst>
                                    <p:cond delay="2000"/>
                                  </p:stCondLst>
                                  <p:childTnLst>
                                    <p:animMotion origin="layout" path="M -0.38576 0.45579 L -0.63611 0.60533 " pathEditMode="relative" rAng="0" ptsTypes="AA">
                                      <p:cBhvr>
                                        <p:cTn id="19" dur="2000" fill="hold"/>
                                        <p:tgtEl>
                                          <p:spTgt spid="59"/>
                                        </p:tgtEl>
                                        <p:attrNameLst>
                                          <p:attrName>ppt_x</p:attrName>
                                          <p:attrName>ppt_y</p:attrName>
                                        </p:attrNameLst>
                                      </p:cBhvr>
                                      <p:rCtr x="-12517" y="7477"/>
                                    </p:animMotion>
                                  </p:childTnLst>
                                </p:cTn>
                              </p:par>
                              <p:par>
                                <p:cTn id="20" presetID="31" presetClass="exit" presetSubtype="0" fill="hold" nodeType="withEffect">
                                  <p:stCondLst>
                                    <p:cond delay="2000"/>
                                  </p:stCondLst>
                                  <p:childTnLst>
                                    <p:anim calcmode="lin" valueType="num">
                                      <p:cBhvr>
                                        <p:cTn id="21" dur="3000"/>
                                        <p:tgtEl>
                                          <p:spTgt spid="59"/>
                                        </p:tgtEl>
                                        <p:attrNameLst>
                                          <p:attrName>ppt_w</p:attrName>
                                        </p:attrNameLst>
                                      </p:cBhvr>
                                      <p:tavLst>
                                        <p:tav tm="0">
                                          <p:val>
                                            <p:strVal val="ppt_w"/>
                                          </p:val>
                                        </p:tav>
                                        <p:tav tm="100000">
                                          <p:val>
                                            <p:fltVal val="0"/>
                                          </p:val>
                                        </p:tav>
                                      </p:tavLst>
                                    </p:anim>
                                    <p:anim calcmode="lin" valueType="num">
                                      <p:cBhvr>
                                        <p:cTn id="22" dur="3000"/>
                                        <p:tgtEl>
                                          <p:spTgt spid="59"/>
                                        </p:tgtEl>
                                        <p:attrNameLst>
                                          <p:attrName>ppt_h</p:attrName>
                                        </p:attrNameLst>
                                      </p:cBhvr>
                                      <p:tavLst>
                                        <p:tav tm="0">
                                          <p:val>
                                            <p:strVal val="ppt_h"/>
                                          </p:val>
                                        </p:tav>
                                        <p:tav tm="100000">
                                          <p:val>
                                            <p:fltVal val="0"/>
                                          </p:val>
                                        </p:tav>
                                      </p:tavLst>
                                    </p:anim>
                                    <p:anim calcmode="lin" valueType="num">
                                      <p:cBhvr>
                                        <p:cTn id="23" dur="3000"/>
                                        <p:tgtEl>
                                          <p:spTgt spid="59"/>
                                        </p:tgtEl>
                                        <p:attrNameLst>
                                          <p:attrName>style.rotation</p:attrName>
                                        </p:attrNameLst>
                                      </p:cBhvr>
                                      <p:tavLst>
                                        <p:tav tm="0">
                                          <p:val>
                                            <p:fltVal val="0"/>
                                          </p:val>
                                        </p:tav>
                                        <p:tav tm="100000">
                                          <p:val>
                                            <p:fltVal val="90"/>
                                          </p:val>
                                        </p:tav>
                                      </p:tavLst>
                                    </p:anim>
                                    <p:animEffect transition="out" filter="fade">
                                      <p:cBhvr>
                                        <p:cTn id="24" dur="3000"/>
                                        <p:tgtEl>
                                          <p:spTgt spid="59"/>
                                        </p:tgtEl>
                                      </p:cBhvr>
                                    </p:animEffect>
                                    <p:set>
                                      <p:cBhvr>
                                        <p:cTn id="25" dur="1" fill="hold">
                                          <p:stCondLst>
                                            <p:cond delay="29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6" restart="whenNotActive" fill="hold" evtFilter="cancelBubble" nodeType="interactiveSeq">
                <p:stCondLst>
                  <p:cond evt="onClick" delay="0">
                    <p:tgtEl>
                      <p:spTgt spid="60"/>
                    </p:tgtEl>
                  </p:cond>
                </p:stCondLst>
                <p:endSync evt="end" delay="0">
                  <p:rtn val="all"/>
                </p:endSync>
                <p:childTnLst>
                  <p:par>
                    <p:cTn id="27" fill="hold">
                      <p:stCondLst>
                        <p:cond delay="0"/>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3.33333E-6 1.0044E-6 L 0.24132 0.2231 L 0.29843 0.39875 " pathEditMode="relative" rAng="0" ptsTypes="AAA">
                                      <p:cBhvr>
                                        <p:cTn id="30" dur="2000" fill="hold"/>
                                        <p:tgtEl>
                                          <p:spTgt spid="60"/>
                                        </p:tgtEl>
                                        <p:attrNameLst>
                                          <p:attrName>ppt_x</p:attrName>
                                          <p:attrName>ppt_y</p:attrName>
                                        </p:attrNameLst>
                                      </p:cBhvr>
                                      <p:rCtr x="14913" y="19926"/>
                                    </p:animMotion>
                                  </p:childTnLst>
                                </p:cTn>
                              </p:par>
                              <p:par>
                                <p:cTn id="31" presetID="6" presetClass="emph" presetSubtype="0" fill="hold" nodeType="withEffect">
                                  <p:stCondLst>
                                    <p:cond delay="0"/>
                                  </p:stCondLst>
                                  <p:childTnLst>
                                    <p:animScale>
                                      <p:cBhvr>
                                        <p:cTn id="32" dur="2000" fill="hold"/>
                                        <p:tgtEl>
                                          <p:spTgt spid="60"/>
                                        </p:tgtEl>
                                      </p:cBhvr>
                                      <p:by x="50000" y="50000"/>
                                    </p:animScale>
                                  </p:childTnLst>
                                </p:cTn>
                              </p:par>
                            </p:childTnLst>
                          </p:cTn>
                        </p:par>
                        <p:par>
                          <p:cTn id="33" fill="hold">
                            <p:stCondLst>
                              <p:cond delay="2000"/>
                            </p:stCondLst>
                            <p:childTnLst>
                              <p:par>
                                <p:cTn id="34" presetID="0" presetClass="path" presetSubtype="0" accel="50000" decel="50000" fill="hold" nodeType="afterEffect">
                                  <p:stCondLst>
                                    <p:cond delay="2000"/>
                                  </p:stCondLst>
                                  <p:childTnLst>
                                    <p:animMotion origin="layout" path="M 0.29843 0.3969 L 0.08628 0.34992 " pathEditMode="relative" rAng="0" ptsTypes="AA">
                                      <p:cBhvr>
                                        <p:cTn id="35" dur="2000" fill="hold"/>
                                        <p:tgtEl>
                                          <p:spTgt spid="60"/>
                                        </p:tgtEl>
                                        <p:attrNameLst>
                                          <p:attrName>ppt_x</p:attrName>
                                          <p:attrName>ppt_y</p:attrName>
                                        </p:attrNameLst>
                                      </p:cBhvr>
                                      <p:rCtr x="-10608" y="-2361"/>
                                    </p:animMotion>
                                  </p:childTnLst>
                                </p:cTn>
                              </p:par>
                              <p:par>
                                <p:cTn id="36" presetID="31" presetClass="exit" presetSubtype="0" fill="hold" nodeType="withEffect">
                                  <p:stCondLst>
                                    <p:cond delay="2000"/>
                                  </p:stCondLst>
                                  <p:childTnLst>
                                    <p:anim calcmode="lin" valueType="num">
                                      <p:cBhvr>
                                        <p:cTn id="37" dur="3000"/>
                                        <p:tgtEl>
                                          <p:spTgt spid="60"/>
                                        </p:tgtEl>
                                        <p:attrNameLst>
                                          <p:attrName>ppt_w</p:attrName>
                                        </p:attrNameLst>
                                      </p:cBhvr>
                                      <p:tavLst>
                                        <p:tav tm="0">
                                          <p:val>
                                            <p:strVal val="ppt_w"/>
                                          </p:val>
                                        </p:tav>
                                        <p:tav tm="100000">
                                          <p:val>
                                            <p:fltVal val="0"/>
                                          </p:val>
                                        </p:tav>
                                      </p:tavLst>
                                    </p:anim>
                                    <p:anim calcmode="lin" valueType="num">
                                      <p:cBhvr>
                                        <p:cTn id="38" dur="3000"/>
                                        <p:tgtEl>
                                          <p:spTgt spid="60"/>
                                        </p:tgtEl>
                                        <p:attrNameLst>
                                          <p:attrName>ppt_h</p:attrName>
                                        </p:attrNameLst>
                                      </p:cBhvr>
                                      <p:tavLst>
                                        <p:tav tm="0">
                                          <p:val>
                                            <p:strVal val="ppt_h"/>
                                          </p:val>
                                        </p:tav>
                                        <p:tav tm="100000">
                                          <p:val>
                                            <p:fltVal val="0"/>
                                          </p:val>
                                        </p:tav>
                                      </p:tavLst>
                                    </p:anim>
                                    <p:anim calcmode="lin" valueType="num">
                                      <p:cBhvr>
                                        <p:cTn id="39" dur="3000"/>
                                        <p:tgtEl>
                                          <p:spTgt spid="60"/>
                                        </p:tgtEl>
                                        <p:attrNameLst>
                                          <p:attrName>style.rotation</p:attrName>
                                        </p:attrNameLst>
                                      </p:cBhvr>
                                      <p:tavLst>
                                        <p:tav tm="0">
                                          <p:val>
                                            <p:fltVal val="0"/>
                                          </p:val>
                                        </p:tav>
                                        <p:tav tm="100000">
                                          <p:val>
                                            <p:fltVal val="90"/>
                                          </p:val>
                                        </p:tav>
                                      </p:tavLst>
                                    </p:anim>
                                    <p:animEffect transition="out" filter="fade">
                                      <p:cBhvr>
                                        <p:cTn id="40" dur="3000"/>
                                        <p:tgtEl>
                                          <p:spTgt spid="60"/>
                                        </p:tgtEl>
                                      </p:cBhvr>
                                    </p:animEffect>
                                    <p:set>
                                      <p:cBhvr>
                                        <p:cTn id="41" dur="1" fill="hold">
                                          <p:stCondLst>
                                            <p:cond delay="29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42" restart="whenNotActive" fill="hold" evtFilter="cancelBubble" nodeType="interactiveSeq">
                <p:stCondLst>
                  <p:cond evt="onClick" delay="0">
                    <p:tgtEl>
                      <p:spTgt spid="61"/>
                    </p:tgtEl>
                  </p:cond>
                </p:stCondLst>
                <p:endSync evt="end" delay="0">
                  <p:rtn val="all"/>
                </p:endSync>
                <p:childTnLst>
                  <p:par>
                    <p:cTn id="43" fill="hold">
                      <p:stCondLst>
                        <p:cond delay="0"/>
                      </p:stCondLst>
                      <p:childTnLst>
                        <p:par>
                          <p:cTn id="44" fill="hold">
                            <p:stCondLst>
                              <p:cond delay="0"/>
                            </p:stCondLst>
                            <p:childTnLst>
                              <p:par>
                                <p:cTn id="45" presetID="0" presetClass="path" presetSubtype="0" accel="50000" decel="50000" fill="hold" nodeType="clickEffect">
                                  <p:stCondLst>
                                    <p:cond delay="0"/>
                                  </p:stCondLst>
                                  <p:childTnLst>
                                    <p:animMotion origin="layout" path="M -5.55556E-7 4.07407E-6 L 0.2092 0.2331 L 0.18507 0.84236 " pathEditMode="relative" rAng="0" ptsTypes="AAA">
                                      <p:cBhvr>
                                        <p:cTn id="46" dur="2000" fill="hold"/>
                                        <p:tgtEl>
                                          <p:spTgt spid="61"/>
                                        </p:tgtEl>
                                        <p:attrNameLst>
                                          <p:attrName>ppt_x</p:attrName>
                                          <p:attrName>ppt_y</p:attrName>
                                        </p:attrNameLst>
                                      </p:cBhvr>
                                      <p:rCtr x="10451" y="42106"/>
                                    </p:animMotion>
                                  </p:childTnLst>
                                </p:cTn>
                              </p:par>
                              <p:par>
                                <p:cTn id="47" presetID="6" presetClass="emph" presetSubtype="0" fill="hold" nodeType="withEffect">
                                  <p:stCondLst>
                                    <p:cond delay="0"/>
                                  </p:stCondLst>
                                  <p:childTnLst>
                                    <p:animScale>
                                      <p:cBhvr>
                                        <p:cTn id="48" dur="2000" fill="hold"/>
                                        <p:tgtEl>
                                          <p:spTgt spid="61"/>
                                        </p:tgtEl>
                                      </p:cBhvr>
                                      <p:by x="50000" y="50000"/>
                                    </p:animScale>
                                  </p:childTnLst>
                                </p:cTn>
                              </p:par>
                            </p:childTnLst>
                          </p:cTn>
                        </p:par>
                        <p:par>
                          <p:cTn id="49" fill="hold">
                            <p:stCondLst>
                              <p:cond delay="2000"/>
                            </p:stCondLst>
                            <p:childTnLst>
                              <p:par>
                                <p:cTn id="50" presetID="0" presetClass="path" presetSubtype="0" accel="50000" decel="50000" fill="hold" nodeType="afterEffect">
                                  <p:stCondLst>
                                    <p:cond delay="2000"/>
                                  </p:stCondLst>
                                  <p:childTnLst>
                                    <p:animMotion origin="layout" path="M 0.18507 0.84235 L 0.02639 0.62152 " pathEditMode="relative" ptsTypes="AA">
                                      <p:cBhvr>
                                        <p:cTn id="51" dur="2000" fill="hold"/>
                                        <p:tgtEl>
                                          <p:spTgt spid="61"/>
                                        </p:tgtEl>
                                        <p:attrNameLst>
                                          <p:attrName>ppt_x</p:attrName>
                                          <p:attrName>ppt_y</p:attrName>
                                        </p:attrNameLst>
                                      </p:cBhvr>
                                    </p:animMotion>
                                  </p:childTnLst>
                                </p:cTn>
                              </p:par>
                              <p:par>
                                <p:cTn id="52" presetID="31" presetClass="exit" presetSubtype="0" fill="hold" nodeType="withEffect">
                                  <p:stCondLst>
                                    <p:cond delay="2000"/>
                                  </p:stCondLst>
                                  <p:childTnLst>
                                    <p:anim calcmode="lin" valueType="num">
                                      <p:cBhvr>
                                        <p:cTn id="53" dur="3000"/>
                                        <p:tgtEl>
                                          <p:spTgt spid="61"/>
                                        </p:tgtEl>
                                        <p:attrNameLst>
                                          <p:attrName>ppt_w</p:attrName>
                                        </p:attrNameLst>
                                      </p:cBhvr>
                                      <p:tavLst>
                                        <p:tav tm="0">
                                          <p:val>
                                            <p:strVal val="ppt_w"/>
                                          </p:val>
                                        </p:tav>
                                        <p:tav tm="100000">
                                          <p:val>
                                            <p:fltVal val="0"/>
                                          </p:val>
                                        </p:tav>
                                      </p:tavLst>
                                    </p:anim>
                                    <p:anim calcmode="lin" valueType="num">
                                      <p:cBhvr>
                                        <p:cTn id="54" dur="3000"/>
                                        <p:tgtEl>
                                          <p:spTgt spid="61"/>
                                        </p:tgtEl>
                                        <p:attrNameLst>
                                          <p:attrName>ppt_h</p:attrName>
                                        </p:attrNameLst>
                                      </p:cBhvr>
                                      <p:tavLst>
                                        <p:tav tm="0">
                                          <p:val>
                                            <p:strVal val="ppt_h"/>
                                          </p:val>
                                        </p:tav>
                                        <p:tav tm="100000">
                                          <p:val>
                                            <p:fltVal val="0"/>
                                          </p:val>
                                        </p:tav>
                                      </p:tavLst>
                                    </p:anim>
                                    <p:anim calcmode="lin" valueType="num">
                                      <p:cBhvr>
                                        <p:cTn id="55" dur="3000"/>
                                        <p:tgtEl>
                                          <p:spTgt spid="61"/>
                                        </p:tgtEl>
                                        <p:attrNameLst>
                                          <p:attrName>style.rotation</p:attrName>
                                        </p:attrNameLst>
                                      </p:cBhvr>
                                      <p:tavLst>
                                        <p:tav tm="0">
                                          <p:val>
                                            <p:fltVal val="0"/>
                                          </p:val>
                                        </p:tav>
                                        <p:tav tm="100000">
                                          <p:val>
                                            <p:fltVal val="90"/>
                                          </p:val>
                                        </p:tav>
                                      </p:tavLst>
                                    </p:anim>
                                    <p:animEffect transition="out" filter="fade">
                                      <p:cBhvr>
                                        <p:cTn id="56" dur="3000"/>
                                        <p:tgtEl>
                                          <p:spTgt spid="61"/>
                                        </p:tgtEl>
                                      </p:cBhvr>
                                    </p:animEffect>
                                    <p:set>
                                      <p:cBhvr>
                                        <p:cTn id="57" dur="1" fill="hold">
                                          <p:stCondLst>
                                            <p:cond delay="29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58" restart="whenNotActive" fill="hold" evtFilter="cancelBubble" nodeType="interactiveSeq">
                <p:stCondLst>
                  <p:cond evt="onClick" delay="0">
                    <p:tgtEl>
                      <p:spTgt spid="62"/>
                    </p:tgtEl>
                  </p:cond>
                </p:stCondLst>
                <p:endSync evt="end" delay="0">
                  <p:rtn val="all"/>
                </p:endSync>
                <p:childTnLst>
                  <p:par>
                    <p:cTn id="59" fill="hold">
                      <p:stCondLst>
                        <p:cond delay="0"/>
                      </p:stCondLst>
                      <p:childTnLst>
                        <p:par>
                          <p:cTn id="60" fill="hold">
                            <p:stCondLst>
                              <p:cond delay="0"/>
                            </p:stCondLst>
                            <p:childTnLst>
                              <p:par>
                                <p:cTn id="61" presetID="0" presetClass="path" presetSubtype="0" accel="50000" decel="50000" fill="hold" nodeType="clickEffect">
                                  <p:stCondLst>
                                    <p:cond delay="0"/>
                                  </p:stCondLst>
                                  <p:childTnLst>
                                    <p:animMotion origin="layout" path="M 3.05556E-6 2.96296E-6 L -0.20938 -0.21111 L -0.66493 -0.20602 " pathEditMode="relative" rAng="0" ptsTypes="AAA">
                                      <p:cBhvr>
                                        <p:cTn id="62" dur="2000" fill="hold"/>
                                        <p:tgtEl>
                                          <p:spTgt spid="62"/>
                                        </p:tgtEl>
                                        <p:attrNameLst>
                                          <p:attrName>ppt_x</p:attrName>
                                          <p:attrName>ppt_y</p:attrName>
                                        </p:attrNameLst>
                                      </p:cBhvr>
                                      <p:rCtr x="-33247" y="-10556"/>
                                    </p:animMotion>
                                  </p:childTnLst>
                                </p:cTn>
                              </p:par>
                              <p:par>
                                <p:cTn id="63" presetID="6" presetClass="emph" presetSubtype="0" fill="hold" nodeType="withEffect">
                                  <p:stCondLst>
                                    <p:cond delay="0"/>
                                  </p:stCondLst>
                                  <p:childTnLst>
                                    <p:animScale>
                                      <p:cBhvr>
                                        <p:cTn id="64" dur="2000" fill="hold"/>
                                        <p:tgtEl>
                                          <p:spTgt spid="62"/>
                                        </p:tgtEl>
                                      </p:cBhvr>
                                      <p:by x="50000" y="50000"/>
                                    </p:animScale>
                                  </p:childTnLst>
                                </p:cTn>
                              </p:par>
                            </p:childTnLst>
                          </p:cTn>
                        </p:par>
                        <p:par>
                          <p:cTn id="65" fill="hold">
                            <p:stCondLst>
                              <p:cond delay="2000"/>
                            </p:stCondLst>
                            <p:childTnLst>
                              <p:par>
                                <p:cTn id="66" presetID="0" presetClass="path" presetSubtype="0" accel="50000" decel="50000" fill="hold" nodeType="afterEffect">
                                  <p:stCondLst>
                                    <p:cond delay="2000"/>
                                  </p:stCondLst>
                                  <p:childTnLst>
                                    <p:animMotion origin="layout" path="M -0.66476 -0.20579 L -0.46285 -0.27107 L -0.34566 -0.06852 L -0.5283 -0.0456 " pathEditMode="relative" rAng="0" ptsTypes="AAAA">
                                      <p:cBhvr>
                                        <p:cTn id="67" dur="2000" fill="hold"/>
                                        <p:tgtEl>
                                          <p:spTgt spid="62"/>
                                        </p:tgtEl>
                                        <p:attrNameLst>
                                          <p:attrName>ppt_x</p:attrName>
                                          <p:attrName>ppt_y</p:attrName>
                                        </p:attrNameLst>
                                      </p:cBhvr>
                                      <p:rCtr x="15955" y="4745"/>
                                    </p:animMotion>
                                  </p:childTnLst>
                                </p:cTn>
                              </p:par>
                              <p:par>
                                <p:cTn id="68" presetID="31" presetClass="exit" presetSubtype="0" fill="hold" nodeType="withEffect">
                                  <p:stCondLst>
                                    <p:cond delay="2000"/>
                                  </p:stCondLst>
                                  <p:childTnLst>
                                    <p:anim calcmode="lin" valueType="num">
                                      <p:cBhvr>
                                        <p:cTn id="69" dur="3000"/>
                                        <p:tgtEl>
                                          <p:spTgt spid="62"/>
                                        </p:tgtEl>
                                        <p:attrNameLst>
                                          <p:attrName>ppt_w</p:attrName>
                                        </p:attrNameLst>
                                      </p:cBhvr>
                                      <p:tavLst>
                                        <p:tav tm="0">
                                          <p:val>
                                            <p:strVal val="ppt_w"/>
                                          </p:val>
                                        </p:tav>
                                        <p:tav tm="100000">
                                          <p:val>
                                            <p:fltVal val="0"/>
                                          </p:val>
                                        </p:tav>
                                      </p:tavLst>
                                    </p:anim>
                                    <p:anim calcmode="lin" valueType="num">
                                      <p:cBhvr>
                                        <p:cTn id="70" dur="3000"/>
                                        <p:tgtEl>
                                          <p:spTgt spid="62"/>
                                        </p:tgtEl>
                                        <p:attrNameLst>
                                          <p:attrName>ppt_h</p:attrName>
                                        </p:attrNameLst>
                                      </p:cBhvr>
                                      <p:tavLst>
                                        <p:tav tm="0">
                                          <p:val>
                                            <p:strVal val="ppt_h"/>
                                          </p:val>
                                        </p:tav>
                                        <p:tav tm="100000">
                                          <p:val>
                                            <p:fltVal val="0"/>
                                          </p:val>
                                        </p:tav>
                                      </p:tavLst>
                                    </p:anim>
                                    <p:anim calcmode="lin" valueType="num">
                                      <p:cBhvr>
                                        <p:cTn id="71" dur="3000"/>
                                        <p:tgtEl>
                                          <p:spTgt spid="62"/>
                                        </p:tgtEl>
                                        <p:attrNameLst>
                                          <p:attrName>style.rotation</p:attrName>
                                        </p:attrNameLst>
                                      </p:cBhvr>
                                      <p:tavLst>
                                        <p:tav tm="0">
                                          <p:val>
                                            <p:fltVal val="0"/>
                                          </p:val>
                                        </p:tav>
                                        <p:tav tm="100000">
                                          <p:val>
                                            <p:fltVal val="90"/>
                                          </p:val>
                                        </p:tav>
                                      </p:tavLst>
                                    </p:anim>
                                    <p:animEffect transition="out" filter="fade">
                                      <p:cBhvr>
                                        <p:cTn id="72" dur="3000"/>
                                        <p:tgtEl>
                                          <p:spTgt spid="62"/>
                                        </p:tgtEl>
                                      </p:cBhvr>
                                    </p:animEffect>
                                    <p:set>
                                      <p:cBhvr>
                                        <p:cTn id="73" dur="1" fill="hold">
                                          <p:stCondLst>
                                            <p:cond delay="29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74" restart="whenNotActive" fill="hold" evtFilter="cancelBubble" nodeType="interactiveSeq">
                <p:stCondLst>
                  <p:cond evt="onClick" delay="0">
                    <p:tgtEl>
                      <p:spTgt spid="63"/>
                    </p:tgtEl>
                  </p:cond>
                </p:stCondLst>
                <p:endSync evt="end" delay="0">
                  <p:rtn val="all"/>
                </p:endSync>
                <p:childTnLst>
                  <p:par>
                    <p:cTn id="75" fill="hold">
                      <p:stCondLst>
                        <p:cond delay="0"/>
                      </p:stCondLst>
                      <p:childTnLst>
                        <p:par>
                          <p:cTn id="76" fill="hold">
                            <p:stCondLst>
                              <p:cond delay="0"/>
                            </p:stCondLst>
                            <p:childTnLst>
                              <p:par>
                                <p:cTn id="77" presetID="0" presetClass="path" presetSubtype="0" accel="50000" decel="50000" fill="hold" nodeType="clickEffect">
                                  <p:stCondLst>
                                    <p:cond delay="0"/>
                                  </p:stCondLst>
                                  <p:childTnLst>
                                    <p:animMotion origin="layout" path="M 5E-6 4.44444E-6 L -0.07065 -0.14028 L 0.01737 -0.18843 " pathEditMode="relative" rAng="0" ptsTypes="AAA">
                                      <p:cBhvr>
                                        <p:cTn id="78" dur="2000" fill="hold"/>
                                        <p:tgtEl>
                                          <p:spTgt spid="63"/>
                                        </p:tgtEl>
                                        <p:attrNameLst>
                                          <p:attrName>ppt_x</p:attrName>
                                          <p:attrName>ppt_y</p:attrName>
                                        </p:attrNameLst>
                                      </p:cBhvr>
                                      <p:rCtr x="-2674" y="-9421"/>
                                    </p:animMotion>
                                  </p:childTnLst>
                                </p:cTn>
                              </p:par>
                              <p:par>
                                <p:cTn id="79" presetID="6" presetClass="emph" presetSubtype="0" fill="hold" nodeType="withEffect">
                                  <p:stCondLst>
                                    <p:cond delay="0"/>
                                  </p:stCondLst>
                                  <p:childTnLst>
                                    <p:animScale>
                                      <p:cBhvr>
                                        <p:cTn id="80" dur="2000" fill="hold"/>
                                        <p:tgtEl>
                                          <p:spTgt spid="63"/>
                                        </p:tgtEl>
                                      </p:cBhvr>
                                      <p:by x="50000" y="50000"/>
                                    </p:animScale>
                                  </p:childTnLst>
                                </p:cTn>
                              </p:par>
                            </p:childTnLst>
                          </p:cTn>
                        </p:par>
                      </p:childTnLst>
                    </p:cTn>
                  </p:par>
                </p:childTnLst>
              </p:cTn>
              <p:nextCondLst>
                <p:cond evt="onClick" delay="0">
                  <p:tgtEl>
                    <p:spTgt spid="63"/>
                  </p:tgtEl>
                </p:cond>
              </p:nextCondLst>
            </p:seq>
            <p:seq concurrent="1" nextAc="seek">
              <p:cTn id="81" restart="whenNotActive" fill="hold" evtFilter="cancelBubble" nodeType="interactiveSeq">
                <p:stCondLst>
                  <p:cond evt="onClick" delay="0">
                    <p:tgtEl>
                      <p:spTgt spid="64"/>
                    </p:tgtEl>
                  </p:cond>
                </p:stCondLst>
                <p:endSync evt="end" delay="0">
                  <p:rtn val="all"/>
                </p:endSync>
                <p:childTnLst>
                  <p:par>
                    <p:cTn id="82" fill="hold">
                      <p:stCondLst>
                        <p:cond delay="0"/>
                      </p:stCondLst>
                      <p:childTnLst>
                        <p:par>
                          <p:cTn id="83" fill="hold">
                            <p:stCondLst>
                              <p:cond delay="0"/>
                            </p:stCondLst>
                            <p:childTnLst>
                              <p:par>
                                <p:cTn id="84" presetID="0" presetClass="path" presetSubtype="0" accel="50000" decel="50000" fill="hold" nodeType="clickEffect">
                                  <p:stCondLst>
                                    <p:cond delay="0"/>
                                  </p:stCondLst>
                                  <p:childTnLst>
                                    <p:animMotion origin="layout" path="M 2.22222E-6 3.7037E-7 L 0.26666 0.08171 L 0.39427 0.1919 " pathEditMode="relative" rAng="0" ptsTypes="AAA">
                                      <p:cBhvr>
                                        <p:cTn id="85" dur="2000" fill="hold"/>
                                        <p:tgtEl>
                                          <p:spTgt spid="64"/>
                                        </p:tgtEl>
                                        <p:attrNameLst>
                                          <p:attrName>ppt_x</p:attrName>
                                          <p:attrName>ppt_y</p:attrName>
                                        </p:attrNameLst>
                                      </p:cBhvr>
                                      <p:rCtr x="19705" y="9583"/>
                                    </p:animMotion>
                                  </p:childTnLst>
                                </p:cTn>
                              </p:par>
                              <p:par>
                                <p:cTn id="86" presetID="6" presetClass="emph" presetSubtype="0" fill="hold" nodeType="withEffect">
                                  <p:stCondLst>
                                    <p:cond delay="0"/>
                                  </p:stCondLst>
                                  <p:childTnLst>
                                    <p:animScale>
                                      <p:cBhvr>
                                        <p:cTn id="87" dur="2000" fill="hold"/>
                                        <p:tgtEl>
                                          <p:spTgt spid="64"/>
                                        </p:tgtEl>
                                      </p:cBhvr>
                                      <p:by x="50000" y="50000"/>
                                    </p:animScale>
                                  </p:childTnLst>
                                </p:cTn>
                              </p:par>
                            </p:childTnLst>
                          </p:cTn>
                        </p:par>
                      </p:childTnLst>
                    </p:cTn>
                  </p:par>
                </p:childTnLst>
              </p:cTn>
              <p:nextCondLst>
                <p:cond evt="onClick" delay="0">
                  <p:tgtEl>
                    <p:spTgt spid="64"/>
                  </p:tgtEl>
                </p:cond>
              </p:nextCondLst>
            </p:seq>
            <p:seq concurrent="1" nextAc="seek">
              <p:cTn id="88" restart="whenNotActive" fill="hold" evtFilter="cancelBubble" nodeType="interactiveSeq">
                <p:stCondLst>
                  <p:cond evt="onClick" delay="0">
                    <p:tgtEl>
                      <p:spTgt spid="65"/>
                    </p:tgtEl>
                  </p:cond>
                </p:stCondLst>
                <p:endSync evt="end" delay="0">
                  <p:rtn val="all"/>
                </p:endSync>
                <p:childTnLst>
                  <p:par>
                    <p:cTn id="89" fill="hold">
                      <p:stCondLst>
                        <p:cond delay="0"/>
                      </p:stCondLst>
                      <p:childTnLst>
                        <p:par>
                          <p:cTn id="90" fill="hold">
                            <p:stCondLst>
                              <p:cond delay="0"/>
                            </p:stCondLst>
                            <p:childTnLst>
                              <p:par>
                                <p:cTn id="91" presetID="0" presetClass="path" presetSubtype="0" accel="50000" decel="50000" fill="hold" nodeType="clickEffect">
                                  <p:stCondLst>
                                    <p:cond delay="0"/>
                                  </p:stCondLst>
                                  <p:childTnLst>
                                    <p:animMotion origin="layout" path="M -3.88889E-6 -4.44444E-6 L -0.05573 -0.34282 L -0.35746 -0.44606 " pathEditMode="relative" rAng="0" ptsTypes="AAA">
                                      <p:cBhvr>
                                        <p:cTn id="92" dur="2000" fill="hold"/>
                                        <p:tgtEl>
                                          <p:spTgt spid="65"/>
                                        </p:tgtEl>
                                        <p:attrNameLst>
                                          <p:attrName>ppt_x</p:attrName>
                                          <p:attrName>ppt_y</p:attrName>
                                        </p:attrNameLst>
                                      </p:cBhvr>
                                      <p:rCtr x="-17882" y="-22315"/>
                                    </p:animMotion>
                                  </p:childTnLst>
                                </p:cTn>
                              </p:par>
                              <p:par>
                                <p:cTn id="93" presetID="6" presetClass="emph" presetSubtype="0" fill="hold" nodeType="withEffect">
                                  <p:stCondLst>
                                    <p:cond delay="0"/>
                                  </p:stCondLst>
                                  <p:childTnLst>
                                    <p:animScale>
                                      <p:cBhvr>
                                        <p:cTn id="94" dur="2000" fill="hold"/>
                                        <p:tgtEl>
                                          <p:spTgt spid="65"/>
                                        </p:tgtEl>
                                      </p:cBhvr>
                                      <p:by x="50000" y="50000"/>
                                    </p:animScale>
                                  </p:childTnLst>
                                </p:cTn>
                              </p:par>
                            </p:childTnLst>
                          </p:cTn>
                        </p:par>
                      </p:childTnLst>
                    </p:cTn>
                  </p:par>
                </p:childTnLst>
              </p:cTn>
              <p:nextCondLst>
                <p:cond evt="onClick" delay="0">
                  <p:tgtEl>
                    <p:spTgt spid="65"/>
                  </p:tgtEl>
                </p:cond>
              </p:nextCondLst>
            </p:seq>
            <p:seq concurrent="1" nextAc="seek">
              <p:cTn id="95" restart="whenNotActive" fill="hold" evtFilter="cancelBubble" nodeType="interactiveSeq">
                <p:stCondLst>
                  <p:cond evt="onClick" delay="0">
                    <p:tgtEl>
                      <p:spTgt spid="66"/>
                    </p:tgtEl>
                  </p:cond>
                </p:stCondLst>
                <p:endSync evt="end" delay="0">
                  <p:rtn val="all"/>
                </p:endSync>
                <p:childTnLst>
                  <p:par>
                    <p:cTn id="96" fill="hold">
                      <p:stCondLst>
                        <p:cond delay="0"/>
                      </p:stCondLst>
                      <p:childTnLst>
                        <p:par>
                          <p:cTn id="97" fill="hold">
                            <p:stCondLst>
                              <p:cond delay="0"/>
                            </p:stCondLst>
                            <p:childTnLst>
                              <p:par>
                                <p:cTn id="98" presetID="0" presetClass="path" presetSubtype="0" accel="50000" decel="50000" fill="hold" nodeType="clickEffect">
                                  <p:stCondLst>
                                    <p:cond delay="0"/>
                                  </p:stCondLst>
                                  <p:childTnLst>
                                    <p:animMotion origin="layout" path="M 4.72222E-6 -4.81481E-6 L 0.171 0.03936 L 0.13472 -0.08703 " pathEditMode="relative" rAng="0" ptsTypes="AAA">
                                      <p:cBhvr>
                                        <p:cTn id="99" dur="2000" fill="hold"/>
                                        <p:tgtEl>
                                          <p:spTgt spid="66"/>
                                        </p:tgtEl>
                                        <p:attrNameLst>
                                          <p:attrName>ppt_x</p:attrName>
                                          <p:attrName>ppt_y</p:attrName>
                                        </p:attrNameLst>
                                      </p:cBhvr>
                                      <p:rCtr x="8542" y="-2384"/>
                                    </p:animMotion>
                                  </p:childTnLst>
                                </p:cTn>
                              </p:par>
                              <p:par>
                                <p:cTn id="100" presetID="6" presetClass="emph" presetSubtype="0" fill="hold" nodeType="withEffect">
                                  <p:stCondLst>
                                    <p:cond delay="0"/>
                                  </p:stCondLst>
                                  <p:childTnLst>
                                    <p:animScale>
                                      <p:cBhvr>
                                        <p:cTn id="101" dur="2000" fill="hold"/>
                                        <p:tgtEl>
                                          <p:spTgt spid="66"/>
                                        </p:tgtEl>
                                      </p:cBhvr>
                                      <p:by x="50000" y="50000"/>
                                    </p:animScale>
                                  </p:childTnLst>
                                </p:cTn>
                              </p:par>
                            </p:childTnLst>
                          </p:cTn>
                        </p:par>
                      </p:childTnLst>
                    </p:cTn>
                  </p:par>
                </p:childTnLst>
              </p:cTn>
              <p:nextCondLst>
                <p:cond evt="onClick" delay="0">
                  <p:tgtEl>
                    <p:spTgt spid="66"/>
                  </p:tgtEl>
                </p:cond>
              </p:nextCondLst>
            </p:seq>
          </p:childTnLst>
        </p:cTn>
      </p:par>
    </p:tnLst>
    <p:bldLst>
      <p:bldP spid="48"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Не стираемая подпись в презентации">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3825</TotalTime>
  <Words>1331</Words>
  <Application>Microsoft Office PowerPoint</Application>
  <PresentationFormat>Экран (4:3)</PresentationFormat>
  <Paragraphs>290</Paragraphs>
  <Slides>21</Slides>
  <Notes>10</Notes>
  <HiddenSlides>0</HiddenSlides>
  <MMClips>0</MMClips>
  <ScaleCrop>false</ScaleCrop>
  <HeadingPairs>
    <vt:vector size="4" baseType="variant">
      <vt:variant>
        <vt:lpstr>Тема</vt:lpstr>
      </vt:variant>
      <vt:variant>
        <vt:i4>4</vt:i4>
      </vt:variant>
      <vt:variant>
        <vt:lpstr>Заголовки слайдов</vt:lpstr>
      </vt:variant>
      <vt:variant>
        <vt:i4>21</vt:i4>
      </vt:variant>
    </vt:vector>
  </HeadingPairs>
  <TitlesOfParts>
    <vt:vector size="25" baseType="lpstr">
      <vt:lpstr>Не стираемая подпись в презентации</vt:lpstr>
      <vt:lpstr>Воздушный поток</vt:lpstr>
      <vt:lpstr>Волна</vt:lpstr>
      <vt:lpstr>Бумажная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teacher</dc:creator>
  <cp:lastModifiedBy>user</cp:lastModifiedBy>
  <cp:revision>369</cp:revision>
  <dcterms:created xsi:type="dcterms:W3CDTF">2012-08-13T13:01:31Z</dcterms:created>
  <dcterms:modified xsi:type="dcterms:W3CDTF">2012-10-31T04:02:45Z</dcterms:modified>
</cp:coreProperties>
</file>