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2EF2B-39A8-4D3B-95A3-A4F99F41D296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FFB6-E70A-43C8-A3C8-51C200DE0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Урок </a:t>
            </a:r>
            <a:r>
              <a:rPr lang="ru-RU" dirty="0" smtClean="0">
                <a:solidFill>
                  <a:srgbClr val="C00000"/>
                </a:solidFill>
              </a:rPr>
              <a:t>по истории в 5 классе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 </a:t>
            </a:r>
            <a:r>
              <a:rPr lang="ru-RU" dirty="0" smtClean="0">
                <a:solidFill>
                  <a:srgbClr val="C00000"/>
                </a:solidFill>
              </a:rPr>
              <a:t>теме: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«Западная Азия в </a:t>
            </a:r>
            <a:r>
              <a:rPr lang="ru-RU" sz="4800" dirty="0" smtClean="0">
                <a:solidFill>
                  <a:srgbClr val="C00000"/>
                </a:solidFill>
              </a:rPr>
              <a:t>древности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Древнее </a:t>
            </a:r>
            <a:r>
              <a:rPr lang="ru-RU" sz="4800" dirty="0" err="1" smtClean="0">
                <a:solidFill>
                  <a:srgbClr val="C00000"/>
                </a:solidFill>
              </a:rPr>
              <a:t>Двуречье</a:t>
            </a:r>
            <a:r>
              <a:rPr lang="ru-RU" sz="4800" dirty="0" smtClean="0">
                <a:solidFill>
                  <a:srgbClr val="C00000"/>
                </a:solidFill>
              </a:rPr>
              <a:t>» </a:t>
            </a:r>
          </a:p>
          <a:p>
            <a:pPr marL="0" indent="0" algn="ctr"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выполнила </a:t>
            </a:r>
            <a:r>
              <a:rPr lang="ru-RU" dirty="0" smtClean="0">
                <a:solidFill>
                  <a:srgbClr val="C00000"/>
                </a:solidFill>
              </a:rPr>
              <a:t>учитель истории МОУ «КСОШ»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Белякова Светлана </a:t>
            </a:r>
            <a:r>
              <a:rPr lang="ru-RU" dirty="0" smtClean="0">
                <a:solidFill>
                  <a:srgbClr val="C00000"/>
                </a:solidFill>
              </a:rPr>
              <a:t>Анатольевна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Двуречье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800000"/>
                </a:solidFill>
              </a:rPr>
              <a:t>Здесь более 5000 лет назад возникли самые первые государства на Земле.</a:t>
            </a:r>
            <a:endParaRPr lang="ru-RU" sz="4000" dirty="0">
              <a:solidFill>
                <a:srgbClr val="800000"/>
              </a:solidFill>
            </a:endParaRPr>
          </a:p>
        </p:txBody>
      </p:sp>
      <p:pic>
        <p:nvPicPr>
          <p:cNvPr id="4098" name="Picture 2" descr="C:\Documents and Settings\1\Рабочий стол\история\50405045_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038600" cy="3773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история\1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45637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Ур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8" y="1484784"/>
            <a:ext cx="68454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Урук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0205"/>
            <a:ext cx="6877863" cy="41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Особенности природных условий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</a:rPr>
              <a:t>- </a:t>
            </a:r>
            <a:r>
              <a:rPr lang="ru-RU" sz="3600" dirty="0" smtClean="0">
                <a:solidFill>
                  <a:srgbClr val="800000"/>
                </a:solidFill>
              </a:rPr>
              <a:t>плодородные почвы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800000"/>
                </a:solidFill>
              </a:rPr>
              <a:t>сухой жаркий климат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rgbClr val="800000"/>
                </a:solidFill>
              </a:rPr>
              <a:t>з</a:t>
            </a:r>
            <a:r>
              <a:rPr lang="ru-RU" sz="3600" dirty="0" smtClean="0">
                <a:solidFill>
                  <a:srgbClr val="800000"/>
                </a:solidFill>
              </a:rPr>
              <a:t>емля давала богатейший урожай</a:t>
            </a:r>
          </a:p>
          <a:p>
            <a:pPr>
              <a:buFontTx/>
              <a:buChar char="-"/>
            </a:pPr>
            <a:r>
              <a:rPr lang="ru-RU" sz="3600" dirty="0">
                <a:solidFill>
                  <a:srgbClr val="800000"/>
                </a:solidFill>
              </a:rPr>
              <a:t>р</a:t>
            </a:r>
            <a:r>
              <a:rPr lang="ru-RU" sz="3600" dirty="0" smtClean="0">
                <a:solidFill>
                  <a:srgbClr val="800000"/>
                </a:solidFill>
              </a:rPr>
              <a:t>азливы рек проходили бурно, обрушивались на селения и пастбища. </a:t>
            </a:r>
            <a:endParaRPr lang="ru-RU" sz="3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история\178409-0247eae86781fe3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09"/>
            <a:ext cx="8715404" cy="632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Подумай!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</a:rPr>
              <a:t>Чем природные условия нашей местности напоминают Двуречье, чем отличаются?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</a:rPr>
              <a:t>Что из с</a:t>
            </a:r>
            <a:r>
              <a:rPr lang="en-US" sz="4400" dirty="0" smtClean="0">
                <a:solidFill>
                  <a:srgbClr val="C00000"/>
                </a:solidFill>
              </a:rPr>
              <a:t>/</a:t>
            </a:r>
            <a:r>
              <a:rPr lang="ru-RU" sz="4400" dirty="0" smtClean="0">
                <a:solidFill>
                  <a:srgbClr val="C00000"/>
                </a:solidFill>
              </a:rPr>
              <a:t>х культур выращивают в нашем регионе?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Шумеры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Documents and Settings\1\Рабочий стол\история\67cbe36f2ff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93180"/>
            <a:ext cx="6292597" cy="516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Храм </a:t>
            </a:r>
            <a:r>
              <a:rPr lang="ru-RU" sz="6000" dirty="0" err="1" smtClean="0">
                <a:solidFill>
                  <a:srgbClr val="C00000"/>
                </a:solidFill>
              </a:rPr>
              <a:t>Зиккурат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800000"/>
                </a:solidFill>
              </a:rPr>
              <a:t>   Центром шумерского города был храм в виде огромной ступенчатой башни.</a:t>
            </a:r>
            <a:endParaRPr lang="ru-RU" sz="4800" dirty="0">
              <a:solidFill>
                <a:srgbClr val="800000"/>
              </a:solidFill>
            </a:endParaRPr>
          </a:p>
        </p:txBody>
      </p:sp>
      <p:pic>
        <p:nvPicPr>
          <p:cNvPr id="10242" name="Picture 2" descr="C:\Documents and Settings\1\Рабочий стол\история\ZIKKURA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16" y="1785926"/>
            <a:ext cx="3257982" cy="444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Рабочий стол\история\imgbyid.a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276350"/>
            <a:ext cx="6350000" cy="4652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и </a:t>
            </a:r>
            <a:r>
              <a:rPr lang="ru-RU" dirty="0" smtClean="0">
                <a:solidFill>
                  <a:srgbClr val="C00000"/>
                </a:solidFill>
              </a:rPr>
              <a:t>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 Ознакомиться </a:t>
            </a:r>
            <a:r>
              <a:rPr lang="ru-RU" sz="4000" dirty="0" smtClean="0">
                <a:solidFill>
                  <a:srgbClr val="C00000"/>
                </a:solidFill>
              </a:rPr>
              <a:t>с природой, климатическими условиями, местоположением на карте Древнего Двуречья. Узнать об их веровании и появлении письменности.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6529" y="2143116"/>
            <a:ext cx="278153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Боги</a:t>
            </a:r>
            <a:endParaRPr lang="ru-RU" sz="100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Шамаш- бог солнца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5890"/>
            <a:ext cx="3584426" cy="512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Бог луны- </a:t>
            </a:r>
            <a:r>
              <a:rPr lang="ru-RU" dirty="0" err="1" smtClean="0">
                <a:solidFill>
                  <a:srgbClr val="C00000"/>
                </a:solidFill>
              </a:rPr>
              <a:t>Син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3000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Бог воды- </a:t>
            </a:r>
            <a:r>
              <a:rPr lang="ru-RU" dirty="0" err="1" smtClean="0">
                <a:solidFill>
                  <a:srgbClr val="C00000"/>
                </a:solidFill>
              </a:rPr>
              <a:t>Эа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Documents and Settings\1\Рабочий стол\история\maya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4"/>
            <a:ext cx="3505686" cy="503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Богиня любви- </a:t>
            </a:r>
            <a:r>
              <a:rPr lang="ru-RU" dirty="0" err="1" smtClean="0">
                <a:solidFill>
                  <a:srgbClr val="C00000"/>
                </a:solidFill>
              </a:rPr>
              <a:t>Иштар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Documents and Settings\1\Рабочий стол\история\sa608.holly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317413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Вопрос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Почему почитаемые боги Двуречья так или иначе связаны с природными факторами?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0762" y="1714488"/>
            <a:ext cx="4665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минутка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8230" y="3571876"/>
            <a:ext cx="40016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Отдыха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Клинопись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Documents and Settings\1\Рабочий стол\история\1212735279_east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1357298"/>
            <a:ext cx="43815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\Рабочий стол\история\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489719" cy="592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Решение задачи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</a:rPr>
              <a:t>    Археологами во время раскопок в Двуречье было найдено около 500 глиняных табличек принадлежавших ученикам школы- будущим писцам. На этих клинописных табличках обозначены имена учеников, имена и профессии их отцов.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Что можно узнать по этим табличкам о жизни людей того времени?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Оборудование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Тетрадь на печатной основе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Рабочая тетрадь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Учебник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Древняя школа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8" y="1395413"/>
            <a:ext cx="5865637" cy="45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Вопросы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Сколько знаков в клинописи?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Как обучались в школе?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Кто был учителем?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«Веришь- не веришь»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В Двуречье протекает две реки Тигр и Нил.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Самые крупные города Ур и Урук.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Письмо, возникшее в Двуречье, называется клинопись.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Реки разливаются очень медленно.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Государства возникли 7 тыс. лет назад.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Двуречье названо потому, что находится между двух рек.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Сравнить природные условия Двуречья и Египта.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Благодарю за урок!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7510"/>
            <a:ext cx="6796104" cy="493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Повторение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Первая столица Египетского царства?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Какая река протекает на территории Египта?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Как назывался правитель Древнего Египта?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Из чего древние египтяне изготавливали материал для письма?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Письменность в Древнем Египте?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178200" cy="62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План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</a:rPr>
              <a:t>Природные и климатические условия Древнего Двуречья.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</a:rPr>
              <a:t>Занятия жителей Двуречья.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</a:rPr>
              <a:t>Народ шумеры и их религия.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C00000"/>
                </a:solidFill>
              </a:rPr>
              <a:t>Письменность древних жителей Двуречья.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Словарная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u="sng" dirty="0" smtClean="0">
                <a:solidFill>
                  <a:srgbClr val="C00000"/>
                </a:solidFill>
              </a:rPr>
              <a:t>Месопотамия-</a:t>
            </a:r>
          </a:p>
          <a:p>
            <a:pPr>
              <a:buNone/>
            </a:pPr>
            <a:r>
              <a:rPr lang="ru-RU" sz="5400" u="sng" dirty="0" smtClean="0">
                <a:solidFill>
                  <a:srgbClr val="C00000"/>
                </a:solidFill>
              </a:rPr>
              <a:t>Шумер-</a:t>
            </a:r>
          </a:p>
          <a:p>
            <a:pPr>
              <a:buNone/>
            </a:pPr>
            <a:r>
              <a:rPr lang="ru-RU" sz="5400" u="sng" dirty="0" smtClean="0">
                <a:solidFill>
                  <a:srgbClr val="C00000"/>
                </a:solidFill>
              </a:rPr>
              <a:t>Клинопись-</a:t>
            </a:r>
          </a:p>
          <a:p>
            <a:pPr>
              <a:buNone/>
            </a:pPr>
            <a:r>
              <a:rPr lang="ru-RU" sz="5400" u="sng" dirty="0" smtClean="0">
                <a:solidFill>
                  <a:srgbClr val="C00000"/>
                </a:solidFill>
              </a:rPr>
              <a:t>Зиккурат-</a:t>
            </a:r>
            <a:endParaRPr lang="ru-RU" sz="5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Тигр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340768"/>
            <a:ext cx="8562975" cy="46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Евфрат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8" y="1412776"/>
            <a:ext cx="6976462" cy="45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363</Words>
  <Application>Microsoft Office PowerPoint</Application>
  <PresentationFormat>Экран (4:3)</PresentationFormat>
  <Paragraphs>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Цели и задачи</vt:lpstr>
      <vt:lpstr>Оборудование</vt:lpstr>
      <vt:lpstr>Повторение</vt:lpstr>
      <vt:lpstr>Презентация PowerPoint</vt:lpstr>
      <vt:lpstr>План</vt:lpstr>
      <vt:lpstr>Словарная работа</vt:lpstr>
      <vt:lpstr>Тигр</vt:lpstr>
      <vt:lpstr>Евфрат</vt:lpstr>
      <vt:lpstr>Двуречье</vt:lpstr>
      <vt:lpstr>Презентация PowerPoint</vt:lpstr>
      <vt:lpstr>Ур</vt:lpstr>
      <vt:lpstr>Урук</vt:lpstr>
      <vt:lpstr>Особенности природных условий</vt:lpstr>
      <vt:lpstr>Презентация PowerPoint</vt:lpstr>
      <vt:lpstr>Подумай!</vt:lpstr>
      <vt:lpstr>Шумеры</vt:lpstr>
      <vt:lpstr>Храм Зиккурат</vt:lpstr>
      <vt:lpstr>Презентация PowerPoint</vt:lpstr>
      <vt:lpstr>Презентация PowerPoint</vt:lpstr>
      <vt:lpstr>Шамаш- бог солнца</vt:lpstr>
      <vt:lpstr>Бог луны- Син</vt:lpstr>
      <vt:lpstr>Бог воды- Эа</vt:lpstr>
      <vt:lpstr>Богиня любви- Иштар</vt:lpstr>
      <vt:lpstr>Вопрос</vt:lpstr>
      <vt:lpstr>Презентация PowerPoint</vt:lpstr>
      <vt:lpstr>Клинопись</vt:lpstr>
      <vt:lpstr>Презентация PowerPoint</vt:lpstr>
      <vt:lpstr>Решение задачи</vt:lpstr>
      <vt:lpstr>Древняя школа</vt:lpstr>
      <vt:lpstr>Вопросы</vt:lpstr>
      <vt:lpstr>Игра «Веришь- не веришь»</vt:lpstr>
      <vt:lpstr>Домашнее задание</vt:lpstr>
      <vt:lpstr>Благодарю за урок!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24</cp:revision>
  <dcterms:created xsi:type="dcterms:W3CDTF">2007-12-31T21:02:43Z</dcterms:created>
  <dcterms:modified xsi:type="dcterms:W3CDTF">2012-11-01T12:00:08Z</dcterms:modified>
</cp:coreProperties>
</file>