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8" r:id="rId3"/>
    <p:sldId id="273" r:id="rId4"/>
    <p:sldId id="257" r:id="rId5"/>
    <p:sldId id="260" r:id="rId6"/>
    <p:sldId id="261" r:id="rId7"/>
    <p:sldId id="263" r:id="rId8"/>
    <p:sldId id="270" r:id="rId9"/>
    <p:sldId id="262" r:id="rId10"/>
    <p:sldId id="272" r:id="rId11"/>
    <p:sldId id="264" r:id="rId12"/>
    <p:sldId id="269" r:id="rId13"/>
    <p:sldId id="271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077DC-6A20-4419-8200-2628E0D71D6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63E86-A6CF-4896-9F50-59B9DF9A6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514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714488"/>
            <a:ext cx="8572560" cy="31432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8575" cmpd="sng">
                  <a:solidFill>
                    <a:srgbClr val="0070C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ВСЕ ПРОФЕССИИ НУЖНЫ,</a:t>
            </a:r>
          </a:p>
          <a:p>
            <a:pPr algn="ctr"/>
            <a:r>
              <a:rPr lang="ru-RU" sz="5400" b="1" dirty="0" smtClean="0">
                <a:ln w="28575" cmpd="sng">
                  <a:solidFill>
                    <a:srgbClr val="0070C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ВСЕ ПРОФЕССИИ ВАЖНЫ</a:t>
            </a:r>
            <a:endParaRPr lang="ru-RU" sz="5400" b="1" dirty="0">
              <a:ln w="28575" cmpd="sng">
                <a:solidFill>
                  <a:srgbClr val="0070C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Продовольственные и непродовольственные            товары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8576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40005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ПРОФЕССИЯ  «СТРОИТЕЛЬ"</a:t>
            </a: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857752" y="1600200"/>
            <a:ext cx="3714776" cy="46863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71612"/>
            <a:ext cx="4143404" cy="47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2"/>
            <a:ext cx="382904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14340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«ИЗБА ЕЛОВА -СЕРДЦЕ ЗДОРОВО»</a:t>
            </a: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86314" y="1600200"/>
            <a:ext cx="3900486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Древней Руси дома строили из дерева.  Дерево прекрасный строительный материал. Строили дома из разных пород дерева, но чаще всего из 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643050"/>
            <a:ext cx="355254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СОВРЕМЕННОЕ СТРОИТЕЛЬСТВО</a:t>
            </a:r>
            <a:endParaRPr lang="ru-RU" sz="36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038600" cy="46259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571612"/>
            <a:ext cx="40386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ПРОФЕССИЯ  «ПОЖАРНЫЙ»</a:t>
            </a:r>
            <a:endParaRPr lang="ru-RU" sz="4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328614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3116"/>
            <a:ext cx="35719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71414"/>
            <a:ext cx="7929618" cy="1571612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ru-RU" sz="4000" dirty="0" smtClean="0"/>
              <a:t>ВСЕ ПРОФЕССИИ НУЖНЫ,</a:t>
            </a:r>
            <a:br>
              <a:rPr lang="ru-RU" sz="4000" dirty="0" smtClean="0"/>
            </a:br>
            <a:r>
              <a:rPr lang="ru-RU" sz="4000" dirty="0" smtClean="0"/>
              <a:t>ВСЕ ПРОФЕССИИ ВАЖНЫ</a:t>
            </a:r>
            <a:endParaRPr lang="ru-RU" sz="40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643050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1643050"/>
            <a:ext cx="17145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1643050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286256"/>
            <a:ext cx="174144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286256"/>
            <a:ext cx="21431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00100" y="4286256"/>
            <a:ext cx="2000264" cy="221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+mj-lt"/>
              </a:rPr>
              <a:t>Профессия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сновное занятие человека, его трудовая деятельность.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+mj-lt"/>
              </a:rPr>
              <a:t>Должность</a:t>
            </a:r>
            <a:r>
              <a:rPr lang="ru-RU" sz="2800" dirty="0"/>
              <a:t>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служебное положение, место в каком-либо учреждении, и связанные с ним служебные обязанности.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ПРОФЕССИЯ и ДОЛЖНОСТЬ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0" dirty="0" smtClean="0">
                <a:latin typeface="+mj-lt"/>
              </a:rPr>
              <a:t>Профессия</a:t>
            </a:r>
            <a:endParaRPr lang="ru-RU" sz="4400" b="0" dirty="0">
              <a:latin typeface="+mj-lt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200" dirty="0" smtClean="0">
              <a:latin typeface="+mj-lt"/>
            </a:endParaRPr>
          </a:p>
          <a:p>
            <a:pPr algn="ctr">
              <a:buNone/>
            </a:pPr>
            <a:r>
              <a:rPr lang="ru-RU" sz="3200" dirty="0" smtClean="0">
                <a:latin typeface="+mj-lt"/>
              </a:rPr>
              <a:t>Учитель</a:t>
            </a:r>
          </a:p>
          <a:p>
            <a:pPr algn="ctr">
              <a:buNone/>
            </a:pPr>
            <a:r>
              <a:rPr lang="ru-RU" sz="3200" dirty="0" smtClean="0">
                <a:latin typeface="+mj-lt"/>
              </a:rPr>
              <a:t>Строитель</a:t>
            </a:r>
          </a:p>
          <a:p>
            <a:pPr algn="ctr">
              <a:buNone/>
            </a:pPr>
            <a:r>
              <a:rPr lang="ru-RU" sz="3200" dirty="0" smtClean="0">
                <a:latin typeface="+mj-lt"/>
              </a:rPr>
              <a:t>Продавец</a:t>
            </a:r>
          </a:p>
          <a:p>
            <a:pPr algn="ctr">
              <a:buNone/>
            </a:pPr>
            <a:r>
              <a:rPr lang="ru-RU" sz="3200" dirty="0" smtClean="0">
                <a:latin typeface="+mj-lt"/>
              </a:rPr>
              <a:t>Журналист</a:t>
            </a:r>
          </a:p>
          <a:p>
            <a:pPr algn="ctr">
              <a:buNone/>
            </a:pPr>
            <a:r>
              <a:rPr lang="ru-RU" sz="3200" dirty="0" smtClean="0">
                <a:latin typeface="+mj-lt"/>
              </a:rPr>
              <a:t>Артист</a:t>
            </a:r>
          </a:p>
          <a:p>
            <a:pPr algn="ctr">
              <a:buNone/>
            </a:pPr>
            <a:endParaRPr lang="ru-RU" sz="3200" dirty="0">
              <a:latin typeface="+mj-lt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0" dirty="0" smtClean="0">
                <a:latin typeface="+mj-lt"/>
              </a:rPr>
              <a:t>Должность</a:t>
            </a:r>
            <a:endParaRPr lang="ru-RU" sz="4400" b="0" dirty="0">
              <a:latin typeface="+mj-lt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5025" y="2348880"/>
            <a:ext cx="4041775" cy="377728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500" dirty="0" smtClean="0">
                <a:latin typeface="+mj-lt"/>
              </a:rPr>
              <a:t>Завуч</a:t>
            </a:r>
          </a:p>
          <a:p>
            <a:pPr algn="ctr">
              <a:buNone/>
            </a:pPr>
            <a:r>
              <a:rPr lang="ru-RU" sz="3500" dirty="0" smtClean="0">
                <a:latin typeface="+mj-lt"/>
              </a:rPr>
              <a:t>Прораб</a:t>
            </a:r>
          </a:p>
          <a:p>
            <a:pPr algn="ctr">
              <a:buNone/>
            </a:pPr>
            <a:r>
              <a:rPr lang="ru-RU" sz="3500" dirty="0" smtClean="0">
                <a:latin typeface="+mj-lt"/>
              </a:rPr>
              <a:t>Заведующий складом</a:t>
            </a:r>
          </a:p>
          <a:p>
            <a:pPr algn="ctr">
              <a:buNone/>
            </a:pPr>
            <a:r>
              <a:rPr lang="ru-RU" sz="3500" dirty="0" smtClean="0">
                <a:latin typeface="+mj-lt"/>
              </a:rPr>
              <a:t>Редактор рубрики</a:t>
            </a:r>
          </a:p>
          <a:p>
            <a:pPr algn="ctr">
              <a:buNone/>
            </a:pPr>
            <a:r>
              <a:rPr lang="ru-RU" sz="3500" dirty="0" smtClean="0">
                <a:latin typeface="+mj-lt"/>
              </a:rPr>
              <a:t>Руководитель театра</a:t>
            </a:r>
            <a:endParaRPr lang="ru-RU" sz="3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АЗБУКА ПРОФЕССИЙ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57224" y="2285992"/>
            <a:ext cx="3143272" cy="3071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+mj-lt"/>
              </a:rPr>
              <a:t>П</a:t>
            </a:r>
            <a:endParaRPr lang="ru-RU" sz="9600" dirty="0">
              <a:latin typeface="+mj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143504" y="2285992"/>
            <a:ext cx="2928958" cy="2928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+mj-lt"/>
              </a:rPr>
              <a:t>С</a:t>
            </a:r>
            <a:endParaRPr lang="ru-RU" sz="9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cs typeface="Times New Roman" pitchFamily="18" charset="0"/>
              </a:rPr>
              <a:t>ПРОФЕССИЯ  «ПАРИКМАХЕР»</a:t>
            </a:r>
            <a:endParaRPr lang="ru-RU" sz="4000" dirty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5" y="1571612"/>
            <a:ext cx="36433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35004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ПРОФЕССИЯ  «ПОРТНОЙ»</a:t>
            </a:r>
            <a:endParaRPr lang="ru-RU" sz="4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600200"/>
            <a:ext cx="3714776" cy="461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600200"/>
            <a:ext cx="3500462" cy="461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ДАЛЁКОЕ ПРОШЛОЕ</a:t>
            </a:r>
            <a:endParaRPr lang="ru-RU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1" y="1600200"/>
            <a:ext cx="1928827" cy="454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643050"/>
            <a:ext cx="314327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14612" y="1571612"/>
            <a:ext cx="23574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КОСТЯНАЯ ИГЛА</a:t>
            </a:r>
            <a:r>
              <a:rPr lang="ru-RU" dirty="0" smtClean="0"/>
              <a:t> - самая древняя из известных археологам швейных принадлежностей, найденная в начале века в одной из балканских пещер. По форме она практически не отличается от современной, хотя и была изготовлена 35 тысяч лет назад. Находка хранится теперь в музее города Цела (Югославия).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ПЕРВАЯ ШВЕЙНАЯ МАШИНА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14876" y="1357298"/>
            <a:ext cx="4143404" cy="5143536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В 1834 году американец     </a:t>
            </a:r>
            <a:r>
              <a:rPr lang="ru-RU" sz="3200" b="1" dirty="0" err="1" smtClean="0"/>
              <a:t>Уолтер</a:t>
            </a:r>
            <a:r>
              <a:rPr lang="ru-RU" b="1" dirty="0" smtClean="0"/>
              <a:t> </a:t>
            </a:r>
            <a:r>
              <a:rPr lang="ru-RU" sz="3200" b="1" dirty="0" smtClean="0"/>
              <a:t>Хант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dirty="0" smtClean="0"/>
              <a:t>изобрел иглу с ушком на заостренном конце и челночное устройство. Это первая машина, в которой используется верхняя и нижняя нитки.</a:t>
            </a:r>
            <a:endParaRPr lang="ru-RU" dirty="0"/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357298"/>
            <a:ext cx="40386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ПРОФЕССИЯ  «ПРОДАВЕЦ»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428736"/>
            <a:ext cx="47149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5857881" y="1857364"/>
            <a:ext cx="3000395" cy="42862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Приятно, когда нас с улыбкой встречают,</a:t>
            </a:r>
            <a:br>
              <a:rPr lang="ru-RU" b="1" dirty="0" smtClean="0"/>
            </a:br>
            <a:r>
              <a:rPr lang="ru-RU" b="1" dirty="0" smtClean="0"/>
              <a:t>Поняв нашу просьбу, товар предлагают</a:t>
            </a:r>
            <a:br>
              <a:rPr lang="ru-RU" b="1" dirty="0" smtClean="0"/>
            </a:br>
            <a:r>
              <a:rPr lang="ru-RU" b="1" dirty="0" smtClean="0"/>
              <a:t>И быстро обслужат, не портя нам нервы,-</a:t>
            </a:r>
            <a:br>
              <a:rPr lang="ru-RU" b="1" dirty="0" smtClean="0"/>
            </a:br>
            <a:r>
              <a:rPr lang="ru-RU" b="1" dirty="0" smtClean="0"/>
              <a:t>Вот это и есть мастерство, классный сервис.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Торговый работник - лицо магазина,</a:t>
            </a:r>
            <a:br>
              <a:rPr lang="ru-RU" b="1" dirty="0" smtClean="0"/>
            </a:br>
            <a:r>
              <a:rPr lang="ru-RU" b="1" dirty="0" smtClean="0"/>
              <a:t>Ему быть приветливым необходимо.</a:t>
            </a:r>
            <a:br>
              <a:rPr lang="ru-RU" b="1" dirty="0" smtClean="0"/>
            </a:br>
            <a:r>
              <a:rPr lang="ru-RU" b="1" dirty="0" smtClean="0"/>
              <a:t>От такта, культуры его поведения</a:t>
            </a:r>
            <a:br>
              <a:rPr lang="ru-RU" b="1" dirty="0" smtClean="0"/>
            </a:br>
            <a:r>
              <a:rPr lang="ru-RU" b="1" dirty="0" smtClean="0"/>
              <a:t>Зависит, с каким мы уйдем настроением.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Broadway"/>
        <a:ea typeface=""/>
        <a:cs typeface=""/>
      </a:majorFont>
      <a:minorFont>
        <a:latin typeface="Calibri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215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ПРОФЕССИЯ и ДОЛЖНОСТЬ</vt:lpstr>
      <vt:lpstr>АЗБУКА ПРОФЕССИЙ</vt:lpstr>
      <vt:lpstr>ПРОФЕССИЯ  «ПАРИКМАХЕР»</vt:lpstr>
      <vt:lpstr>ПРОФЕССИЯ  «ПОРТНОЙ»</vt:lpstr>
      <vt:lpstr>ДАЛЁКОЕ ПРОШЛОЕ</vt:lpstr>
      <vt:lpstr>ПЕРВАЯ ШВЕЙНАЯ МАШИНА</vt:lpstr>
      <vt:lpstr>ПРОФЕССИЯ  «ПРОДАВЕЦ»</vt:lpstr>
      <vt:lpstr>Продовольственные и непродовольственные            товары</vt:lpstr>
      <vt:lpstr>ПРОФЕССИЯ  «СТРОИТЕЛЬ"</vt:lpstr>
      <vt:lpstr>«ИЗБА ЕЛОВА -СЕРДЦЕ ЗДОРОВО»</vt:lpstr>
      <vt:lpstr>СОВРЕМЕННОЕ СТРОИТЕЛЬСТВО</vt:lpstr>
      <vt:lpstr>ПРОФЕССИЯ  «ПОЖАРНЫЙ»</vt:lpstr>
      <vt:lpstr>ВСЕ ПРОФЕССИИ НУЖНЫ, ВСЕ ПРОФЕССИИ ВАЖНЫ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ПРОФЕССИИ НУЖНЫ, ВСЕ ПРОФЕССИИ ВАЖНЫ</dc:title>
  <cp:lastModifiedBy>Tata</cp:lastModifiedBy>
  <cp:revision>72</cp:revision>
  <dcterms:modified xsi:type="dcterms:W3CDTF">2013-01-05T19:20:31Z</dcterms:modified>
</cp:coreProperties>
</file>