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6F304-455B-45E1-A8A5-85F815D068E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5E94E3-EB48-42F2-92AC-79FDFFEA9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714752"/>
            <a:ext cx="6400800" cy="19240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Составила:  Подгорная  Ирина  Николаевна </a:t>
            </a:r>
          </a:p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воспитатель МАДОУ комбинированного вида </a:t>
            </a:r>
          </a:p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«Детский сад №8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Динского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района»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85860"/>
            <a:ext cx="739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  <a:b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«Чем славится Кубань!»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1434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Ягоды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Пользователь\Рабочий стол\Картинки Кубань\fruits_620x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143668" cy="460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77186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Овощные культуры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Пользователь\Рабочий стол\Картинки Кубань\origina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4373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705748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Подсолнечник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Documents and Settings\Пользователь\Рабочий стол\Картинки Кубань\mota_ru_1120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49"/>
            <a:ext cx="6858048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214554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Люди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Пользователь\Рабочий стол\Картинки Кубань\a3f2b8e5e07fa5399280b88af6718049_1024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071942"/>
            <a:ext cx="3524275" cy="2357454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Картинки Кубань\kubanskii-kazachok__4osjp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4071942"/>
            <a:ext cx="3536181" cy="2357454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Картинки Кубань\366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428736"/>
            <a:ext cx="3571900" cy="2381266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Картинки Кубань\38195_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7" y="1428736"/>
            <a:ext cx="3571900" cy="24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34869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Природа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Пользователь\Рабочий стол\Картинки Кубань\0.море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214422"/>
            <a:ext cx="3357586" cy="2428872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Картинки Кубань\природа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929066"/>
            <a:ext cx="3357586" cy="250098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Картинки Кубань\природа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3" y="4071942"/>
            <a:ext cx="3533865" cy="2357454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Картинки Кубань\лотосы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214422"/>
            <a:ext cx="3286148" cy="250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7725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Пшеничные поля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Пользователь\Рабочий стол\Картинки Кубань\wheat-field-wallpapers_13409_1680x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3"/>
            <a:ext cx="7358114" cy="459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062938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Рисовые чеки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Пользователь\Рабочий стол\Картинки Кубань\1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429420" cy="483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2938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Чайные плантации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Пользователь\Рабочий стол\Картинки Кубань\teastory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1"/>
            <a:ext cx="6572296" cy="438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062938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Сахарная свекла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Пользователь\Рабочий стол\Картинки Кубань\саx_ свекла da4f7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5"/>
            <a:ext cx="7286676" cy="4857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77186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Виноградники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Пользователь\Рабочий стол\Картинки Кубань\0_1ef9e_5ecfdf6b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429420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062938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Фруктовые сады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Documents and Settings\Пользователь\Рабочий стол\Картинки Кубань\0_61dcb_7f7eba30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357586" cy="2518190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Картинки Кубань\0_749c3_f9e2e3bf_-1-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071942"/>
            <a:ext cx="3268633" cy="2373028"/>
          </a:xfrm>
          <a:prstGeom prst="rect">
            <a:avLst/>
          </a:prstGeom>
          <a:noFill/>
        </p:spPr>
      </p:pic>
      <p:pic>
        <p:nvPicPr>
          <p:cNvPr id="8197" name="Picture 5" descr="C:\Documents and Settings\Пользователь\Рабочий стол\Картинки Кубань\x_4cbf48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285860"/>
            <a:ext cx="3286148" cy="2464375"/>
          </a:xfrm>
          <a:prstGeom prst="rect">
            <a:avLst/>
          </a:prstGeom>
          <a:noFill/>
        </p:spPr>
      </p:pic>
      <p:pic>
        <p:nvPicPr>
          <p:cNvPr id="8198" name="Picture 6" descr="C:\Documents and Settings\Пользователь\Рабочий стол\Картинки Кубань\60775713_1277462581_23796658_812bf992a0214bfb87f50c68bf9be33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000504"/>
            <a:ext cx="3357586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40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Люди </vt:lpstr>
      <vt:lpstr>Природа</vt:lpstr>
      <vt:lpstr>Пшеничные поля</vt:lpstr>
      <vt:lpstr>Рисовые чеки</vt:lpstr>
      <vt:lpstr>Чайные плантации</vt:lpstr>
      <vt:lpstr>Сахарная свекла</vt:lpstr>
      <vt:lpstr>Виноградники</vt:lpstr>
      <vt:lpstr>Фруктовые сады</vt:lpstr>
      <vt:lpstr>Ягоды</vt:lpstr>
      <vt:lpstr>Овощные культуры </vt:lpstr>
      <vt:lpstr>Подсолнечник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«Чем славится Кубань!»</dc:title>
  <dc:creator>ИРИНА</dc:creator>
  <cp:lastModifiedBy>Tata</cp:lastModifiedBy>
  <cp:revision>17</cp:revision>
  <dcterms:created xsi:type="dcterms:W3CDTF">2012-08-19T11:21:15Z</dcterms:created>
  <dcterms:modified xsi:type="dcterms:W3CDTF">2012-12-19T09:14:58Z</dcterms:modified>
</cp:coreProperties>
</file>