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62" r:id="rId3"/>
    <p:sldId id="263" r:id="rId4"/>
    <p:sldId id="259" r:id="rId5"/>
    <p:sldId id="264" r:id="rId6"/>
    <p:sldId id="260" r:id="rId7"/>
    <p:sldId id="266" r:id="rId8"/>
    <p:sldId id="267" r:id="rId9"/>
    <p:sldId id="268" r:id="rId10"/>
    <p:sldId id="269" r:id="rId11"/>
    <p:sldId id="290" r:id="rId12"/>
    <p:sldId id="291" r:id="rId13"/>
    <p:sldId id="292" r:id="rId14"/>
    <p:sldId id="289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301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B8CCF-243A-4456-8581-22722B442A6A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714E0-A7F3-4EE4-96F8-82E66F3BE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14E0-A7F3-4EE4-96F8-82E66F3BEB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5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5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5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25.jpeg"/><Relationship Id="rId7" Type="http://schemas.openxmlformats.org/officeDocument/2006/relationships/image" Target="../media/image6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25.jpeg"/><Relationship Id="rId7" Type="http://schemas.openxmlformats.org/officeDocument/2006/relationships/image" Target="../media/image6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25.jpeg"/><Relationship Id="rId7" Type="http://schemas.openxmlformats.org/officeDocument/2006/relationships/image" Target="../media/image7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2.gif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25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Светлана\Desktop\Методнеделя 2011-2012 Технология\ПЛАМЯ\62661990_4c00cb8fd0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C:\Users\Светлана\Desktop\ВСЁ для презентаций\вставки\3672dec44b_600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73012">
            <a:off x="183769" y="265795"/>
            <a:ext cx="4646569" cy="3803242"/>
          </a:xfrm>
          <a:prstGeom prst="rect">
            <a:avLst/>
          </a:prstGeom>
          <a:noFill/>
        </p:spPr>
      </p:pic>
      <p:pic>
        <p:nvPicPr>
          <p:cNvPr id="5" name="Picture 5" descr="C:\Users\Светлана\Desktop\ВСЁ для презентаций\МЕЛКИЕ\Glocken0049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51106">
            <a:off x="5943600" y="1219200"/>
            <a:ext cx="2590800" cy="2590800"/>
          </a:xfrm>
          <a:prstGeom prst="rect">
            <a:avLst/>
          </a:prstGeom>
          <a:noFill/>
        </p:spPr>
      </p:pic>
      <p:pic>
        <p:nvPicPr>
          <p:cNvPr id="48132" name="Picture 4" descr="C:\Users\Светлана\Desktop\ВСЁ для презентаций\вставки\53191833_50605815_salyutbe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79993">
            <a:off x="4909102" y="2730482"/>
            <a:ext cx="1720001" cy="3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3" name="Picture 1" descr="C:\Users\Светлана\Desktop\Методнеделя 2011-2012 Технология\Свечи\Брюллов -Гадающая Светла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85799"/>
            <a:ext cx="3962400" cy="4840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Карл  Брюллов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«Гадающая Светлана»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3" name="Picture 2" descr="C:\Users\Светлана\Desktop\ВСЁ для презентаций\Новый год\0_1cc9b_cb15ef1_X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0"/>
            <a:ext cx="42672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Users\Светлана\Desktop\ВСЁ для презентаций\Новый год\08d0859d73a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1000"/>
            <a:ext cx="3657600" cy="3651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C:\Users\Светлана\Desktop\ВСЁ для презентаций\Новый год\3502762924f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267200"/>
            <a:ext cx="2286000" cy="2161822"/>
          </a:xfrm>
          <a:prstGeom prst="rect">
            <a:avLst/>
          </a:prstGeom>
          <a:noFill/>
        </p:spPr>
      </p:pic>
      <p:pic>
        <p:nvPicPr>
          <p:cNvPr id="7" name="Picture 5" descr="E:\анимация 1\Анимированные звёзды\З 3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5257800"/>
            <a:ext cx="838200" cy="758792"/>
          </a:xfrm>
          <a:prstGeom prst="rect">
            <a:avLst/>
          </a:prstGeom>
          <a:noFill/>
        </p:spPr>
      </p:pic>
      <p:pic>
        <p:nvPicPr>
          <p:cNvPr id="4098" name="Picture 2" descr="C:\Documents and Settings\ртк\Рабочий стол\Методнеделя 2011-2012 Технология\Новый год\0_57879_835c84fe_XXS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09800"/>
            <a:ext cx="714375" cy="714375"/>
          </a:xfrm>
          <a:prstGeom prst="rect">
            <a:avLst/>
          </a:prstGeom>
          <a:noFill/>
        </p:spPr>
      </p:pic>
      <p:pic>
        <p:nvPicPr>
          <p:cNvPr id="4099" name="Picture 3" descr="C:\Documents and Settings\ртк\Рабочий стол\Методнеделя 2011-2012 Технология\Новый год\0_57879_835c84fe_XXS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2286000"/>
            <a:ext cx="714375" cy="714375"/>
          </a:xfrm>
          <a:prstGeom prst="rect">
            <a:avLst/>
          </a:prstGeom>
          <a:noFill/>
        </p:spPr>
      </p:pic>
      <p:pic>
        <p:nvPicPr>
          <p:cNvPr id="4100" name="Picture 4" descr="C:\Documents and Settings\ртк\Рабочий стол\Методнеделя 2011-2012 Технология\Новый год\0_57879_835c84fe_XXS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2286000"/>
            <a:ext cx="714375" cy="714375"/>
          </a:xfrm>
          <a:prstGeom prst="rect">
            <a:avLst/>
          </a:prstGeom>
          <a:noFill/>
        </p:spPr>
      </p:pic>
      <p:pic>
        <p:nvPicPr>
          <p:cNvPr id="4101" name="Picture 5" descr="C:\Documents and Settings\ртк\Рабочий стол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762000"/>
            <a:ext cx="1752600" cy="1752600"/>
          </a:xfrm>
          <a:prstGeom prst="rect">
            <a:avLst/>
          </a:prstGeom>
          <a:noFill/>
        </p:spPr>
      </p:pic>
      <p:pic>
        <p:nvPicPr>
          <p:cNvPr id="4102" name="Picture 6" descr="C:\Documents and Settings\ртк\Рабочий стол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10668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070" y="0"/>
            <a:ext cx="9241070" cy="6858000"/>
          </a:xfrm>
          <a:prstGeom prst="rect">
            <a:avLst/>
          </a:prstGeom>
          <a:noFill/>
        </p:spPr>
      </p:pic>
      <p:pic>
        <p:nvPicPr>
          <p:cNvPr id="3" name="Picture 1" descr="C:\Users\Светлана\Desktop\Методнеделя 2011-2012 Технология\Свечи\3_3_y3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819400"/>
            <a:ext cx="2781300" cy="208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C:\Users\Светлана\Desktop\Методнеделя 2011-2012 Технология\Свечи\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33400"/>
            <a:ext cx="2076275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C:\Users\Светлана\Desktop\Методнеделя 2011-2012 Технология\Свечи\DSC056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57200"/>
            <a:ext cx="22860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C:\Users\Светлана\Desktop\Методнеделя 2011-2012 Технология\Свечи\IMG_24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971800"/>
            <a:ext cx="2133600" cy="1874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C:\Users\Светлана\Desktop\Методнеделя 2011-2012 Технология\Свечи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286000"/>
            <a:ext cx="1981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33600" y="51816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Новогодние праздники </a:t>
            </a:r>
          </a:p>
          <a:p>
            <a:pPr algn="ctr"/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Сувениры</a:t>
            </a:r>
            <a:endParaRPr lang="ru-RU" sz="4000" b="1" u="sng" dirty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ртк\Рабочий стол\Методнеделя 2011-2012 Технология\Новый год\0_578d4_cf2504fc_XXS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983242">
            <a:off x="968133" y="4549533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3" name="Picture 5" descr="C:\Documents and Settings\ртк\Рабочий стол\тесто\b81acc9513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57200"/>
            <a:ext cx="2356573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Documents and Settings\ртк\Рабочий стол\тесто\imageFunctions.ph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28600"/>
            <a:ext cx="234315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C:\Documents and Settings\ртк\Рабочий стол\тесто\b_9306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762000"/>
            <a:ext cx="23368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7" descr="C:\Documents and Settings\ртк\Рабочий стол\тесто\bigм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733800"/>
            <a:ext cx="2895600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6" descr="C:\Documents and Settings\ртк\Рабочий стол\тесто\Avtor_Homich_Viktori.U_samovara.Kartiny_iz_solyonogo_testa_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3733800"/>
            <a:ext cx="316247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C:\Documents and Settings\ртк\Мои документы\Для презентаций\вставки\62868761_kyj73t8u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-1652587" y="2414588"/>
            <a:ext cx="4143375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070" y="0"/>
            <a:ext cx="9241070" cy="6858000"/>
          </a:xfrm>
          <a:prstGeom prst="rect">
            <a:avLst/>
          </a:prstGeom>
          <a:noFill/>
        </p:spPr>
      </p:pic>
      <p:pic>
        <p:nvPicPr>
          <p:cNvPr id="4" name="Рисунок 3" descr="C:\Users\Светлана\Desktop\Методнеделя 2011-2012 Технология\тесто-руки\DSC008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4960">
            <a:off x="1807963" y="1668175"/>
            <a:ext cx="2638425" cy="2171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Users\Светлана\Desktop\Методнеделя 2011-2012 Технология\тесто-руки\DSC008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9846">
            <a:off x="4819522" y="1723943"/>
            <a:ext cx="2684841" cy="2114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" y="38862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 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Возьмите достаточное количество теста,  согрейте его и скатайте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из него шарик.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ртк\Рабочий стол\тесто-руки\DSC008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990600"/>
            <a:ext cx="4105275" cy="2949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42672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Прижмите  ладонью шарик,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чтобы немного его сплюснуть.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Это  будет основа  нашего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будущего подсвечника.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ртк\Рабочий стол\тесто-руки\DSC008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5025" y="1202809"/>
            <a:ext cx="3200399" cy="2438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C:\Documents and Settings\ртк\Рабочий стол\тесто-руки\DSC008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19750" y="933450"/>
            <a:ext cx="2438399" cy="3009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4419600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i="1" dirty="0" smtClean="0"/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Посредине основы- «лепешки» сделайте выемку,  равную  диаметру  свечи.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ртк\Рабочий стол\тесто-руки\DSC008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2907030" cy="2070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C:\Documents and Settings\ртк\Рабочий стол\тесто-руки\DSC008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600200"/>
            <a:ext cx="27432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Documents and Settings\ртк\Рабочий стол\тесто-руки\DSC008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43600" y="533400"/>
            <a:ext cx="23622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Documents and Settings\ртк\Рабочий стол\тесто-руки\DSC008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429000"/>
            <a:ext cx="24384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:\Documents and Settings\ртк\Рабочий стол\тесто-руки\DSC008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038600"/>
            <a:ext cx="3962400" cy="2025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ртк\Рабочий стол\Методнеделя 2011-2012 Технология\Свечи\200x150-images-stories-podelki-testo-podsvechni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85800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Documents and Settings\ртк\Рабочий стол\Методнеделя 2011-2012 Технология\Свечи\dsc062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685800"/>
            <a:ext cx="2755433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Documents and Settings\ртк\Рабочий стол\Методнеделя 2011-2012 Технология\Свечи\sam_0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505200"/>
            <a:ext cx="3200400" cy="2400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C:\Documents and Settings\ртк\Рабочий стол\Методнеделя 2011-2012 Технология\Свечи\moi_raboty_0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352800"/>
            <a:ext cx="3200400" cy="2400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3" name="Рисунок 2" descr="C:\Users\Светлана\Desktop\Методнеделя 2011-2012 Технология\тесто-руки\DSC008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2876">
            <a:off x="1131465" y="460164"/>
            <a:ext cx="2977099" cy="2458197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C:\Documents and Settings\ртк\Рабочий стол\тесто-руки\DSC008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"/>
            <a:ext cx="2971799" cy="256842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Documents and Settings\ртк\Рабочий стол\тесто-руки\DSC008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276600"/>
            <a:ext cx="3200399" cy="2514599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Documents and Settings\ртк\Рабочий стол\тесто-руки\DSC008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428750" y="3067050"/>
            <a:ext cx="2438399" cy="3009899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трелка вправо 6"/>
          <p:cNvSpPr/>
          <p:nvPr/>
        </p:nvSpPr>
        <p:spPr>
          <a:xfrm>
            <a:off x="4038600" y="1371600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153912" y="268528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962400" y="4191000"/>
            <a:ext cx="978408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Светлана\Desktop\Методнеделя 2011-2012 Технология\ПЛАМЯ\gallery_b_9_aya_vechni_og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33400"/>
            <a:ext cx="571500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09800" y="5029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Священный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Методнеделя 2011-2012 Технология\ПЛАМЯ 1\252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55545">
            <a:off x="3983452" y="985826"/>
            <a:ext cx="1152458" cy="199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2051" name="Picture 3" descr="E:\ПЛАМЯ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3400"/>
            <a:ext cx="4967128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E:\ПЛАМЯ\vasili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685800"/>
            <a:ext cx="2209800" cy="5497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219200"/>
            <a:ext cx="304800" cy="304800"/>
          </a:xfrm>
          <a:prstGeom prst="rect">
            <a:avLst/>
          </a:prstGeom>
          <a:noFill/>
        </p:spPr>
      </p:pic>
      <p:pic>
        <p:nvPicPr>
          <p:cNvPr id="2054" name="Picture 6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219200"/>
            <a:ext cx="304800" cy="304800"/>
          </a:xfrm>
          <a:prstGeom prst="rect">
            <a:avLst/>
          </a:prstGeom>
          <a:noFill/>
        </p:spPr>
      </p:pic>
      <p:pic>
        <p:nvPicPr>
          <p:cNvPr id="2055" name="Picture 7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143000"/>
            <a:ext cx="304800" cy="304800"/>
          </a:xfrm>
          <a:prstGeom prst="rect">
            <a:avLst/>
          </a:prstGeom>
          <a:noFill/>
        </p:spPr>
      </p:pic>
      <p:pic>
        <p:nvPicPr>
          <p:cNvPr id="2056" name="Picture 8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667000"/>
            <a:ext cx="304800" cy="304800"/>
          </a:xfrm>
          <a:prstGeom prst="rect">
            <a:avLst/>
          </a:prstGeom>
          <a:noFill/>
        </p:spPr>
      </p:pic>
      <p:pic>
        <p:nvPicPr>
          <p:cNvPr id="2057" name="Picture 9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2667000"/>
            <a:ext cx="304800" cy="304800"/>
          </a:xfrm>
          <a:prstGeom prst="rect">
            <a:avLst/>
          </a:prstGeom>
          <a:noFill/>
        </p:spPr>
      </p:pic>
      <p:pic>
        <p:nvPicPr>
          <p:cNvPr id="2058" name="Picture 10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638800"/>
            <a:ext cx="304800" cy="304800"/>
          </a:xfrm>
          <a:prstGeom prst="rect">
            <a:avLst/>
          </a:prstGeom>
          <a:noFill/>
        </p:spPr>
      </p:pic>
      <p:pic>
        <p:nvPicPr>
          <p:cNvPr id="2059" name="Picture 11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638800"/>
            <a:ext cx="304800" cy="304800"/>
          </a:xfrm>
          <a:prstGeom prst="rect">
            <a:avLst/>
          </a:prstGeom>
          <a:noFill/>
        </p:spPr>
      </p:pic>
      <p:pic>
        <p:nvPicPr>
          <p:cNvPr id="2060" name="Picture 12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638800"/>
            <a:ext cx="304800" cy="304800"/>
          </a:xfrm>
          <a:prstGeom prst="rect">
            <a:avLst/>
          </a:prstGeom>
          <a:noFill/>
        </p:spPr>
      </p:pic>
      <p:pic>
        <p:nvPicPr>
          <p:cNvPr id="2061" name="Picture 13" descr="E:\ПЛАМЯ\92875076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267200"/>
            <a:ext cx="3505200" cy="213360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62" name="Picture 14" descr="C:\Documents and Settings\ртк\Мои документы\Для презентаций\Анимация\Анимированные звёзды\З-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191000"/>
            <a:ext cx="495300" cy="438150"/>
          </a:xfrm>
          <a:prstGeom prst="rect">
            <a:avLst/>
          </a:prstGeom>
          <a:noFill/>
        </p:spPr>
      </p:pic>
      <p:pic>
        <p:nvPicPr>
          <p:cNvPr id="2063" name="Picture 15" descr="C:\Documents and Settings\ртк\Мои документы\Для презентаций\Анимация\Анимированные звёзды\З-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743200"/>
            <a:ext cx="495300" cy="438150"/>
          </a:xfrm>
          <a:prstGeom prst="rect">
            <a:avLst/>
          </a:prstGeom>
          <a:noFill/>
        </p:spPr>
      </p:pic>
      <p:pic>
        <p:nvPicPr>
          <p:cNvPr id="2064" name="Picture 16" descr="C:\Documents and Settings\ртк\Мои документы\Для презентаций\Анимация\Анимированные звёзды\З-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1371600"/>
            <a:ext cx="495300" cy="438150"/>
          </a:xfrm>
          <a:prstGeom prst="rect">
            <a:avLst/>
          </a:prstGeom>
          <a:noFill/>
        </p:spPr>
      </p:pic>
      <p:pic>
        <p:nvPicPr>
          <p:cNvPr id="2065" name="Picture 17" descr="C:\Documents and Settings\ртк\Мои документы\Для презентаций\Анимация\Анимированные звёзды\З-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4724400"/>
            <a:ext cx="495300" cy="438150"/>
          </a:xfrm>
          <a:prstGeom prst="rect">
            <a:avLst/>
          </a:prstGeom>
          <a:noFill/>
        </p:spPr>
      </p:pic>
      <p:pic>
        <p:nvPicPr>
          <p:cNvPr id="2066" name="Picture 18" descr="C:\Documents and Settings\ртк\Мои документы\Для презентаций\Анимация\Анимированные звёзды\З-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5334000"/>
            <a:ext cx="495300" cy="438150"/>
          </a:xfrm>
          <a:prstGeom prst="rect">
            <a:avLst/>
          </a:prstGeom>
          <a:noFill/>
        </p:spPr>
      </p:pic>
      <p:pic>
        <p:nvPicPr>
          <p:cNvPr id="2067" name="Picture 19" descr="C:\Documents and Settings\ртк\Мои документы\Для презентаций\Анимация\Анимированные звёзды\З-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5486400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3076" name="Picture 4" descr="C:\Documents and Settings\ртк\Мои документы\Для презентаций\открытки\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09600"/>
            <a:ext cx="47625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E:\ПЛАМЯ\7500854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219200"/>
            <a:ext cx="3104993" cy="4773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8" name="Picture 6" descr="E:\Методнеделя 2011-2012 Технология\ПЛАМЯ 1\18799159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304800"/>
            <a:ext cx="3429000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9" name="Picture 7" descr="C:\Documents and Settings\ртк\Рабочий стол\Методнеделя 2011-2012 Технология\Свечи\halloween5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495800"/>
            <a:ext cx="733425" cy="1666875"/>
          </a:xfrm>
          <a:prstGeom prst="rect">
            <a:avLst/>
          </a:prstGeom>
          <a:noFill/>
        </p:spPr>
      </p:pic>
      <p:pic>
        <p:nvPicPr>
          <p:cNvPr id="3080" name="Picture 8" descr="C:\Documents and Settings\ртк\Рабочий стол\Методнеделя 2011-2012 Технология\Свечи\halloween5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1" y="4680239"/>
            <a:ext cx="685800" cy="1558636"/>
          </a:xfrm>
          <a:prstGeom prst="rect">
            <a:avLst/>
          </a:prstGeom>
          <a:noFill/>
        </p:spPr>
      </p:pic>
      <p:pic>
        <p:nvPicPr>
          <p:cNvPr id="3081" name="Picture 9" descr="C:\Documents and Settings\ртк\Рабочий стол\Методнеделя 2011-2012 Технология\Свечи\halloween5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908840"/>
            <a:ext cx="685800" cy="1558636"/>
          </a:xfrm>
          <a:prstGeom prst="rect">
            <a:avLst/>
          </a:prstGeom>
          <a:noFill/>
        </p:spPr>
      </p:pic>
      <p:pic>
        <p:nvPicPr>
          <p:cNvPr id="3082" name="Picture 10" descr="C:\Documents and Settings\ртк\Рабочий стол\Методнеделя 2011-2012 Технология\Свечи\halloween5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5029200"/>
            <a:ext cx="609600" cy="1385455"/>
          </a:xfrm>
          <a:prstGeom prst="rect">
            <a:avLst/>
          </a:prstGeom>
          <a:noFill/>
        </p:spPr>
      </p:pic>
      <p:pic>
        <p:nvPicPr>
          <p:cNvPr id="3083" name="Picture 11" descr="C:\Documents and Settings\ртк\Рабочий стол\Методнеделя 2011-2012 Технология\Свечи\halloween5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114800" y="5105400"/>
            <a:ext cx="545006" cy="1285875"/>
          </a:xfrm>
          <a:prstGeom prst="rect">
            <a:avLst/>
          </a:prstGeom>
          <a:noFill/>
        </p:spPr>
      </p:pic>
      <p:pic>
        <p:nvPicPr>
          <p:cNvPr id="3084" name="Picture 12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3352800"/>
            <a:ext cx="304800" cy="304800"/>
          </a:xfrm>
          <a:prstGeom prst="rect">
            <a:avLst/>
          </a:prstGeom>
          <a:noFill/>
        </p:spPr>
      </p:pic>
      <p:pic>
        <p:nvPicPr>
          <p:cNvPr id="3085" name="Picture 13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429000"/>
            <a:ext cx="304800" cy="304800"/>
          </a:xfrm>
          <a:prstGeom prst="rect">
            <a:avLst/>
          </a:prstGeom>
          <a:noFill/>
        </p:spPr>
      </p:pic>
      <p:pic>
        <p:nvPicPr>
          <p:cNvPr id="3086" name="Picture 14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4876800"/>
            <a:ext cx="304800" cy="304800"/>
          </a:xfrm>
          <a:prstGeom prst="rect">
            <a:avLst/>
          </a:prstGeom>
          <a:noFill/>
        </p:spPr>
      </p:pic>
      <p:pic>
        <p:nvPicPr>
          <p:cNvPr id="3087" name="Picture 15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5105400"/>
            <a:ext cx="304800" cy="304800"/>
          </a:xfrm>
          <a:prstGeom prst="rect">
            <a:avLst/>
          </a:prstGeom>
          <a:noFill/>
        </p:spPr>
      </p:pic>
      <p:pic>
        <p:nvPicPr>
          <p:cNvPr id="3088" name="Picture 16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5181600"/>
            <a:ext cx="304800" cy="304800"/>
          </a:xfrm>
          <a:prstGeom prst="rect">
            <a:avLst/>
          </a:prstGeom>
          <a:noFill/>
        </p:spPr>
      </p:pic>
      <p:pic>
        <p:nvPicPr>
          <p:cNvPr id="3089" name="Picture 17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5105400"/>
            <a:ext cx="304800" cy="304800"/>
          </a:xfrm>
          <a:prstGeom prst="rect">
            <a:avLst/>
          </a:prstGeom>
          <a:noFill/>
        </p:spPr>
      </p:pic>
      <p:pic>
        <p:nvPicPr>
          <p:cNvPr id="3090" name="Picture 18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648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ртк\Мои документы\Для презентаций\Анимация\анимашки\583539_u26_7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57200"/>
            <a:ext cx="469726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219200"/>
            <a:ext cx="304800" cy="304800"/>
          </a:xfrm>
          <a:prstGeom prst="rect">
            <a:avLst/>
          </a:prstGeom>
          <a:noFill/>
        </p:spPr>
      </p:pic>
      <p:pic>
        <p:nvPicPr>
          <p:cNvPr id="6148" name="Picture 4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43000"/>
            <a:ext cx="304800" cy="304800"/>
          </a:xfrm>
          <a:prstGeom prst="rect">
            <a:avLst/>
          </a:prstGeom>
          <a:noFill/>
        </p:spPr>
      </p:pic>
      <p:pic>
        <p:nvPicPr>
          <p:cNvPr id="6149" name="Picture 5" descr="C:\Documents and Settings\ртк\Мои документы\Для презентаций\Анимация\Анимированные звёзды\з-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066800"/>
            <a:ext cx="304800" cy="3048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09600" y="4267200"/>
            <a:ext cx="6629400" cy="2286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Пусть всегда  у вас будет: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-Воздух чтобы дышать,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-Огонь, чтобы греться,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-Вода, чтобы пить,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 Земля, чтобы на ней жить…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Светлана\Desktop\Методнеделя 2011-2012 Технология\ПЛАМЯ 1\99026488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057400"/>
            <a:ext cx="1667599" cy="27432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Светлана\Desktop\Методнеделя 2011-2012 Технология\ПЛАМЯ 1\53290872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4114800"/>
            <a:ext cx="1219200" cy="178787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Светлана\Desktop\Методнеделя 2011-2012 Технология\Свечи\halloween5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5334000"/>
            <a:ext cx="533400" cy="121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  <p:pic>
        <p:nvPicPr>
          <p:cNvPr id="8196" name="Picture 4" descr="C:\Documents and Settings\ртк\Рабочий стол\Методнеделя 2011-2012 Технология\Новый год\e58869879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5635676" cy="6185154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 rot="769976">
            <a:off x="1601370" y="5223860"/>
            <a:ext cx="3041798" cy="1228839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наступающим Новым годом!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Светлана\Desktop\Методнеделя 2011-2012 Технология\Новый год\ьол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5237">
            <a:off x="5418091" y="2792459"/>
            <a:ext cx="3905250" cy="3905250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ВСЁ для презентаций\МЕЛКИЕ\sweet1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5715000"/>
            <a:ext cx="542677" cy="866775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ВСЁ для презентаций\МЕЛКИЕ\sweet1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486400"/>
            <a:ext cx="685800" cy="1095375"/>
          </a:xfrm>
          <a:prstGeom prst="rect">
            <a:avLst/>
          </a:prstGeom>
          <a:noFill/>
        </p:spPr>
      </p:pic>
      <p:pic>
        <p:nvPicPr>
          <p:cNvPr id="2053" name="Picture 5" descr="C:\Users\Светлана\Desktop\ВСЁ для презентаций\МЕЛКИЕ\sweet1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943600"/>
            <a:ext cx="447261" cy="714375"/>
          </a:xfrm>
          <a:prstGeom prst="rect">
            <a:avLst/>
          </a:prstGeom>
          <a:noFill/>
        </p:spPr>
      </p:pic>
      <p:pic>
        <p:nvPicPr>
          <p:cNvPr id="2055" name="Picture 7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066800"/>
            <a:ext cx="914400" cy="914400"/>
          </a:xfrm>
          <a:prstGeom prst="rect">
            <a:avLst/>
          </a:prstGeom>
          <a:noFill/>
        </p:spPr>
      </p:pic>
      <p:pic>
        <p:nvPicPr>
          <p:cNvPr id="2056" name="Picture 8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914400"/>
            <a:ext cx="714375" cy="714375"/>
          </a:xfrm>
          <a:prstGeom prst="rect">
            <a:avLst/>
          </a:prstGeom>
          <a:noFill/>
        </p:spPr>
      </p:pic>
      <p:pic>
        <p:nvPicPr>
          <p:cNvPr id="2057" name="Picture 9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762000"/>
            <a:ext cx="714375" cy="714375"/>
          </a:xfrm>
          <a:prstGeom prst="rect">
            <a:avLst/>
          </a:prstGeom>
          <a:noFill/>
        </p:spPr>
      </p:pic>
      <p:pic>
        <p:nvPicPr>
          <p:cNvPr id="2058" name="Picture 10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828800"/>
            <a:ext cx="714375" cy="714375"/>
          </a:xfrm>
          <a:prstGeom prst="rect">
            <a:avLst/>
          </a:prstGeom>
          <a:noFill/>
        </p:spPr>
      </p:pic>
      <p:pic>
        <p:nvPicPr>
          <p:cNvPr id="2059" name="Picture 11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981200"/>
            <a:ext cx="714375" cy="714375"/>
          </a:xfrm>
          <a:prstGeom prst="rect">
            <a:avLst/>
          </a:prstGeom>
          <a:noFill/>
        </p:spPr>
      </p:pic>
      <p:pic>
        <p:nvPicPr>
          <p:cNvPr id="2060" name="Picture 12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905000"/>
            <a:ext cx="714375" cy="714375"/>
          </a:xfrm>
          <a:prstGeom prst="rect">
            <a:avLst/>
          </a:prstGeom>
          <a:noFill/>
        </p:spPr>
      </p:pic>
      <p:pic>
        <p:nvPicPr>
          <p:cNvPr id="2061" name="Picture 13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2895600"/>
            <a:ext cx="714375" cy="714375"/>
          </a:xfrm>
          <a:prstGeom prst="rect">
            <a:avLst/>
          </a:prstGeom>
          <a:noFill/>
        </p:spPr>
      </p:pic>
      <p:pic>
        <p:nvPicPr>
          <p:cNvPr id="2062" name="Picture 14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2057400"/>
            <a:ext cx="714375" cy="714375"/>
          </a:xfrm>
          <a:prstGeom prst="rect">
            <a:avLst/>
          </a:prstGeom>
          <a:noFill/>
        </p:spPr>
      </p:pic>
      <p:pic>
        <p:nvPicPr>
          <p:cNvPr id="2063" name="Picture 15" descr="C:\Users\Светлана\Desktop\Методнеделя 2011-2012 Технология\Новый год\0_578ac_c84720a9_X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33400"/>
            <a:ext cx="714375" cy="714375"/>
          </a:xfrm>
          <a:prstGeom prst="rect">
            <a:avLst/>
          </a:prstGeom>
          <a:noFill/>
        </p:spPr>
      </p:pic>
      <p:pic>
        <p:nvPicPr>
          <p:cNvPr id="2067" name="Picture 19" descr="C:\Users\Светлана\Desktop\ВСЁ для презентаций\вставки\a713a85b01d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5334000"/>
            <a:ext cx="609600" cy="609600"/>
          </a:xfrm>
          <a:prstGeom prst="rect">
            <a:avLst/>
          </a:prstGeom>
          <a:noFill/>
        </p:spPr>
      </p:pic>
      <p:pic>
        <p:nvPicPr>
          <p:cNvPr id="2068" name="Picture 20" descr="C:\Users\Светлана\Desktop\ВСЁ для презентаций\вставки\a713a85b01d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638800"/>
            <a:ext cx="609600" cy="609600"/>
          </a:xfrm>
          <a:prstGeom prst="rect">
            <a:avLst/>
          </a:prstGeom>
          <a:noFill/>
        </p:spPr>
      </p:pic>
      <p:pic>
        <p:nvPicPr>
          <p:cNvPr id="2069" name="Picture 21" descr="C:\Users\Светлана\Desktop\ВСЁ для презентаций\вставки\a713a85b01d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5410200"/>
            <a:ext cx="609600" cy="609600"/>
          </a:xfrm>
          <a:prstGeom prst="rect">
            <a:avLst/>
          </a:prstGeom>
          <a:noFill/>
        </p:spPr>
      </p:pic>
      <p:pic>
        <p:nvPicPr>
          <p:cNvPr id="2070" name="Picture 22" descr="C:\Users\Светлана\Desktop\ВСЁ для презентаций\вставки\a713a85b01d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5867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тк\Мои документы\Для презентаций\фоны рамки\рамк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10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Светлана\Desktop\Методнеделя 2011-2012 Технология\ПЛАМЯ\Artem-Kashkanov.ru1249630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2699592" cy="2514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81200" y="4876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Всесильный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ртк\Рабочий стол\ПЛАМЯ\k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295400"/>
            <a:ext cx="39624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E:\Методнеделя 2011-2012 Технология\ПЛАМЯ 1\252-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514600"/>
            <a:ext cx="457200" cy="79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Методнеделя 2011-2012 Технология\ПЛАМЯ\62194578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"/>
            <a:ext cx="3962400" cy="4705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67000" y="5334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Божественный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E:\Методнеделя 2011-2012 Технология\Свечи\01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77900" y="1536700"/>
            <a:ext cx="37592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Светлана\Desktop\Методнеделя 2011-2012 Технология\Свечи\35dddeausediv2ha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10000"/>
            <a:ext cx="1905000" cy="2574324"/>
          </a:xfrm>
          <a:prstGeom prst="ellipse">
            <a:avLst/>
          </a:prstGeom>
          <a:ln w="635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7" name="Picture 7" descr="C:\Users\Светлана\Desktop\Методнеделя 2011-2012 Технология\ПЛАМЯ\Artem-Kashkanov.ru1249630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85800"/>
            <a:ext cx="3352800" cy="2939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C:\Documents and Settings\ртк\Рабочий стол\ПЛАМЯ\kamin-297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"/>
            <a:ext cx="32766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16" name="Picture 16" descr="C:\Users\Светлана\Desktop\Методнеделя 2011-2012 Технология\ПЛАМЯ\b8cff6a4d6f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962400"/>
            <a:ext cx="2895600" cy="2334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C:\Documents and Settings\ртк\Рабочий стол\Методнеделя 2011-2012 Технология\Новый год\876512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657600"/>
            <a:ext cx="3200400" cy="2612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Светлана\Desktop\Методнеделя 2011-2012 Технология\Свечи\86481b730593.jpg"/>
          <p:cNvPicPr>
            <a:picLocks noChangeAspect="1" noChangeArrowheads="1"/>
          </p:cNvPicPr>
          <p:nvPr/>
        </p:nvPicPr>
        <p:blipFill>
          <a:blip r:embed="rId4"/>
          <a:srcRect r="12432"/>
          <a:stretch>
            <a:fillRect/>
          </a:stretch>
        </p:blipFill>
        <p:spPr bwMode="auto">
          <a:xfrm>
            <a:off x="762000" y="457200"/>
            <a:ext cx="32004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Documents and Settings\ртк\Рабочий стол\Методнеделя 2011-2012 Технология\Свечи\69404552_1ab95dcd6a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352800"/>
            <a:ext cx="2667000" cy="2654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C:\Documents and Settings\ртк\Рабочий стол\Методнеделя 2011-2012 Технология\Свечи\4836661_12091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533400"/>
            <a:ext cx="4191000" cy="2853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C:\Documents and Settings\ртк\Рабочий стол\ПЛАМЯ\73988852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810000"/>
            <a:ext cx="3205825" cy="2278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7" name="Picture 1" descr="C:\Users\Светлана\Desktop\Методнеделя 2011-2012 Технология\Свечи\вруб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2514600" cy="6004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5105400"/>
            <a:ext cx="495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Михаил Врубель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«Ангел с кадилом и свечой»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49" name="Picture 1" descr="C:\Users\Светлана\Desktop\Методнеделя 2011-2012 Технология\Свечи\alexander невский (нестеров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57200"/>
            <a:ext cx="2867406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48200" y="4953000"/>
            <a:ext cx="419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Михаил Нестеров «Князь Александр Невский»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етоднеделя 2011-2012 Технология\ПЛАМЯ\62695431_1c5e1e7927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1" name="Picture 1" descr="C:\Users\Светлана\Desktop\Методнеделя 2011-2012 Технология\Свечи\васильев -Ожида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"/>
            <a:ext cx="3657600" cy="5336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76800" y="49530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Константин Васильев «Ожидание»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134</Words>
  <PresentationFormat>Экран (4:3)</PresentationFormat>
  <Paragraphs>51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88</cp:revision>
  <dcterms:created xsi:type="dcterms:W3CDTF">2011-11-30T06:59:03Z</dcterms:created>
  <dcterms:modified xsi:type="dcterms:W3CDTF">2011-12-03T14:00:24Z</dcterms:modified>
</cp:coreProperties>
</file>