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Покров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I:\Покровка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480" y="357166"/>
            <a:ext cx="859736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I:\Покровка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7008"/>
            <a:ext cx="8572560" cy="612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I:\Покровка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I:\Покровка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24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I:\Покровка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59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I:\Покровка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572559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I:\Покровка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59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I:\Покровка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7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I:\Покровка\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I:\Покровка\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59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I:\Покровка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39"/>
            <a:ext cx="8358247" cy="6686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I:\Покровка\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1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I:\Покровка\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7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I:\Покровка\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59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I:\Покровка\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7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I:\Покровка\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I:\Покровка\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59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I:\Покровка\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97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I:\Покровка\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5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I:\Покровка\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59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I:\Покровка\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7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I:\Покровка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272908" cy="6764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I:\Покровка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4" y="-457250"/>
            <a:ext cx="9144064" cy="731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I:\Покровка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5" cy="6457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I:\Покровка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I:\Покровка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8222"/>
            <a:ext cx="7929618" cy="650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I:\Покровка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35824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I:\Покровка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5372"/>
            <a:ext cx="8429684" cy="6732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PresentationFormat>Экран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5</cp:revision>
  <dcterms:created xsi:type="dcterms:W3CDTF">2012-09-25T15:54:52Z</dcterms:created>
  <dcterms:modified xsi:type="dcterms:W3CDTF">2012-10-13T18:05:52Z</dcterms:modified>
</cp:coreProperties>
</file>