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6" r:id="rId4"/>
    <p:sldId id="258" r:id="rId5"/>
    <p:sldId id="274" r:id="rId6"/>
    <p:sldId id="272" r:id="rId7"/>
    <p:sldId id="259" r:id="rId8"/>
    <p:sldId id="262" r:id="rId9"/>
    <p:sldId id="263" r:id="rId10"/>
    <p:sldId id="267" r:id="rId11"/>
    <p:sldId id="265" r:id="rId12"/>
    <p:sldId id="266" r:id="rId13"/>
    <p:sldId id="264" r:id="rId14"/>
    <p:sldId id="268" r:id="rId15"/>
    <p:sldId id="269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03014-E5E8-4742-9363-72622F5526E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D118-1A8E-4E3F-8A20-9316A0D577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3697-9F97-4351-9CE0-7D875B6BC6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E15B-B8F8-456E-A27E-ECE29B036B3D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2FC7-BA43-487D-A80F-6D4D0DC35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Картинка 16 из 1868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14290"/>
            <a:ext cx="2428892" cy="3399033"/>
          </a:xfrm>
          <a:prstGeom prst="rect">
            <a:avLst/>
          </a:prstGeom>
          <a:noFill/>
        </p:spPr>
      </p:pic>
      <p:pic>
        <p:nvPicPr>
          <p:cNvPr id="15362" name="Picture 2" descr="Картинка 3 из 1264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71480"/>
            <a:ext cx="3429024" cy="2571768"/>
          </a:xfrm>
          <a:prstGeom prst="rect">
            <a:avLst/>
          </a:prstGeom>
          <a:noFill/>
        </p:spPr>
      </p:pic>
      <p:pic>
        <p:nvPicPr>
          <p:cNvPr id="15364" name="Picture 4" descr="http://www.clere-art.com/products_pictures/IMGP7256_en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85182">
            <a:off x="1445313" y="3702622"/>
            <a:ext cx="2200561" cy="3000396"/>
          </a:xfrm>
          <a:prstGeom prst="rect">
            <a:avLst/>
          </a:prstGeom>
          <a:noFill/>
        </p:spPr>
      </p:pic>
      <p:pic>
        <p:nvPicPr>
          <p:cNvPr id="15366" name="Picture 6" descr="http://www.scool.info/collection/ss09/images/19322_bi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1984">
            <a:off x="5622248" y="3297771"/>
            <a:ext cx="2332742" cy="297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58 из 721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7711" y="3862524"/>
            <a:ext cx="3428992" cy="2654704"/>
          </a:xfrm>
          <a:prstGeom prst="rect">
            <a:avLst/>
          </a:prstGeom>
          <a:noFill/>
        </p:spPr>
      </p:pic>
      <p:pic>
        <p:nvPicPr>
          <p:cNvPr id="24580" name="Picture 4" descr="Картинка 219 из 109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7242">
            <a:off x="6580120" y="987089"/>
            <a:ext cx="2143140" cy="2893239"/>
          </a:xfrm>
          <a:prstGeom prst="rect">
            <a:avLst/>
          </a:prstGeom>
          <a:noFill/>
        </p:spPr>
      </p:pic>
      <p:pic>
        <p:nvPicPr>
          <p:cNvPr id="24582" name="Picture 6" descr="Картинка 115 из 142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09380">
            <a:off x="510195" y="4139956"/>
            <a:ext cx="2741027" cy="2286016"/>
          </a:xfrm>
          <a:prstGeom prst="rect">
            <a:avLst/>
          </a:prstGeom>
          <a:noFill/>
        </p:spPr>
      </p:pic>
      <p:pic>
        <p:nvPicPr>
          <p:cNvPr id="24584" name="Picture 8" descr="Картинка 256 из 156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0748">
            <a:off x="6195913" y="4095332"/>
            <a:ext cx="2524252" cy="2571768"/>
          </a:xfrm>
          <a:prstGeom prst="rect">
            <a:avLst/>
          </a:prstGeom>
          <a:noFill/>
        </p:spPr>
      </p:pic>
      <p:pic>
        <p:nvPicPr>
          <p:cNvPr id="24586" name="Picture 10" descr="Картинка 29 из 163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928669"/>
            <a:ext cx="1857388" cy="2831803"/>
          </a:xfrm>
          <a:prstGeom prst="rect">
            <a:avLst/>
          </a:prstGeom>
          <a:noFill/>
        </p:spPr>
      </p:pic>
      <p:pic>
        <p:nvPicPr>
          <p:cNvPr id="4098" name="Picture 2" descr="Картинка 346 из 15904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642918"/>
            <a:ext cx="2071702" cy="32374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одежда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l.mamashkam.ru/u/articles/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333750" cy="4762500"/>
          </a:xfrm>
          <a:prstGeom prst="rect">
            <a:avLst/>
          </a:prstGeom>
          <a:noFill/>
        </p:spPr>
      </p:pic>
      <p:pic>
        <p:nvPicPr>
          <p:cNvPr id="22534" name="Picture 6" descr="Картинка 536 из 355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2958355" cy="52387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14290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Домашняя одежда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86190"/>
            <a:ext cx="1357322" cy="264320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Картинка 43 из 153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35756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439 из 355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3F7"/>
              </a:clrFrom>
              <a:clrTo>
                <a:srgbClr val="FB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142984"/>
            <a:ext cx="2357454" cy="3765901"/>
          </a:xfrm>
          <a:prstGeom prst="rect">
            <a:avLst/>
          </a:prstGeom>
          <a:noFill/>
        </p:spPr>
      </p:pic>
      <p:pic>
        <p:nvPicPr>
          <p:cNvPr id="23556" name="Picture 4" descr="Картинка 4 из 735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785926"/>
            <a:ext cx="2247900" cy="4762500"/>
          </a:xfrm>
          <a:prstGeom prst="rect">
            <a:avLst/>
          </a:prstGeom>
          <a:noFill/>
        </p:spPr>
      </p:pic>
      <p:pic>
        <p:nvPicPr>
          <p:cNvPr id="23558" name="Picture 6" descr="Картинка 67 из 735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794" y="1785926"/>
            <a:ext cx="2643206" cy="3980732"/>
          </a:xfrm>
          <a:prstGeom prst="rect">
            <a:avLst/>
          </a:prstGeom>
          <a:noFill/>
        </p:spPr>
      </p:pic>
      <p:pic>
        <p:nvPicPr>
          <p:cNvPr id="23560" name="Picture 8" descr="Картинка 18 из 10959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14488"/>
            <a:ext cx="2444167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Деловая одежда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Картинка 224 из 836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71546"/>
            <a:ext cx="3286148" cy="4929222"/>
          </a:xfrm>
          <a:prstGeom prst="rect">
            <a:avLst/>
          </a:prstGeom>
          <a:noFill/>
        </p:spPr>
      </p:pic>
      <p:pic>
        <p:nvPicPr>
          <p:cNvPr id="21506" name="Picture 2" descr="Картинка 109 из 836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493" y="1571612"/>
            <a:ext cx="2039053" cy="4937199"/>
          </a:xfrm>
          <a:prstGeom prst="rect">
            <a:avLst/>
          </a:prstGeom>
          <a:noFill/>
        </p:spPr>
      </p:pic>
      <p:pic>
        <p:nvPicPr>
          <p:cNvPr id="21510" name="Picture 6" descr="Картинка 192 из 836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6F3"/>
              </a:clrFrom>
              <a:clrTo>
                <a:srgbClr val="FAF6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857232"/>
            <a:ext cx="3143240" cy="49069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28572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Рабочая одежда 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Картинка 182 из 836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285992"/>
            <a:ext cx="3357586" cy="4235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Картинка 177 из 13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913374" cy="3929090"/>
          </a:xfrm>
          <a:prstGeom prst="rect">
            <a:avLst/>
          </a:prstGeom>
          <a:noFill/>
        </p:spPr>
      </p:pic>
      <p:pic>
        <p:nvPicPr>
          <p:cNvPr id="25602" name="Picture 2" descr="Картинка 15 из 107115"/>
          <p:cNvPicPr>
            <a:picLocks noChangeAspect="1" noChangeArrowheads="1"/>
          </p:cNvPicPr>
          <p:nvPr/>
        </p:nvPicPr>
        <p:blipFill>
          <a:blip r:embed="rId3"/>
          <a:srcRect l="11764" r="11766"/>
          <a:stretch>
            <a:fillRect/>
          </a:stretch>
        </p:blipFill>
        <p:spPr bwMode="auto">
          <a:xfrm rot="20425106">
            <a:off x="529964" y="2853141"/>
            <a:ext cx="2786082" cy="3643338"/>
          </a:xfrm>
          <a:prstGeom prst="rect">
            <a:avLst/>
          </a:prstGeom>
          <a:noFill/>
        </p:spPr>
      </p:pic>
      <p:pic>
        <p:nvPicPr>
          <p:cNvPr id="25604" name="Picture 4" descr="Картинка 144 из 1076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8707">
            <a:off x="6106153" y="2804634"/>
            <a:ext cx="2428891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Праздничная одежда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артинка 62 из 167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786190"/>
            <a:ext cx="2928958" cy="2928958"/>
          </a:xfrm>
          <a:prstGeom prst="rect">
            <a:avLst/>
          </a:prstGeom>
          <a:noFill/>
        </p:spPr>
      </p:pic>
      <p:pic>
        <p:nvPicPr>
          <p:cNvPr id="26630" name="Picture 6" descr="http://img-fotki.yandex.ru/get/5312/133055512.2/0_8353a_f955b88d_X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929066"/>
            <a:ext cx="2000264" cy="2719460"/>
          </a:xfrm>
          <a:prstGeom prst="rect">
            <a:avLst/>
          </a:prstGeom>
          <a:noFill/>
        </p:spPr>
      </p:pic>
      <p:pic>
        <p:nvPicPr>
          <p:cNvPr id="26632" name="Picture 8" descr="Картинка 88 из 167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14686"/>
            <a:ext cx="2476517" cy="3643314"/>
          </a:xfrm>
          <a:prstGeom prst="rect">
            <a:avLst/>
          </a:prstGeom>
          <a:noFill/>
        </p:spPr>
      </p:pic>
      <p:pic>
        <p:nvPicPr>
          <p:cNvPr id="26634" name="Picture 10" descr="Картинка 125 из 208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0" r="20000"/>
          <a:stretch>
            <a:fillRect/>
          </a:stretch>
        </p:blipFill>
        <p:spPr bwMode="auto">
          <a:xfrm>
            <a:off x="6715108" y="1000108"/>
            <a:ext cx="2428892" cy="3264639"/>
          </a:xfrm>
          <a:prstGeom prst="rect">
            <a:avLst/>
          </a:prstGeom>
          <a:noFill/>
        </p:spPr>
      </p:pic>
      <p:pic>
        <p:nvPicPr>
          <p:cNvPr id="26636" name="Picture 12" descr="http://dramateshka.ru/images/stories/sigplus/suits/fairy-tale-personages/hollywood/3143082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9209" y="615180"/>
            <a:ext cx="2857500" cy="2857500"/>
          </a:xfrm>
          <a:prstGeom prst="rect">
            <a:avLst/>
          </a:prstGeom>
          <a:noFill/>
        </p:spPr>
      </p:pic>
      <p:pic>
        <p:nvPicPr>
          <p:cNvPr id="26638" name="Picture 14" descr="Картинка 78 из 1598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1214422"/>
            <a:ext cx="3429024" cy="25237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43042" y="21429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Карнавальная одежда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49 из 180168"/>
          <p:cNvPicPr>
            <a:picLocks noChangeAspect="1" noChangeArrowheads="1"/>
          </p:cNvPicPr>
          <p:nvPr/>
        </p:nvPicPr>
        <p:blipFill>
          <a:blip r:embed="rId2"/>
          <a:srcRect l="16836" r="17347"/>
          <a:stretch>
            <a:fillRect/>
          </a:stretch>
        </p:blipFill>
        <p:spPr bwMode="auto">
          <a:xfrm>
            <a:off x="500034" y="214290"/>
            <a:ext cx="2928958" cy="2225085"/>
          </a:xfrm>
          <a:prstGeom prst="rect">
            <a:avLst/>
          </a:prstGeom>
          <a:noFill/>
        </p:spPr>
      </p:pic>
      <p:pic>
        <p:nvPicPr>
          <p:cNvPr id="27652" name="Picture 4" descr="Картинка 93 из 9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714488"/>
            <a:ext cx="1504206" cy="4143404"/>
          </a:xfrm>
          <a:prstGeom prst="rect">
            <a:avLst/>
          </a:prstGeom>
          <a:noFill/>
        </p:spPr>
      </p:pic>
      <p:pic>
        <p:nvPicPr>
          <p:cNvPr id="27654" name="Picture 6" descr="Картинка 143 из 155704"/>
          <p:cNvPicPr>
            <a:picLocks noChangeAspect="1" noChangeArrowheads="1"/>
          </p:cNvPicPr>
          <p:nvPr/>
        </p:nvPicPr>
        <p:blipFill>
          <a:blip r:embed="rId4"/>
          <a:srcRect l="10256" r="7692"/>
          <a:stretch>
            <a:fillRect/>
          </a:stretch>
        </p:blipFill>
        <p:spPr bwMode="auto">
          <a:xfrm>
            <a:off x="5000628" y="285729"/>
            <a:ext cx="1758474" cy="2143140"/>
          </a:xfrm>
          <a:prstGeom prst="rect">
            <a:avLst/>
          </a:prstGeom>
          <a:noFill/>
        </p:spPr>
      </p:pic>
      <p:pic>
        <p:nvPicPr>
          <p:cNvPr id="27656" name="Picture 8" descr="Картинка 62 из 1543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000372"/>
            <a:ext cx="2214578" cy="2895100"/>
          </a:xfrm>
          <a:prstGeom prst="rect">
            <a:avLst/>
          </a:prstGeom>
          <a:noFill/>
        </p:spPr>
      </p:pic>
      <p:pic>
        <p:nvPicPr>
          <p:cNvPr id="14338" name="Picture 2" descr="Картинка 21 из 104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8750"/>
          <a:stretch>
            <a:fillRect/>
          </a:stretch>
        </p:blipFill>
        <p:spPr bwMode="auto">
          <a:xfrm>
            <a:off x="357158" y="2857496"/>
            <a:ext cx="2214577" cy="3429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35743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28599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повар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72206"/>
            <a:ext cx="292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585789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космонавт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298" y="592933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2 из 1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1928826" cy="2577666"/>
          </a:xfrm>
          <a:prstGeom prst="rect">
            <a:avLst/>
          </a:prstGeom>
          <a:noFill/>
        </p:spPr>
      </p:pic>
      <p:pic>
        <p:nvPicPr>
          <p:cNvPr id="28676" name="Picture 4" descr="Картинка 61 из 6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00372"/>
            <a:ext cx="1888869" cy="3714776"/>
          </a:xfrm>
          <a:prstGeom prst="rect">
            <a:avLst/>
          </a:prstGeom>
          <a:noFill/>
        </p:spPr>
      </p:pic>
      <p:pic>
        <p:nvPicPr>
          <p:cNvPr id="8" name="Picture 2" descr="http://costumerusuk.com/cms1/components/com_virtuemart/shop_image/product/MENS_TOGA_CESAR__4da1a71ea38c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FD0D2"/>
              </a:clrFrom>
              <a:clrTo>
                <a:srgbClr val="CFD0D2">
                  <a:alpha val="0"/>
                </a:srgbClr>
              </a:clrTo>
            </a:clrChange>
          </a:blip>
          <a:srcRect b="19687"/>
          <a:stretch>
            <a:fillRect/>
          </a:stretch>
        </p:blipFill>
        <p:spPr bwMode="auto">
          <a:xfrm>
            <a:off x="571472" y="357166"/>
            <a:ext cx="1387617" cy="2786082"/>
          </a:xfrm>
          <a:prstGeom prst="rect">
            <a:avLst/>
          </a:prstGeom>
          <a:noFill/>
        </p:spPr>
      </p:pic>
      <p:pic>
        <p:nvPicPr>
          <p:cNvPr id="9" name="Picture 2" descr="Картинка 34 из 235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2197717" cy="2928958"/>
          </a:xfrm>
          <a:prstGeom prst="rect">
            <a:avLst/>
          </a:prstGeom>
          <a:noFill/>
        </p:spPr>
      </p:pic>
      <p:pic>
        <p:nvPicPr>
          <p:cNvPr id="28680" name="Picture 8" descr="Картинка 129 из 41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1913765" cy="3000396"/>
          </a:xfrm>
          <a:prstGeom prst="rect">
            <a:avLst/>
          </a:prstGeom>
          <a:noFill/>
        </p:spPr>
      </p:pic>
      <p:pic>
        <p:nvPicPr>
          <p:cNvPr id="28682" name="Picture 10" descr="Картинка 32 из 751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14290"/>
            <a:ext cx="248007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 из 1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2857520" cy="3818765"/>
          </a:xfrm>
          <a:prstGeom prst="rect">
            <a:avLst/>
          </a:prstGeom>
          <a:noFill/>
        </p:spPr>
      </p:pic>
      <p:pic>
        <p:nvPicPr>
          <p:cNvPr id="1028" name="Picture 4" descr="http://mrbarlow.files.wordpress.com/2009/02/neandertha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5F4"/>
              </a:clrFrom>
              <a:clrTo>
                <a:srgbClr val="F1F5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643050"/>
            <a:ext cx="476253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93 из 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599017" cy="57150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971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Одежда древнего человека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2 из 1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1928826" cy="2577666"/>
          </a:xfrm>
          <a:prstGeom prst="rect">
            <a:avLst/>
          </a:prstGeom>
          <a:noFill/>
        </p:spPr>
      </p:pic>
      <p:pic>
        <p:nvPicPr>
          <p:cNvPr id="28676" name="Picture 4" descr="Картинка 61 из 6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00372"/>
            <a:ext cx="1888869" cy="3714776"/>
          </a:xfrm>
          <a:prstGeom prst="rect">
            <a:avLst/>
          </a:prstGeom>
          <a:noFill/>
        </p:spPr>
      </p:pic>
      <p:pic>
        <p:nvPicPr>
          <p:cNvPr id="8" name="Picture 2" descr="http://costumerusuk.com/cms1/components/com_virtuemart/shop_image/product/MENS_TOGA_CESAR__4da1a71ea38c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FD0D2"/>
              </a:clrFrom>
              <a:clrTo>
                <a:srgbClr val="CFD0D2">
                  <a:alpha val="0"/>
                </a:srgbClr>
              </a:clrTo>
            </a:clrChange>
          </a:blip>
          <a:srcRect b="19687"/>
          <a:stretch>
            <a:fillRect/>
          </a:stretch>
        </p:blipFill>
        <p:spPr bwMode="auto">
          <a:xfrm>
            <a:off x="571472" y="357166"/>
            <a:ext cx="1387617" cy="2786082"/>
          </a:xfrm>
          <a:prstGeom prst="rect">
            <a:avLst/>
          </a:prstGeom>
          <a:noFill/>
        </p:spPr>
      </p:pic>
      <p:pic>
        <p:nvPicPr>
          <p:cNvPr id="9" name="Picture 2" descr="Картинка 34 из 235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2197717" cy="2928958"/>
          </a:xfrm>
          <a:prstGeom prst="rect">
            <a:avLst/>
          </a:prstGeom>
          <a:noFill/>
        </p:spPr>
      </p:pic>
      <p:pic>
        <p:nvPicPr>
          <p:cNvPr id="28680" name="Picture 8" descr="Картинка 129 из 41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1913765" cy="3000396"/>
          </a:xfrm>
          <a:prstGeom prst="rect">
            <a:avLst/>
          </a:prstGeom>
          <a:noFill/>
        </p:spPr>
      </p:pic>
      <p:pic>
        <p:nvPicPr>
          <p:cNvPr id="28682" name="Picture 10" descr="Картинка 32 из 751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14290"/>
            <a:ext cx="248007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oker-russian.com/?ocp=ancient-egypt-art-kids-can-do-Nr_5paxpXcWNQCRIBT5Re07ZltksuqMbk/AZhVXm8La7VtaJOeOYZAbwCPx4QvRQjJ22rwcEWRYXlS/jrCv6SF7AOpeRUtjAu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357586" cy="5030346"/>
          </a:xfrm>
          <a:prstGeom prst="rect">
            <a:avLst/>
          </a:prstGeom>
          <a:noFill/>
        </p:spPr>
      </p:pic>
      <p:pic>
        <p:nvPicPr>
          <p:cNvPr id="3" name="Picture 6" descr="Картинка 211 из 6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000108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4" descr="Картинка 61 из 6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2579033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Одежда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Древнего Египта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stumerusuk.com/cms1/components/com_virtuemart/shop_image/product/MENS_TOGA_CESAR__4da1a71ea38c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</a:blip>
          <a:srcRect b="19687"/>
          <a:stretch>
            <a:fillRect/>
          </a:stretch>
        </p:blipFill>
        <p:spPr bwMode="auto">
          <a:xfrm>
            <a:off x="714348" y="214290"/>
            <a:ext cx="3048000" cy="6119826"/>
          </a:xfrm>
          <a:prstGeom prst="rect">
            <a:avLst/>
          </a:prstGeom>
          <a:noFill/>
        </p:spPr>
      </p:pic>
      <p:pic>
        <p:nvPicPr>
          <p:cNvPr id="11268" name="Picture 4" descr="Картинка 942 из 79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928670"/>
            <a:ext cx="3929090" cy="55549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214290"/>
            <a:ext cx="442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Одежда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Древней Греции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1 из 34811"/>
          <p:cNvPicPr>
            <a:picLocks noChangeAspect="1" noChangeArrowheads="1"/>
          </p:cNvPicPr>
          <p:nvPr/>
        </p:nvPicPr>
        <p:blipFill>
          <a:blip r:embed="rId2"/>
          <a:srcRect l="13043" t="10144" r="14493"/>
          <a:stretch>
            <a:fillRect/>
          </a:stretch>
        </p:blipFill>
        <p:spPr bwMode="auto">
          <a:xfrm>
            <a:off x="500034" y="214290"/>
            <a:ext cx="2857520" cy="3543344"/>
          </a:xfrm>
          <a:prstGeom prst="rect">
            <a:avLst/>
          </a:prstGeom>
          <a:noFill/>
        </p:spPr>
      </p:pic>
      <p:pic>
        <p:nvPicPr>
          <p:cNvPr id="19460" name="Picture 4" descr="http://img190.imageshack.us/img190/2682/201kostumzensky181.jpg"/>
          <p:cNvPicPr>
            <a:picLocks noChangeAspect="1" noChangeArrowheads="1"/>
          </p:cNvPicPr>
          <p:nvPr/>
        </p:nvPicPr>
        <p:blipFill>
          <a:blip r:embed="rId3"/>
          <a:srcRect t="7843"/>
          <a:stretch>
            <a:fillRect/>
          </a:stretch>
        </p:blipFill>
        <p:spPr bwMode="auto">
          <a:xfrm>
            <a:off x="6072198" y="214290"/>
            <a:ext cx="2458478" cy="3500462"/>
          </a:xfrm>
          <a:prstGeom prst="rect">
            <a:avLst/>
          </a:prstGeom>
          <a:noFill/>
        </p:spPr>
      </p:pic>
      <p:pic>
        <p:nvPicPr>
          <p:cNvPr id="19462" name="Picture 6" descr="Картинка 162 из 110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866033"/>
            <a:ext cx="3071834" cy="2991967"/>
          </a:xfrm>
          <a:prstGeom prst="rect">
            <a:avLst/>
          </a:prstGeom>
          <a:noFill/>
        </p:spPr>
      </p:pic>
      <p:pic>
        <p:nvPicPr>
          <p:cNvPr id="8194" name="Picture 2" descr="Картинка 215 из 41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14290"/>
            <a:ext cx="2000264" cy="3500463"/>
          </a:xfrm>
          <a:prstGeom prst="rect">
            <a:avLst/>
          </a:prstGeom>
          <a:noFill/>
        </p:spPr>
      </p:pic>
      <p:pic>
        <p:nvPicPr>
          <p:cNvPr id="8198" name="Picture 6" descr="Картинка 19 из 799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786190"/>
            <a:ext cx="1928826" cy="2893238"/>
          </a:xfrm>
          <a:prstGeom prst="rect">
            <a:avLst/>
          </a:prstGeom>
          <a:noFill/>
        </p:spPr>
      </p:pic>
      <p:pic>
        <p:nvPicPr>
          <p:cNvPr id="8200" name="Picture 8" descr="http://maison.biaudos.free.fr/lalandev10_fichiers/image086.jpg"/>
          <p:cNvPicPr>
            <a:picLocks noChangeAspect="1" noChangeArrowheads="1"/>
          </p:cNvPicPr>
          <p:nvPr/>
        </p:nvPicPr>
        <p:blipFill>
          <a:blip r:embed="rId7"/>
          <a:srcRect l="73020" t="33088" r="2227" b="7037"/>
          <a:stretch>
            <a:fillRect/>
          </a:stretch>
        </p:blipFill>
        <p:spPr bwMode="auto">
          <a:xfrm>
            <a:off x="500034" y="3857628"/>
            <a:ext cx="1496451" cy="284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016.radikal.ru/i334/1011/71/d02afc96d0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624190" cy="2928958"/>
          </a:xfrm>
          <a:prstGeom prst="rect">
            <a:avLst/>
          </a:prstGeom>
          <a:noFill/>
        </p:spPr>
      </p:pic>
      <p:pic>
        <p:nvPicPr>
          <p:cNvPr id="20484" name="Picture 4" descr="Картинка 83 из 1281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14752"/>
            <a:ext cx="2357454" cy="2946818"/>
          </a:xfrm>
          <a:prstGeom prst="rect">
            <a:avLst/>
          </a:prstGeom>
          <a:noFill/>
        </p:spPr>
      </p:pic>
      <p:pic>
        <p:nvPicPr>
          <p:cNvPr id="20486" name="Picture 6" descr="Картинка 186 из 1281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85728"/>
            <a:ext cx="1714136" cy="3357586"/>
          </a:xfrm>
          <a:prstGeom prst="rect">
            <a:avLst/>
          </a:prstGeom>
          <a:noFill/>
        </p:spPr>
      </p:pic>
      <p:pic>
        <p:nvPicPr>
          <p:cNvPr id="20488" name="Picture 8" descr="Картинка 53 из 38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2857488" cy="3225181"/>
          </a:xfrm>
          <a:prstGeom prst="rect">
            <a:avLst/>
          </a:prstGeom>
          <a:noFill/>
        </p:spPr>
      </p:pic>
      <p:pic>
        <p:nvPicPr>
          <p:cNvPr id="20490" name="Picture 10" descr="Картинка 116 из 38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42852"/>
            <a:ext cx="2143140" cy="3232671"/>
          </a:xfrm>
          <a:prstGeom prst="rect">
            <a:avLst/>
          </a:prstGeom>
          <a:noFill/>
        </p:spPr>
      </p:pic>
      <p:pic>
        <p:nvPicPr>
          <p:cNvPr id="20494" name="Picture 14" descr="Картинка 172 из 1527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71810"/>
            <a:ext cx="2286016" cy="3444944"/>
          </a:xfrm>
          <a:prstGeom prst="rect">
            <a:avLst/>
          </a:prstGeom>
          <a:noFill/>
        </p:spPr>
      </p:pic>
      <p:pic>
        <p:nvPicPr>
          <p:cNvPr id="20496" name="Picture 16" descr="http://www.piligrim-ltd.ru/i/view/PH5979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4290"/>
            <a:ext cx="1357322" cy="366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</Words>
  <Application>Microsoft Office PowerPoint</Application>
  <PresentationFormat>Экран (4:3)</PresentationFormat>
  <Paragraphs>17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Valniknag </dc:creator>
  <cp:lastModifiedBy>Наташа</cp:lastModifiedBy>
  <cp:revision>29</cp:revision>
  <dcterms:created xsi:type="dcterms:W3CDTF">2012-02-08T12:26:59Z</dcterms:created>
  <dcterms:modified xsi:type="dcterms:W3CDTF">2012-02-13T06:18:27Z</dcterms:modified>
</cp:coreProperties>
</file>