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0" r:id="rId22"/>
    <p:sldId id="282" r:id="rId23"/>
    <p:sldId id="283" r:id="rId24"/>
    <p:sldId id="284" r:id="rId25"/>
    <p:sldId id="285" r:id="rId26"/>
    <p:sldId id="289" r:id="rId27"/>
    <p:sldId id="290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3550-C748-423B-8614-749391F8B034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DEB0-B1C8-48CE-9E00-21826949B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076.radikal.ru/0903/f3/ed3d0f30e710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super-detki.info/2008/01/11/risuem-koshku/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vsyako-razno.ru/6111-risovannie-koshki-20-kartin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SDC102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57225" y="1071546"/>
            <a:ext cx="3127930" cy="505461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Беляева Светлана Юрьевна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ГБОУ СОШ №1163</a:t>
            </a: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 Москвы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44.radikal.ru/i105/0811/13/a78d5f4332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571480"/>
            <a:ext cx="564360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13.nnm.ru/1/a/8/8/0/39f54fbb525df98ba24b05f847b_pr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4.bp.blogspot.com/_InhEu4ulcEc/TKAfSOZn6RI/AAAAAAAAAAQ/lsG9uVbmttU/s1600/CAT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mota.ru/upload/wallpapers/2009/07/15/11/02/3771/animals_828-1280x7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65"/>
            <a:ext cx="8001056" cy="6154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3limon.ru/uploads/posts/2011-08/1312373718_koty-i-koshki-kotyata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85728"/>
            <a:ext cx="642942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36 из 2135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571480"/>
            <a:ext cx="721523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1.nnm.ru/f/9/f/6/1/f9f6126d59142a2cc8fe0607e52167be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28604"/>
            <a:ext cx="5924550" cy="578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e.trinixy.ru/pics4/20090702/cats_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28604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5900/super-foto-666.1b8/0_54bde_be92c5c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429552" cy="552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45.radikal.ru/i110/1003/58/e18d139934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4290"/>
            <a:ext cx="8039100" cy="61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243786" cy="3143273"/>
          </a:xfrm>
        </p:spPr>
        <p:txBody>
          <a:bodyPr>
            <a:normAutofit fontScale="90000"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зверь живёт лишь дома.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этим зверем все знакомы.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него усы, как спицы.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мурлыча песнь поёт,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мышь его боится…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Угадали? Это…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7129490" cy="1500198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мире известно около 60 пород кошек. Большинство всех кошек, которые живут в наших квартирах, ни к какой породе не относятся. Их называют просто – домашние кошки.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young.rzd.ru/dbmm/images/41/4080/302294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2175" y="214313"/>
            <a:ext cx="735965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Нарисовать кошку можно разную: греющуюся на солнышке, подстерегающую добычу или игривую.</a:t>
            </a:r>
          </a:p>
        </p:txBody>
      </p:sp>
      <p:pic>
        <p:nvPicPr>
          <p:cNvPr id="20483" name="Picture 7" descr="09098020979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2438" y="5000625"/>
            <a:ext cx="9286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Рисунок1_8.t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9538" y="1571625"/>
            <a:ext cx="63849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5" y="3929063"/>
            <a:ext cx="3843338" cy="25400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500063"/>
            <a:ext cx="4005263" cy="15430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5750" y="2657475"/>
            <a:ext cx="3989388" cy="1543050"/>
          </a:xfr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50" y="4786313"/>
            <a:ext cx="4000500" cy="15414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5" y="668338"/>
            <a:ext cx="3808413" cy="27606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511" name="Рисунок 6" descr="86b00db22d5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8" y="5380038"/>
            <a:ext cx="13001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Рисунок2_2.t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850" y="214312"/>
            <a:ext cx="8242300" cy="578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ec145d0b1cb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4786313"/>
            <a:ext cx="2368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РАБОТЫ  УЧАЩИХСЯ  1 «Б» КЛАССА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\Мои документы\Беляева\DSCF8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00240"/>
            <a:ext cx="4038600" cy="337741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Беляева\DSCF8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000240"/>
            <a:ext cx="4038600" cy="3377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Беляева\DSCF8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28802"/>
            <a:ext cx="4038600" cy="3448854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Беляева\DSCF8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928802"/>
            <a:ext cx="4038600" cy="3448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истратор\Мои документы\DSCF799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0034" y="357166"/>
            <a:ext cx="8429683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Беляева\DSCF798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75"/>
            <a:ext cx="3752880" cy="3519488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Беляева\DSCF8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857375"/>
            <a:ext cx="4000528" cy="351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Мои документы\Беляева\DSCF8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857232"/>
            <a:ext cx="6929485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http://vsyako-razno.ru/6111-risovannie-koshki-20-kartinok.html</a:t>
            </a:r>
            <a:r>
              <a:rPr lang="ru-RU" dirty="0" smtClean="0"/>
              <a:t> </a:t>
            </a:r>
          </a:p>
          <a:p>
            <a:pPr eaLnBrk="1" hangingPunct="1"/>
            <a:r>
              <a:rPr lang="en-US" dirty="0" smtClean="0">
                <a:hlinkClick r:id="rId3"/>
              </a:rPr>
              <a:t>http://super-detki.info/2008/01/11/risuem-koshku/</a:t>
            </a:r>
            <a:endParaRPr lang="ru-RU" dirty="0" smtClean="0"/>
          </a:p>
        </p:txBody>
      </p:sp>
      <p:pic>
        <p:nvPicPr>
          <p:cNvPr id="23556" name="Рисунок 3" descr="ec145d0b1cb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143380"/>
            <a:ext cx="23891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86b00db22d5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188" y="4711700"/>
            <a:ext cx="15859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45b199f0e7e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3" y="5000625"/>
            <a:ext cx="14827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09098020979d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00" y="285750"/>
            <a:ext cx="954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Ох уж эти кошки!</a:t>
            </a:r>
            <a:endParaRPr lang="ru-RU" sz="7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_b[1]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571612"/>
            <a:ext cx="7072362" cy="464346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izza212.narod.ru/9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qwe-qwe.ru/uploads/posts/2011-11/1322515806_wallpapers_cats_7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9"/>
            <a:ext cx="865193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.liveinternet.ru/images/attach/c/2/74/575/74575636_a2438f5dfe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64386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2.nnm.ru/imagez/gallery/b/4/8/5/b/b485b92f9367f6adb4f7c96c87901fa4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64386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5407/culakova-iu.1/0_5dce2_db0228ed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500042"/>
            <a:ext cx="542928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69/564/69564103_759222_20_987_ArtFile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642918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85</Words>
  <Application>Microsoft Office PowerPoint</Application>
  <PresentationFormat>Экран (4:3)</PresentationFormat>
  <Paragraphs>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Этот зверь живёт лишь дома. С этим зверем все знакомы. У него усы, как спицы. Он мурлыча песнь поёт, Только мышь его боится… Угадали? Это… </vt:lpstr>
      <vt:lpstr>Ох уж эти кошки!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РАБОТЫ  УЧАЩИХСЯ  1 «Б» КЛАССА</vt:lpstr>
      <vt:lpstr>Слайд 24</vt:lpstr>
      <vt:lpstr>Слайд 25</vt:lpstr>
      <vt:lpstr>Слайд 26</vt:lpstr>
      <vt:lpstr>Слайд 27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12</cp:revision>
  <dcterms:modified xsi:type="dcterms:W3CDTF">2012-12-09T15:12:01Z</dcterms:modified>
</cp:coreProperties>
</file>