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57" r:id="rId5"/>
    <p:sldId id="258" r:id="rId6"/>
    <p:sldId id="262" r:id="rId7"/>
    <p:sldId id="259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explosion val="26"/>
          </c:dPt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Russia</c:v>
                </c:pt>
                <c:pt idx="1">
                  <c:v>Britain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3.2</c:v>
                </c:pt>
                <c:pt idx="1">
                  <c:v>2.4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2542439543611322"/>
          <c:y val="6.4825005599260896E-2"/>
          <c:w val="0.69850297002348394"/>
          <c:h val="0.764734440657627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Russia 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2008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2.7</c:v>
                </c:pt>
                <c:pt idx="1">
                  <c:v>1.07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Britain</c:v>
                </c:pt>
              </c:strCache>
            </c:strRef>
          </c:tx>
          <c:dLbls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1990</c:v>
                </c:pt>
                <c:pt idx="1">
                  <c:v>2008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</c:ser>
        <c:axId val="85681280"/>
        <c:axId val="85682816"/>
      </c:barChart>
      <c:catAx>
        <c:axId val="856812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85682816"/>
        <c:crosses val="autoZero"/>
        <c:auto val="1"/>
        <c:lblAlgn val="ctr"/>
        <c:lblOffset val="100"/>
      </c:catAx>
      <c:valAx>
        <c:axId val="85682816"/>
        <c:scaling>
          <c:orientation val="minMax"/>
        </c:scaling>
        <c:axPos val="l"/>
        <c:majorGridlines/>
        <c:minorGridlines/>
        <c:numFmt formatCode="General" sourceLinked="1"/>
        <c:tickLblPos val="nextTo"/>
        <c:txPr>
          <a:bodyPr/>
          <a:lstStyle/>
          <a:p>
            <a:pPr>
              <a:defRPr sz="2800"/>
            </a:pPr>
            <a:endParaRPr lang="ru-RU"/>
          </a:p>
        </c:txPr>
        <c:crossAx val="8568128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C6BAA5-77C9-42AC-8EBB-8E09BA613CA5}" type="datetimeFigureOut">
              <a:rPr lang="ru-RU" smtClean="0"/>
              <a:pPr/>
              <a:t>10.01.2012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53F559B-4B15-42A1-864E-1A402061C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-fotki.yandex.ru/get/3204/dashkababy.0/0_2125c_b73c3cc8_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irminghammarketwatch.typepad.com/birmingham_marketwatch/images/2008/03/17/mpj04096410000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en-US" sz="5400" dirty="0" smtClean="0"/>
              <a:t>A happy family</a:t>
            </a:r>
            <a:endParaRPr lang="ru-RU" sz="5400" dirty="0"/>
          </a:p>
        </p:txBody>
      </p:sp>
      <p:pic>
        <p:nvPicPr>
          <p:cNvPr id="4" name="Содержимое 3" descr="happy family on the gr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310" y="1579754"/>
            <a:ext cx="6994085" cy="463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i="1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01788" y="1274763"/>
          <a:ext cx="5940425" cy="4310062"/>
        </p:xfrm>
        <a:graphic>
          <a:graphicData uri="http://schemas.openxmlformats.org/presentationml/2006/ole">
            <p:oleObj spid="_x0000_s1026" name="Document" r:id="rId3" imgW="5940791" imgH="431032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4824536" cy="698336"/>
          </a:xfrm>
        </p:spPr>
        <p:txBody>
          <a:bodyPr/>
          <a:lstStyle/>
          <a:p>
            <a:r>
              <a:rPr lang="en-US" dirty="0" smtClean="0"/>
              <a:t>What is happiness?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4176464" cy="5400600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en-US" dirty="0" smtClean="0"/>
              <a:t>If you want happiness for an hour, take a nap.</a:t>
            </a:r>
          </a:p>
          <a:p>
            <a:r>
              <a:rPr lang="en-US" dirty="0" smtClean="0"/>
              <a:t> If you want happiness for a day, go fishing.</a:t>
            </a:r>
          </a:p>
          <a:p>
            <a:r>
              <a:rPr lang="en-US" dirty="0" smtClean="0"/>
              <a:t> If you want happiness for a year, inherit a fortune.</a:t>
            </a:r>
          </a:p>
          <a:p>
            <a:r>
              <a:rPr lang="en-US" dirty="0" smtClean="0"/>
              <a:t>  If you want happiness for a lifetime, </a:t>
            </a:r>
            <a:r>
              <a:rPr lang="en-US" b="1" dirty="0" smtClean="0"/>
              <a:t>help somebody.</a:t>
            </a:r>
          </a:p>
        </p:txBody>
      </p:sp>
      <p:pic>
        <p:nvPicPr>
          <p:cNvPr id="1030" name="Picture 6" descr="Картинка 37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2664296" cy="458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791496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Chinese proverb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130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39000" cy="770344"/>
          </a:xfrm>
        </p:spPr>
        <p:txBody>
          <a:bodyPr/>
          <a:lstStyle/>
          <a:p>
            <a:r>
              <a:rPr lang="en-US" dirty="0" smtClean="0"/>
              <a:t>Happy </a:t>
            </a:r>
            <a:r>
              <a:rPr lang="en-US" dirty="0"/>
              <a:t>moments in my </a:t>
            </a:r>
            <a:r>
              <a:rPr lang="en-US" dirty="0" smtClean="0"/>
              <a:t>life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11249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one person in the family is happy,</a:t>
            </a:r>
            <a:endParaRPr lang="ru-RU" sz="2400" dirty="0"/>
          </a:p>
          <a:p>
            <a:r>
              <a:rPr lang="en-US" sz="2400" dirty="0"/>
              <a:t>The whole family is happy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75642" y="2050683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Chinese proverb</a:t>
            </a:r>
            <a:endParaRPr lang="ru-RU" dirty="0"/>
          </a:p>
        </p:txBody>
      </p:sp>
      <p:pic>
        <p:nvPicPr>
          <p:cNvPr id="2050" name="Picture 2" descr="Картинка 19 из 595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7033" y="2564904"/>
            <a:ext cx="4501191" cy="41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95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554320"/>
          </a:xfrm>
        </p:spPr>
        <p:txBody>
          <a:bodyPr>
            <a:normAutofit fontScale="90000"/>
          </a:bodyPr>
          <a:lstStyle/>
          <a:p>
            <a:r>
              <a:rPr lang="en-US" dirty="0"/>
              <a:t>Nuclear or extended family ?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71736" y="1285860"/>
            <a:ext cx="28760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Average size of family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322288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Number of extended families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357158" y="1643050"/>
          <a:ext cx="7358114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626328"/>
          </a:xfrm>
        </p:spPr>
        <p:txBody>
          <a:bodyPr>
            <a:normAutofit/>
          </a:bodyPr>
          <a:lstStyle/>
          <a:p>
            <a:r>
              <a:rPr lang="en-US" dirty="0" smtClean="0"/>
              <a:t>Family </a:t>
            </a:r>
            <a:r>
              <a:rPr lang="en-US" dirty="0"/>
              <a:t>life in Great </a:t>
            </a:r>
            <a:r>
              <a:rPr lang="en-US" dirty="0" smtClean="0"/>
              <a:t>Britain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4134261" cy="275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2552568" cy="279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308" y="1346336"/>
            <a:ext cx="3034028" cy="214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321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39000" cy="626328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en-US" dirty="0" smtClean="0"/>
              <a:t> </a:t>
            </a:r>
            <a:r>
              <a:rPr lang="en-US" dirty="0"/>
              <a:t>Family values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Choose things you think are important in family relationships and things which should not exist in family relationships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dirty="0"/>
              <a:t>Kindness</a:t>
            </a:r>
          </a:p>
          <a:p>
            <a:r>
              <a:rPr lang="en-US" dirty="0"/>
              <a:t>Consideration for others</a:t>
            </a:r>
          </a:p>
          <a:p>
            <a:r>
              <a:rPr lang="en-US" dirty="0"/>
              <a:t>Understanding</a:t>
            </a:r>
          </a:p>
          <a:p>
            <a:r>
              <a:rPr lang="en-US" dirty="0"/>
              <a:t>Obedience</a:t>
            </a:r>
          </a:p>
          <a:p>
            <a:r>
              <a:rPr lang="en-US" dirty="0"/>
              <a:t>Warm-heartedness</a:t>
            </a:r>
          </a:p>
          <a:p>
            <a:r>
              <a:rPr lang="en-US" dirty="0"/>
              <a:t>Showing no interest in others</a:t>
            </a:r>
          </a:p>
          <a:p>
            <a:r>
              <a:rPr lang="en-US" dirty="0"/>
              <a:t>Rudeness</a:t>
            </a:r>
          </a:p>
          <a:p>
            <a:r>
              <a:rPr lang="en-US" dirty="0"/>
              <a:t>Unfriendliness</a:t>
            </a:r>
          </a:p>
          <a:p>
            <a:r>
              <a:rPr lang="en-US" dirty="0"/>
              <a:t>Selfishness</a:t>
            </a:r>
          </a:p>
          <a:p>
            <a:r>
              <a:rPr lang="en-US" dirty="0"/>
              <a:t>Indifference</a:t>
            </a:r>
          </a:p>
          <a:p>
            <a:r>
              <a:rPr lang="en-US" dirty="0"/>
              <a:t>Attention</a:t>
            </a:r>
          </a:p>
          <a:p>
            <a:r>
              <a:rPr lang="en-US" dirty="0"/>
              <a:t>Tenderness</a:t>
            </a:r>
          </a:p>
          <a:p>
            <a:r>
              <a:rPr lang="en-US" dirty="0"/>
              <a:t>Hypocrisy</a:t>
            </a:r>
          </a:p>
          <a:p>
            <a:r>
              <a:rPr lang="en-US" dirty="0"/>
              <a:t>Impatience</a:t>
            </a:r>
          </a:p>
          <a:p>
            <a:r>
              <a:rPr lang="en-US" dirty="0"/>
              <a:t>Insincerity</a:t>
            </a:r>
          </a:p>
          <a:p>
            <a:r>
              <a:rPr lang="en-US" dirty="0"/>
              <a:t>Respect</a:t>
            </a:r>
          </a:p>
          <a:p>
            <a:r>
              <a:rPr lang="en-US" dirty="0"/>
              <a:t>Love</a:t>
            </a:r>
          </a:p>
          <a:p>
            <a:r>
              <a:rPr lang="en-US" dirty="0"/>
              <a:t>Disobedience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Honesty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42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147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Изящная</vt:lpstr>
      <vt:lpstr>Документ Microsoft Office Word 97 - 2003</vt:lpstr>
      <vt:lpstr> A happy family</vt:lpstr>
      <vt:lpstr>Слайд 2</vt:lpstr>
      <vt:lpstr>What is happiness? </vt:lpstr>
      <vt:lpstr>Happy moments in my life!</vt:lpstr>
      <vt:lpstr>Nuclear or extended family ?</vt:lpstr>
      <vt:lpstr>Number of extended families</vt:lpstr>
      <vt:lpstr>Family life in Great Britain.</vt:lpstr>
      <vt:lpstr>             Family values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happiness?</dc:title>
  <dc:creator>АГ</dc:creator>
  <cp:lastModifiedBy>Admin</cp:lastModifiedBy>
  <cp:revision>16</cp:revision>
  <dcterms:created xsi:type="dcterms:W3CDTF">2010-09-26T17:48:24Z</dcterms:created>
  <dcterms:modified xsi:type="dcterms:W3CDTF">2012-01-10T17:31:26Z</dcterms:modified>
</cp:coreProperties>
</file>