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76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BF28-B0C8-45C1-BCA4-0079D48E2CE5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CAC3-4B25-4231-8F7F-0164E0F00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87C0-6682-4196-A89F-E5F5678702A0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0473-A4F2-45B2-AE6D-90796DB87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574E-4E85-40CC-B115-CF9DCEE2242C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5487-61E6-4013-964B-E4B40101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88B8-A461-4971-B1B2-0AF86AD500EF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E082-4B1A-4AF7-9170-1D6C9F222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2790-BF75-497E-8E9F-43FF02DED84B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04D3-3F4E-4DAA-99E4-06103E184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6E13-97E3-4584-8486-C453AF918FFC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D8100-26EA-47D7-849B-79EBC5834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483EF-A88F-4A4E-BEAA-B443E98C2C54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27573-55D2-4428-9584-4DF9204B9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4AD5-A24A-4477-9EFE-959CF9AFCBF2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76A4-FC2B-4DDB-AE55-99D5E3415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0BFB-2332-4B32-8CED-0D9E992CD300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77B4-6F55-4C19-BB3C-C969835DD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AFFB-5D68-44ED-8183-A3DCD0437029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2C8B-0871-4FD0-9014-A7CFFA261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2719-5FFF-4F8F-8B1B-538BE2B37227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9C20-4C8E-40DF-B371-B7B4B9D3C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9454BB-D44F-4243-AFF3-87BFF8D3A3A4}" type="datetimeFigureOut">
              <a:rPr lang="ru-RU"/>
              <a:pPr>
                <a:defRPr/>
              </a:pPr>
              <a:t>27.11.2012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DFB1BB-977E-4AD2-86F0-214A14443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5" r:id="rId4"/>
    <p:sldLayoutId id="2147483879" r:id="rId5"/>
    <p:sldLayoutId id="2147483874" r:id="rId6"/>
    <p:sldLayoutId id="2147483880" r:id="rId7"/>
    <p:sldLayoutId id="2147483881" r:id="rId8"/>
    <p:sldLayoutId id="2147483882" r:id="rId9"/>
    <p:sldLayoutId id="2147483873" r:id="rId10"/>
    <p:sldLayoutId id="21474838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4748213"/>
            <a:ext cx="8467725" cy="847725"/>
          </a:xfrm>
        </p:spPr>
      </p:pic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6250"/>
            <a:ext cx="8458200" cy="2808288"/>
          </a:xfrm>
        </p:spPr>
        <p:txBody>
          <a:bodyPr/>
          <a:lstStyle/>
          <a:p>
            <a:pPr algn="ctr"/>
            <a:r>
              <a:rPr lang="ru-RU" sz="4000" smtClean="0">
                <a:solidFill>
                  <a:srgbClr val="FF0000"/>
                </a:solidFill>
              </a:rPr>
              <a:t>Заключительное  мероприятие</a:t>
            </a:r>
          </a:p>
          <a:p>
            <a:pPr algn="ctr"/>
            <a:r>
              <a:rPr lang="ru-RU" sz="4000" smtClean="0">
                <a:solidFill>
                  <a:srgbClr val="FF0000"/>
                </a:solidFill>
              </a:rPr>
              <a:t> по проекту «Книга»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удожник за работо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3675" y="609600"/>
            <a:ext cx="7089775" cy="9790113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943600"/>
            <a:ext cx="3121025" cy="7318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Евгений Чаруши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0650" y="603250"/>
            <a:ext cx="7162800" cy="9899650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943600"/>
            <a:ext cx="2762250" cy="7318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ллюстрация ёж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7563" y="3279775"/>
            <a:ext cx="3698875" cy="5114925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943600"/>
            <a:ext cx="2255838" cy="695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80" name="Рисунок 5" descr="иллюстрация кот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60350"/>
            <a:ext cx="26654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 descr="иллюстрация снегирь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3213100"/>
            <a:ext cx="230346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 descr="иллюстрация слон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0"/>
            <a:ext cx="28797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870575"/>
            <a:ext cx="4486275" cy="738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" name="Рисунок 6" descr="современный печатный стано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82750" y="536575"/>
            <a:ext cx="7143750" cy="9882188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таринная типограф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6038" y="609600"/>
            <a:ext cx="7237412" cy="9991725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6625"/>
            <a:ext cx="1700213" cy="695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9375" y="6016625"/>
            <a:ext cx="4297363" cy="8477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7651" name="Рисунок 7" descr="печатный ста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9" descr="печатный станок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5175"/>
            <a:ext cx="435927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5943600"/>
            <a:ext cx="4333875" cy="920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" name="Рисунок 6" descr="книги переплё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8125" y="249238"/>
            <a:ext cx="4291013" cy="5932487"/>
          </a:xfrm>
          <a:noFill/>
          <a:ln w="9525">
            <a:noFill/>
          </a:ln>
          <a:effectLst/>
        </p:spPr>
      </p:pic>
      <p:pic>
        <p:nvPicPr>
          <p:cNvPr id="28676" name="Рисунок 7" descr="разный переплёт книг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6035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8" descr="книги на полк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64490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6089650"/>
            <a:ext cx="4333875" cy="792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" name="Рисунок 6" descr="современная типография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17563" y="463550"/>
            <a:ext cx="7448550" cy="10296525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ес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90588" y="603250"/>
            <a:ext cx="7662862" cy="10582275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" y="6089650"/>
            <a:ext cx="803275" cy="658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5362" name="Рисунок 5" descr="заготовка леса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852738"/>
            <a:ext cx="48910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724525"/>
            <a:ext cx="5949950" cy="809625"/>
          </a:xfrm>
        </p:spPr>
      </p:pic>
      <p:pic>
        <p:nvPicPr>
          <p:cNvPr id="5" name="Рисунок 4" descr="заготовка леса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38125" y="323850"/>
            <a:ext cx="5059363" cy="7156450"/>
          </a:xfrm>
          <a:noFill/>
          <a:ln w="9525"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6016625"/>
            <a:ext cx="3760788" cy="8477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" name="Рисунок 7" descr="производство бумаг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1150" y="231775"/>
            <a:ext cx="5284788" cy="7302500"/>
          </a:xfrm>
          <a:noFill/>
          <a:ln w="9525">
            <a:noFill/>
          </a:ln>
          <a:effectLst/>
        </p:spPr>
      </p:pic>
      <p:pic>
        <p:nvPicPr>
          <p:cNvPr id="16388" name="Рисунок 8" descr="сырьё для производства бумаг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565400"/>
            <a:ext cx="51117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изводст бум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150" y="249238"/>
            <a:ext cx="5059363" cy="6992937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38" y="5797550"/>
            <a:ext cx="3073400" cy="8778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7412" name="Рисунок 5" descr="производство бум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921000"/>
            <a:ext cx="48260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ев толсто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3675" y="609600"/>
            <a:ext cx="7089775" cy="9790113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70575"/>
            <a:ext cx="3913188" cy="738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эрнст хемингуе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6338" y="603250"/>
            <a:ext cx="7377112" cy="10204450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89650"/>
            <a:ext cx="5949950" cy="658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исатель за печатной машинко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25" y="249238"/>
            <a:ext cx="6510338" cy="8997950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16625"/>
            <a:ext cx="2974975" cy="7318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484" name="Рисунок 5" descr="печатная машин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463925"/>
            <a:ext cx="36734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исатель за компьютером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0650" y="603250"/>
            <a:ext cx="7162800" cy="9899650"/>
          </a:xfrm>
          <a:noFill/>
          <a:ln w="9525">
            <a:noFill/>
          </a:ln>
          <a:effectLst/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70575"/>
            <a:ext cx="3627438" cy="7381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0" y="6858000"/>
            <a:ext cx="46038" cy="4603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5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30</cp:revision>
  <dcterms:created xsi:type="dcterms:W3CDTF">2012-07-11T11:25:49Z</dcterms:created>
  <dcterms:modified xsi:type="dcterms:W3CDTF">2012-11-27T17:43:15Z</dcterms:modified>
</cp:coreProperties>
</file>