
<file path=[Content_Types].xml><?xml version="1.0" encoding="utf-8"?>
<Types xmlns="http://schemas.openxmlformats.org/package/2006/content-types">
  <Override PartName="/ppt/slideLayouts/slideLayout307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477.xml" ContentType="application/vnd.openxmlformats-officedocument.presentationml.slideLayout+xml"/>
  <Override PartName="/ppt/slideMasters/slideMaster55.xml" ContentType="application/vnd.openxmlformats-officedocument.presentationml.slideMaster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408.xml" ContentType="application/vnd.openxmlformats-officedocument.presentationml.slideLayout+xml"/>
  <Default Extension="xml" ContentType="application/xml"/>
  <Override PartName="/ppt/slideLayouts/slideLayout24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578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Layouts/slideLayout102.xml" ContentType="application/vnd.openxmlformats-officedocument.presentationml.slideLayout+xml"/>
  <Override PartName="/ppt/slideLayouts/slideLayout433.xml" ContentType="application/vnd.openxmlformats-officedocument.presentationml.slideLayout+xml"/>
  <Override PartName="/ppt/slideMasters/slideMaster11.xml" ContentType="application/vnd.openxmlformats-officedocument.presentationml.slideMaster+xml"/>
  <Override PartName="/ppt/slideLayouts/slideLayout272.xml" ContentType="application/vnd.openxmlformats-officedocument.presentationml.slideLayout+xml"/>
  <Override PartName="/ppt/slideLayouts/slideLayout509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348.xml" ContentType="application/vnd.openxmlformats-officedocument.presentationml.slideLayout+xml"/>
  <Override PartName="/ppt/theme/theme32.xml" ContentType="application/vnd.openxmlformats-officedocument.theme+xml"/>
  <Override PartName="/ppt/notesSlides/notesSlide7.xml" ContentType="application/vnd.openxmlformats-officedocument.presentationml.notesSlide+xml"/>
  <Override PartName="/ppt/slideLayouts/slideLayout87.xml" ContentType="application/vnd.openxmlformats-officedocument.presentationml.slideLayout+xml"/>
  <Override PartName="/ppt/theme/theme10.xml" ContentType="application/vnd.openxmlformats-officedocument.theme+xml"/>
  <Override PartName="/ppt/slideLayouts/slideLayout187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534.xml" ContentType="application/vnd.openxmlformats-officedocument.presentationml.slideLayout+xml"/>
  <Override PartName="/ppt/slideLayouts/slideLayout581.xml" ContentType="application/vnd.openxmlformats-officedocument.presentationml.slideLayout+xml"/>
  <Override PartName="/ppt/slides/slide19.xml" ContentType="application/vnd.openxmlformats-officedocument.presentationml.slide+xml"/>
  <Override PartName="/ppt/slideLayouts/slideLayout118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512.xml" ContentType="application/vnd.openxmlformats-officedocument.presentationml.slideLayout+xml"/>
  <Default Extension="png" ContentType="image/png"/>
  <Override PartName="/ppt/slideMasters/slideMaster49.xml" ContentType="application/vnd.openxmlformats-officedocument.presentationml.slideMaster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449.xml" ContentType="application/vnd.openxmlformats-officedocument.presentationml.slideLayout+xml"/>
  <Override PartName="/ppt/slideLayouts/slideLayout496.xml" ContentType="application/vnd.openxmlformats-officedocument.presentationml.slideLayout+xml"/>
  <Override PartName="/ppt/slideMasters/slideMaster27.xml" ContentType="application/vnd.openxmlformats-officedocument.presentationml.slideMaster+xml"/>
  <Override PartName="/ppt/slideLayouts/slideLayout43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427.xml" ContentType="application/vnd.openxmlformats-officedocument.presentationml.slideLayout+xml"/>
  <Override PartName="/ppt/slideLayouts/slideLayout474.xml" ContentType="application/vnd.openxmlformats-officedocument.presentationml.slideLayout+xml"/>
  <Default Extension="emf" ContentType="image/x-emf"/>
  <Override PartName="/ppt/slides/slide22.xml" ContentType="application/vnd.openxmlformats-officedocument.presentationml.slide+xml"/>
  <Override PartName="/ppt/slideLayouts/slideLayout219.xml" ContentType="application/vnd.openxmlformats-officedocument.presentationml.slideLayout+xml"/>
  <Override PartName="/ppt/slideLayouts/slideLayout266.xml" ContentType="application/vnd.openxmlformats-officedocument.presentationml.slideLayout+xml"/>
  <Override PartName="/ppt/theme/theme48.xml" ContentType="application/vnd.openxmlformats-officedocument.theme+xml"/>
  <Override PartName="/ppt/slideLayouts/slideLayout597.xml" ContentType="application/vnd.openxmlformats-officedocument.presentationml.slideLayout+xml"/>
  <Override PartName="/ppt/slideLayouts/slideLayout613.xml" ContentType="application/vnd.openxmlformats-officedocument.presentationml.slideLayout+xml"/>
  <Override PartName="/ppt/slideMasters/slideMaster52.xml" ContentType="application/vnd.openxmlformats-officedocument.presentationml.slideMaster+xml"/>
  <Override PartName="/ppt/slideLayouts/slideLayout21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26.xml" ContentType="application/vnd.openxmlformats-officedocument.theme+xml"/>
  <Override PartName="/ppt/slideLayouts/slideLayout389.xml" ContentType="application/vnd.openxmlformats-officedocument.presentationml.slideLayout+xml"/>
  <Override PartName="/ppt/slideLayouts/slideLayout405.xml" ContentType="application/vnd.openxmlformats-officedocument.presentationml.slideLayout+xml"/>
  <Override PartName="/ppt/slideLayouts/slideLayout452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Masters/slideMaster30.xml" ContentType="application/vnd.openxmlformats-officedocument.presentationml.slideMaster+xml"/>
  <Override PartName="/ppt/slideLayouts/slideLayout244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430.xml" ContentType="application/vnd.openxmlformats-officedocument.presentationml.slideLayout+xml"/>
  <Override PartName="/ppt/slideLayouts/slideLayout528.xml" ContentType="application/vnd.openxmlformats-officedocument.presentationml.slideLayout+xml"/>
  <Override PartName="/ppt/slideLayouts/slideLayout575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506.xml" ContentType="application/vnd.openxmlformats-officedocument.presentationml.slideLayout+xml"/>
  <Override PartName="/ppt/slideLayouts/slideLayout553.xml" ContentType="application/vnd.openxmlformats-officedocument.presentationml.slideLayout+xml"/>
  <Override PartName="/ppt/theme/theme51.xml" ContentType="application/vnd.openxmlformats-officedocument.theme+xml"/>
  <Override PartName="/ppt/slideMasters/slideMaster5.xml" ContentType="application/vnd.openxmlformats-officedocument.presentationml.slideMaster+xml"/>
  <Override PartName="/ppt/slideLayouts/slideLayout59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92.xml" ContentType="application/vnd.openxmlformats-officedocument.presentationml.slideLayout+xml"/>
  <Override PartName="/ppt/notesSlides/notesSlide4.xml" ContentType="application/vnd.openxmlformats-officedocument.presentationml.notesSlide+xml"/>
  <Override PartName="/ppt/slideLayouts/slideLayout137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531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468.xml" ContentType="application/vnd.openxmlformats-officedocument.presentationml.slideLayout+xml"/>
  <Override PartName="/ppt/slideLayouts/slideLayout607.xml" ContentType="application/vnd.openxmlformats-officedocument.presentationml.slideLayout+xml"/>
  <Override PartName="/ppt/slideMasters/slideMaster46.xml" ContentType="application/vnd.openxmlformats-officedocument.presentationml.slideMaster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446.xml" ContentType="application/vnd.openxmlformats-officedocument.presentationml.slideLayout+xml"/>
  <Override PartName="/ppt/slideLayouts/slideLayout493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569.xml" ContentType="application/vnd.openxmlformats-officedocument.presentationml.slideLayout+xml"/>
  <Override PartName="/ppt/slideMasters/slideMaster24.xml" ContentType="application/vnd.openxmlformats-officedocument.presentationml.slideMaster+xml"/>
  <Override PartName="/ppt/slideLayouts/slideLayout40.xml" ContentType="application/vnd.openxmlformats-officedocument.presentationml.slideLayout+xml"/>
  <Override PartName="/ppt/slideLayouts/slideLayout424.xml" ContentType="application/vnd.openxmlformats-officedocument.presentationml.slideLayout+xml"/>
  <Override PartName="/ppt/slideLayouts/slideLayout471.xml" ContentType="application/vnd.openxmlformats-officedocument.presentationml.slideLayout+xml"/>
  <Override PartName="/ppt/theme/theme45.xml" ContentType="application/vnd.openxmlformats-officedocument.theme+xml"/>
  <Override PartName="/ppt/slideLayouts/slideLayout610.xml" ContentType="application/vnd.openxmlformats-officedocument.presentationml.slideLayout+xml"/>
  <Override PartName="/ppt/slideLayouts/slideLayout216.xml" ContentType="application/vnd.openxmlformats-officedocument.presentationml.slideLayout+xml"/>
  <Override PartName="/ppt/theme/theme23.xml" ContentType="application/vnd.openxmlformats-officedocument.theme+xml"/>
  <Override PartName="/ppt/slideLayouts/slideLayout263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547.xml" ContentType="application/vnd.openxmlformats-officedocument.presentationml.slideLayout+xml"/>
  <Override PartName="/ppt/slideLayouts/slideLayout594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86.xml" ContentType="application/vnd.openxmlformats-officedocument.presentationml.slideLayout+xml"/>
  <Override PartName="/ppt/slideLayouts/slideLayout525.xml" ContentType="application/vnd.openxmlformats-officedocument.presentationml.slideLayout+xml"/>
  <Override PartName="/ppt/slideLayouts/slideLayout572.xml" ContentType="application/vnd.openxmlformats-officedocument.presentationml.slideLayout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Layouts/slideLayout109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487.xml" ContentType="application/vnd.openxmlformats-officedocument.presentationml.slideLayout+xml"/>
  <Override PartName="/ppt/slideLayouts/slideLayout503.xml" ContentType="application/vnd.openxmlformats-officedocument.presentationml.slideLayout+xml"/>
  <Override PartName="/ppt/slideLayouts/slideLayout550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56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626.xml" ContentType="application/vnd.openxmlformats-officedocument.presentationml.slideLayout+xml"/>
  <Override PartName="/ppt/slideMasters/slideMaster18.xml" ContentType="application/vnd.openxmlformats-officedocument.presentationml.slideMaster+xml"/>
  <Override PartName="/ppt/slideLayouts/slideLayout34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418.xml" ContentType="application/vnd.openxmlformats-officedocument.presentationml.slideLayout+xml"/>
  <Override PartName="/ppt/theme/theme39.xml" ContentType="application/vnd.openxmlformats-officedocument.theme+xml"/>
  <Override PartName="/ppt/slideLayouts/slideLayout465.xml" ContentType="application/vnd.openxmlformats-officedocument.presentationml.slideLayout+xml"/>
  <Override PartName="/ppt/slides/slide13.xml" ContentType="application/vnd.openxmlformats-officedocument.presentationml.slide+xml"/>
  <Override PartName="/ppt/slideLayouts/slideLayout112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588.xml" ContentType="application/vnd.openxmlformats-officedocument.presentationml.slideLayout+xml"/>
  <Override PartName="/ppt/slideLayouts/slideLayout604.xml" ContentType="application/vnd.openxmlformats-officedocument.presentationml.slideLayout+xml"/>
  <Override PartName="/ppt/slideMasters/slideMaster43.xml" ContentType="application/vnd.openxmlformats-officedocument.presentationml.slideMaster+xml"/>
  <Override PartName="/ppt/slideLayouts/slideLayout12.xml" ContentType="application/vnd.openxmlformats-officedocument.presentationml.slideLayout+xml"/>
  <Override PartName="/ppt/theme/theme17.xml" ContentType="application/vnd.openxmlformats-officedocument.theme+xml"/>
  <Override PartName="/ppt/slideLayouts/slideLayout235.xml" ContentType="application/vnd.openxmlformats-officedocument.presentationml.slideLayout+xml"/>
  <Override PartName="/ppt/slideLayouts/slideLayout443.xml" ContentType="application/vnd.openxmlformats-officedocument.presentationml.slideLayout+xml"/>
  <Override PartName="/ppt/slideLayouts/slideLayout490.xml" ContentType="application/vnd.openxmlformats-officedocument.presentationml.slideLayout+xml"/>
  <Override PartName="/ppt/slideMasters/slideMaster21.xml" ContentType="application/vnd.openxmlformats-officedocument.presentationml.slideMaster+xml"/>
  <Override PartName="/ppt/slideLayouts/slideLayout282.xml" ContentType="application/vnd.openxmlformats-officedocument.presentationml.slideLayout+xml"/>
  <Override PartName="/ppt/slideLayouts/slideLayout421.xml" ContentType="application/vnd.openxmlformats-officedocument.presentationml.slideLayout+xml"/>
  <Override PartName="/ppt/theme/theme42.xml" ContentType="application/vnd.openxmlformats-officedocument.theme+xml"/>
  <Override PartName="/ppt/slideLayouts/slideLayout519.xml" ContentType="application/vnd.openxmlformats-officedocument.presentationml.slideLayout+xml"/>
  <Override PartName="/ppt/slideLayouts/slideLayout566.xml" ContentType="application/vnd.openxmlformats-officedocument.presentationml.slideLayout+xml"/>
  <Override PartName="/ppt/theme/theme9.xml" ContentType="application/vnd.openxmlformats-officedocument.theme+xml"/>
  <Override PartName="/ppt/slideLayouts/slideLayout213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544.xml" ContentType="application/vnd.openxmlformats-officedocument.presentationml.slideLayout+xml"/>
  <Override PartName="/ppt/slideLayouts/slideLayout591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197.xml" ContentType="application/vnd.openxmlformats-officedocument.presentationml.slideLayout+xml"/>
  <Override PartName="/ppt/theme/theme20.xml" ContentType="application/vnd.openxmlformats-officedocument.theme+xml"/>
  <Override PartName="/ppt/slideLayouts/slideLayout336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s/slide29.xml" ContentType="application/vnd.openxmlformats-officedocument.presentationml.slide+xml"/>
  <Override PartName="/ppt/slideLayouts/slideLayout128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459.xml" ContentType="application/vnd.openxmlformats-officedocument.presentationml.slideLayout+xml"/>
  <Override PartName="/ppt/slideLayouts/slideLayout522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500.xml" ContentType="application/vnd.openxmlformats-officedocument.presentationml.slideLayout+xml"/>
  <Override PartName="/ppt/slideMasters/slideMaster37.xml" ContentType="application/vnd.openxmlformats-officedocument.presentationml.slideMaster+xml"/>
  <Override PartName="/ppt/slideLayouts/slideLayout53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437.xml" ContentType="application/vnd.openxmlformats-officedocument.presentationml.slideLayout+xml"/>
  <Override PartName="/ppt/slideLayouts/slideLayout484.xml" ContentType="application/vnd.openxmlformats-officedocument.presentationml.slideLayout+xml"/>
  <Override PartName="/ppt/slideLayouts/slideLayout623.xml" ContentType="application/vnd.openxmlformats-officedocument.presentationml.slideLayout+xml"/>
  <Override PartName="/ppt/theme/theme58.xml" ContentType="application/vnd.openxmlformats-officedocument.theme+xml"/>
  <Override PartName="/ppt/slideLayouts/slideLayout131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415.xml" ContentType="application/vnd.openxmlformats-officedocument.presentationml.slideLayout+xml"/>
  <Override PartName="/ppt/slideLayouts/slideLayout462.xml" ContentType="application/vnd.openxmlformats-officedocument.presentationml.slideLayout+xml"/>
  <Override PartName="/ppt/slideMasters/slideMaster15.xml" ContentType="application/vnd.openxmlformats-officedocument.presentationml.slideMaster+xml"/>
  <Override PartName="/ppt/slides/slide10.xml" ContentType="application/vnd.openxmlformats-officedocument.presentationml.slide+xml"/>
  <Override PartName="/ppt/slideLayouts/slideLayout31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54.xml" ContentType="application/vnd.openxmlformats-officedocument.presentationml.slideLayout+xml"/>
  <Override PartName="/ppt/theme/theme36.xml" ContentType="application/vnd.openxmlformats-officedocument.theme+xml"/>
  <Override PartName="/ppt/slideLayouts/slideLayout399.xml" ContentType="application/vnd.openxmlformats-officedocument.presentationml.slideLayout+xml"/>
  <Override PartName="/ppt/slideLayouts/slideLayout601.xml" ContentType="application/vnd.openxmlformats-officedocument.presentationml.slideLayout+xml"/>
  <Override PartName="/ppt/slideMasters/slideMaster40.xml" ContentType="application/vnd.openxmlformats-officedocument.presentationml.slideMaster+xml"/>
  <Override PartName="/ppt/theme/theme14.xml" ContentType="application/vnd.openxmlformats-officedocument.theme+xml"/>
  <Override PartName="/ppt/slideLayouts/slideLayout440.xml" ContentType="application/vnd.openxmlformats-officedocument.presentationml.slideLayout+xml"/>
  <Override PartName="/ppt/slideLayouts/slideLayout538.xml" ContentType="application/vnd.openxmlformats-officedocument.presentationml.slideLayout+xml"/>
  <Override PartName="/ppt/slideLayouts/slideLayout585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516.xml" ContentType="application/vnd.openxmlformats-officedocument.presentationml.slideLayout+xml"/>
  <Override PartName="/ppt/slideLayouts/slideLayout563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478.xml" ContentType="application/vnd.openxmlformats-officedocument.presentationml.slideLayout+xml"/>
  <Override PartName="/ppt/slideLayouts/slideLayout541.xml" ContentType="application/vnd.openxmlformats-officedocument.presentationml.slideLayout+xml"/>
  <Default Extension="bin" ContentType="application/vnd.openxmlformats-officedocument.oleObject"/>
  <Override PartName="/ppt/slides/slide26.xml" ContentType="application/vnd.openxmlformats-officedocument.presentationml.slide+xml"/>
  <Override PartName="/ppt/slideLayouts/slideLayout47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617.xml" ContentType="application/vnd.openxmlformats-officedocument.presentationml.slideLayout+xml"/>
  <Override PartName="/ppt/slideMasters/slideMaster56.xml" ContentType="application/vnd.openxmlformats-officedocument.presentationml.slideMaster+xml"/>
  <Override PartName="/ppt/slides/slide1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409.xml" ContentType="application/vnd.openxmlformats-officedocument.presentationml.slideLayout+xml"/>
  <Override PartName="/ppt/slideLayouts/slideLayout456.xml" ContentType="application/vnd.openxmlformats-officedocument.presentationml.slideLayout+xml"/>
  <Override PartName="/ppt/notesSlides/notesSlide17.xml" ContentType="application/vnd.openxmlformats-officedocument.presentationml.notesSlide+xml"/>
  <Override PartName="/ppt/slideMasters/slideMaster34.xml" ContentType="application/vnd.openxmlformats-officedocument.presentationml.slideMaster+xml"/>
  <Override PartName="/ppt/slideLayouts/slideLayout103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434.xml" ContentType="application/vnd.openxmlformats-officedocument.presentationml.slideLayout+xml"/>
  <Override PartName="/ppt/slideLayouts/slideLayout481.xml" ContentType="application/vnd.openxmlformats-officedocument.presentationml.slideLayout+xml"/>
  <Override PartName="/ppt/slideLayouts/slideLayout57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557.xml" ContentType="application/vnd.openxmlformats-officedocument.presentationml.slideLayout+xml"/>
  <Override PartName="/ppt/theme/theme55.xml" ContentType="application/vnd.openxmlformats-officedocument.theme+xml"/>
  <Override PartName="/ppt/slideLayouts/slideLayout620.xml" ContentType="application/vnd.openxmlformats-officedocument.presentationml.slideLayout+xml"/>
  <Override PartName="/ppt/slideMasters/slideMaster9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Layouts/slideLayout349.xml" ContentType="application/vnd.openxmlformats-officedocument.presentationml.slideLayout+xml"/>
  <Override PartName="/ppt/theme/theme33.xml" ContentType="application/vnd.openxmlformats-officedocument.theme+xml"/>
  <Override PartName="/ppt/slideLayouts/slideLayout396.xml" ContentType="application/vnd.openxmlformats-officedocument.presentationml.slideLayout+xml"/>
  <Override PartName="/ppt/slideLayouts/slideLayout412.xml" ContentType="application/vnd.openxmlformats-officedocument.presentationml.slideLayout+xml"/>
  <Override PartName="/ppt/notesSlides/notesSlide8.xml" ContentType="application/vnd.openxmlformats-officedocument.presentationml.notesSlide+xml"/>
  <Override PartName="/ppt/slideLayouts/slideLayout188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535.xml" ContentType="application/vnd.openxmlformats-officedocument.presentationml.slideLayout+xml"/>
  <Override PartName="/ppt/slideLayouts/slideLayout582.xml" ContentType="application/vnd.openxmlformats-officedocument.presentationml.slideLayout+xml"/>
  <Override PartName="/ppt/handoutMasters/handoutMaster1.xml" ContentType="application/vnd.openxmlformats-officedocument.presentationml.handoutMaster+xml"/>
  <Override PartName="/ppt/slideLayouts/slideLayout88.xml" ContentType="application/vnd.openxmlformats-officedocument.presentationml.slideLayout+xml"/>
  <Override PartName="/ppt/theme/theme11.xml" ContentType="application/vnd.openxmlformats-officedocument.theme+xml"/>
  <Override PartName="/ppt/slideLayouts/slideLayout327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497.xml" ContentType="application/vnd.openxmlformats-officedocument.presentationml.slideLayout+xml"/>
  <Override PartName="/ppt/slideLayouts/slideLayout513.xml" ContentType="application/vnd.openxmlformats-officedocument.presentationml.slideLayout+xml"/>
  <Override PartName="/ppt/slideLayouts/slideLayout560.xml" ContentType="application/vnd.openxmlformats-officedocument.presentationml.slideLayout+xml"/>
  <Override PartName="/ppt/theme/theme3.xml" ContentType="application/vnd.openxmlformats-officedocument.theme+xml"/>
  <Override PartName="/ppt/slideLayouts/slideLayout289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Masters/slideMaster28.xml" ContentType="application/vnd.openxmlformats-officedocument.presentationml.slideMaster+xml"/>
  <Override PartName="/ppt/slideLayouts/slideLayout44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428.xml" ContentType="application/vnd.openxmlformats-officedocument.presentationml.slideLayout+xml"/>
  <Override PartName="/ppt/slideLayouts/slideLayout475.xml" ContentType="application/vnd.openxmlformats-officedocument.presentationml.slideLayout+xml"/>
  <Override PartName="/ppt/theme/theme49.xml" ContentType="application/vnd.openxmlformats-officedocument.theme+xml"/>
  <Override PartName="/ppt/slideLayouts/slideLayout614.xml" ContentType="application/vnd.openxmlformats-officedocument.presentationml.slideLayout+xml"/>
  <Override PartName="/ppt/slideMasters/slideMaster53.xml" ContentType="application/vnd.openxmlformats-officedocument.presentationml.slideMaster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406.xml" ContentType="application/vnd.openxmlformats-officedocument.presentationml.slideLayout+xml"/>
  <Override PartName="/ppt/slideLayouts/slideLayout453.xml" ContentType="application/vnd.openxmlformats-officedocument.presentationml.slideLayout+xml"/>
  <Override PartName="/ppt/slideLayouts/slideLayout598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92.xml" ContentType="application/vnd.openxmlformats-officedocument.presentationml.slideLayout+xml"/>
  <Override PartName="/ppt/theme/theme27.xml" ContentType="application/vnd.openxmlformats-officedocument.theme+xml"/>
  <Override PartName="/ppt/slideLayouts/slideLayout529.xml" ContentType="application/vnd.openxmlformats-officedocument.presentationml.slideLayout+xml"/>
  <Override PartName="/ppt/slideLayouts/slideLayout576.xml" ContentType="application/vnd.openxmlformats-officedocument.presentationml.slideLayout+xml"/>
  <Override PartName="/ppt/notesSlides/notesSlide14.xml" ContentType="application/vnd.openxmlformats-officedocument.presentationml.notesSlide+xml"/>
  <Override PartName="/ppt/slideMasters/slideMaster31.xml" ContentType="application/vnd.openxmlformats-officedocument.presentationml.slideMaster+xml"/>
  <Override PartName="/ppt/slideLayouts/slideLayout100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431.xml" ContentType="application/vnd.openxmlformats-officedocument.presentationml.slideLayout+xml"/>
  <Override PartName="/ppt/theme/theme52.xml" ContentType="application/vnd.openxmlformats-officedocument.theme+xml"/>
  <Override PartName="/ppt/slideMasters/slideMaster6.xml" ContentType="application/vnd.openxmlformats-officedocument.presentationml.slideMaster+xml"/>
  <Override PartName="/ppt/slideLayouts/slideLayout223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507.xml" ContentType="application/vnd.openxmlformats-officedocument.presentationml.slideLayout+xml"/>
  <Override PartName="/ppt/slideLayouts/slideLayout554.xml" ContentType="application/vnd.openxmlformats-officedocument.presentationml.slideLayout+xml"/>
  <Override PartName="/ppt/slideLayouts/slideLayout201.xml" ContentType="application/vnd.openxmlformats-officedocument.presentationml.slideLayout+xml"/>
  <Override PartName="/ppt/theme/theme30.xml" ContentType="application/vnd.openxmlformats-officedocument.theme+xml"/>
  <Override PartName="/ppt/slideLayouts/slideLayout346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532.xml" ContentType="application/vnd.openxmlformats-officedocument.presentationml.slideLayout+xml"/>
  <Override PartName="/ppt/notesSlides/notesSlide5.xml" ContentType="application/vnd.openxmlformats-officedocument.presentationml.notesSlide+xml"/>
  <Override PartName="/ppt/slideLayouts/slideLayout38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469.xml" ContentType="application/vnd.openxmlformats-officedocument.presentationml.slideLayout+xml"/>
  <Override PartName="/ppt/slides/slide17.xml" ContentType="application/vnd.openxmlformats-officedocument.presentationml.slide+xml"/>
  <Override PartName="/ppt/slideLayouts/slideLayout116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510.xml" ContentType="application/vnd.openxmlformats-officedocument.presentationml.slideLayout+xml"/>
  <Override PartName="/ppt/slideLayouts/slideLayout608.xml" ContentType="application/vnd.openxmlformats-officedocument.presentationml.slideLayout+xml"/>
  <Override PartName="/ppt/slideMasters/slideMaster47.xml" ContentType="application/vnd.openxmlformats-officedocument.presentationml.slideMaster+xml"/>
  <Override PartName="/ppt/slideLayouts/slideLayout16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447.xml" ContentType="application/vnd.openxmlformats-officedocument.presentationml.slideLayout+xml"/>
  <Override PartName="/ppt/slideLayouts/slideLayout494.xml" ContentType="application/vnd.openxmlformats-officedocument.presentationml.slideLayout+xml"/>
  <Override PartName="/ppt/slideMasters/slideMaster25.xml" ContentType="application/vnd.openxmlformats-officedocument.presentationml.slideMaster+xml"/>
  <Override PartName="/ppt/slideLayouts/slideLayout41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425.xml" ContentType="application/vnd.openxmlformats-officedocument.presentationml.slideLayout+xml"/>
  <Override PartName="/ppt/slideLayouts/slideLayout472.xml" ContentType="application/vnd.openxmlformats-officedocument.presentationml.slideLayout+xml"/>
  <Override PartName="/ppt/theme/theme46.xml" ContentType="application/vnd.openxmlformats-officedocument.theme+xml"/>
  <Override PartName="/ppt/slides/slide20.xml" ContentType="application/vnd.openxmlformats-officedocument.presentationml.slide+xml"/>
  <Override PartName="/ppt/slideLayouts/slideLayout217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548.xml" ContentType="application/vnd.openxmlformats-officedocument.presentationml.slideLayout+xml"/>
  <Override PartName="/ppt/slideLayouts/slideLayout595.xml" ContentType="application/vnd.openxmlformats-officedocument.presentationml.slideLayout+xml"/>
  <Override PartName="/ppt/slideLayouts/slideLayout611.xml" ContentType="application/vnd.openxmlformats-officedocument.presentationml.slideLayout+xml"/>
  <Override PartName="/ppt/slideMasters/slideMaster50.xml" ContentType="application/vnd.openxmlformats-officedocument.presentationml.slideMaster+xml"/>
  <Override PartName="/ppt/theme/theme24.xml" ContentType="application/vnd.openxmlformats-officedocument.theme+xml"/>
  <Override PartName="/ppt/slideLayouts/slideLayout387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450.xml" ContentType="application/vnd.openxmlformats-officedocument.presentationml.slideLayout+xml"/>
  <Override PartName="/ppt/notesSlides/notesSlide11.xml" ContentType="application/vnd.openxmlformats-officedocument.presentationml.notesSlide+xml"/>
  <Override PartName="/ppt/slideLayouts/slideLayout179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526.xml" ContentType="application/vnd.openxmlformats-officedocument.presentationml.slideLayout+xml"/>
  <Override PartName="/ppt/slideLayouts/slideLayout573.xml" ContentType="application/vnd.openxmlformats-officedocument.presentationml.slideLayout+xml"/>
  <Override PartName="/ppt/slides/slide8.xml" ContentType="application/vnd.openxmlformats-officedocument.presentationml.slide+xml"/>
  <Override PartName="/ppt/slideLayouts/slideLayout7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504.xml" ContentType="application/vnd.openxmlformats-officedocument.presentationml.slideLayout+xml"/>
  <Override PartName="/ppt/slideLayouts/slideLayout551.xml" ContentType="application/vnd.openxmlformats-officedocument.presentationml.slideLayout+xml"/>
  <Override PartName="/ppt/slideMasters/slideMaster3.xml" ContentType="application/vnd.openxmlformats-officedocument.presentationml.slideMaster+xml"/>
  <Override PartName="/ppt/slideLayouts/slideLayout57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48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Layouts/slideLayout135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627.xml" ContentType="application/vnd.openxmlformats-officedocument.presentationml.slideLayout+xml"/>
  <Override PartName="/ppt/slideMasters/slideMaster19.xml" ContentType="application/vnd.openxmlformats-officedocument.presentationml.slideMaster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419.xml" ContentType="application/vnd.openxmlformats-officedocument.presentationml.slideLayout+xml"/>
  <Override PartName="/ppt/slideLayouts/slideLayout466.xml" ContentType="application/vnd.openxmlformats-officedocument.presentationml.slideLayout+xml"/>
  <Override PartName="/ppt/slideLayouts/slideLayout605.xml" ContentType="application/vnd.openxmlformats-officedocument.presentationml.slideLayout+xml"/>
  <Override PartName="/ppt/slideMasters/slideMaster44.xml" ContentType="application/vnd.openxmlformats-officedocument.presentationml.slideMaster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60.xml" ContentType="application/vnd.openxmlformats-officedocument.presentationml.slideLayout+xml"/>
  <Override PartName="/ppt/theme/theme18.xml" ContentType="application/vnd.openxmlformats-officedocument.theme+xml"/>
  <Override PartName="/ppt/slideLayouts/slideLayout444.xml" ContentType="application/vnd.openxmlformats-officedocument.presentationml.slideLayout+xml"/>
  <Override PartName="/ppt/slideLayouts/slideLayout491.xml" ContentType="application/vnd.openxmlformats-officedocument.presentationml.slideLayout+xml"/>
  <Override PartName="/ppt/slideLayouts/slideLayout589.xml" ContentType="application/vnd.openxmlformats-officedocument.presentationml.slideLayout+xml"/>
  <Override PartName="/ppt/tableStyles.xml" ContentType="application/vnd.openxmlformats-officedocument.presentationml.tableStyles+xml"/>
  <Override PartName="/ppt/slideLayouts/slideLayout236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567.xml" ContentType="application/vnd.openxmlformats-officedocument.presentationml.slideLayout+xml"/>
  <Override PartName="/ppt/slideMasters/slideMaster22.xml" ContentType="application/vnd.openxmlformats-officedocument.presentationml.slideMaster+xml"/>
  <Override PartName="/ppt/slideLayouts/slideLayout359.xml" ContentType="application/vnd.openxmlformats-officedocument.presentationml.slideLayout+xml"/>
  <Override PartName="/ppt/slideLayouts/slideLayout422.xml" ContentType="application/vnd.openxmlformats-officedocument.presentationml.slideLayout+xml"/>
  <Override PartName="/ppt/theme/theme43.xml" ContentType="application/vnd.openxmlformats-officedocument.theme+xml"/>
  <Override PartName="/ppt/slideLayouts/slideLayout198.xml" ContentType="application/vnd.openxmlformats-officedocument.presentationml.slideLayout+xml"/>
  <Override PartName="/ppt/slideLayouts/slideLayout214.xml" ContentType="application/vnd.openxmlformats-officedocument.presentationml.slideLayout+xml"/>
  <Override PartName="/ppt/theme/theme21.xml" ContentType="application/vnd.openxmlformats-officedocument.theme+xml"/>
  <Override PartName="/ppt/slideLayouts/slideLayout261.xml" ContentType="application/vnd.openxmlformats-officedocument.presentationml.slideLayout+xml"/>
  <Override PartName="/ppt/slideLayouts/slideLayout400.xml" ContentType="application/vnd.openxmlformats-officedocument.presentationml.slideLayout+xml"/>
  <Override PartName="/ppt/slideLayouts/slideLayout545.xml" ContentType="application/vnd.openxmlformats-officedocument.presentationml.slideLayout+xml"/>
  <Override PartName="/ppt/slideLayouts/slideLayout592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523.xml" ContentType="application/vnd.openxmlformats-officedocument.presentationml.slideLayout+xml"/>
  <Override PartName="/ppt/slideLayouts/slideLayout570.xml" ContentType="application/vnd.openxmlformats-officedocument.presentationml.slideLayout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438.xml" ContentType="application/vnd.openxmlformats-officedocument.presentationml.slideLayout+xml"/>
  <Override PartName="/ppt/slideLayouts/slideLayout485.xml" ContentType="application/vnd.openxmlformats-officedocument.presentationml.slideLayout+xml"/>
  <Override PartName="/ppt/slideLayouts/slideLayout501.xml" ContentType="application/vnd.openxmlformats-officedocument.presentationml.slideLayout+xml"/>
  <Override PartName="/ppt/slideMasters/slideMaster38.xml" ContentType="application/vnd.openxmlformats-officedocument.presentationml.slideMaster+xml"/>
  <Override PartName="/ppt/slideLayouts/slideLayout54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624.xml" ContentType="application/vnd.openxmlformats-officedocument.presentationml.slideLayout+xml"/>
  <Override PartName="/ppt/theme/theme59.xml" ContentType="application/vnd.openxmlformats-officedocument.theme+xml"/>
  <Override PartName="/ppt/presentation.xml" ContentType="application/vnd.openxmlformats-officedocument.presentationml.presentation.main+xml"/>
  <Override PartName="/ppt/slideMasters/slideMaster16.xml" ContentType="application/vnd.openxmlformats-officedocument.presentationml.slideMaster+xml"/>
  <Override PartName="/ppt/slideLayouts/slideLayout32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37.xml" ContentType="application/vnd.openxmlformats-officedocument.theme+xml"/>
  <Override PartName="/ppt/slideLayouts/slideLayout416.xml" ContentType="application/vnd.openxmlformats-officedocument.presentationml.slideLayout+xml"/>
  <Override PartName="/ppt/slideLayouts/slideLayout463.xml" ContentType="application/vnd.openxmlformats-officedocument.presentationml.slideLayout+xml"/>
  <Override PartName="/ppt/slideLayouts/slideLayout60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110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441.xml" ContentType="application/vnd.openxmlformats-officedocument.presentationml.slideLayout+xml"/>
  <Override PartName="/ppt/slideLayouts/slideLayout539.xml" ContentType="application/vnd.openxmlformats-officedocument.presentationml.slideLayout+xml"/>
  <Override PartName="/ppt/slideLayouts/slideLayout586.xml" ContentType="application/vnd.openxmlformats-officedocument.presentationml.slideLayout+xml"/>
  <Override PartName="/ppt/slideMasters/slideMaster41.xml" ContentType="application/vnd.openxmlformats-officedocument.presentationml.slideMaster+xml"/>
  <Override PartName="/ppt/slideLayouts/slideLayout10.xml" ContentType="application/vnd.openxmlformats-officedocument.presentationml.slideLayout+xml"/>
  <Override PartName="/ppt/theme/theme15.xml" ContentType="application/vnd.openxmlformats-officedocument.theme+xml"/>
  <Override PartName="/ppt/slideLayouts/slideLayout233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378.xml" ContentType="application/vnd.openxmlformats-officedocument.presentationml.slideLayout+xml"/>
  <Override PartName="/ppt/theme/theme40.xml" ContentType="application/vnd.openxmlformats-officedocument.theme+xml"/>
  <Override PartName="/ppt/slideLayouts/slideLayout517.xml" ContentType="application/vnd.openxmlformats-officedocument.presentationml.slideLayout+xml"/>
  <Override PartName="/ppt/slideLayouts/slideLayout564.xml" ContentType="application/vnd.openxmlformats-officedocument.presentationml.slideLayout+xml"/>
  <Override PartName="/ppt/theme/theme7.xml" ContentType="application/vnd.openxmlformats-officedocument.theme+xml"/>
  <Override PartName="/ppt/slideLayouts/slideLayout211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542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479.xml" ContentType="application/vnd.openxmlformats-officedocument.presentationml.slideLayout+xml"/>
  <Override PartName="/ppt/slideLayouts/slideLayout618.xml" ContentType="application/vnd.openxmlformats-officedocument.presentationml.slideLayout+xml"/>
  <Override PartName="/ppt/slideMasters/slideMaster57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457.xml" ContentType="application/vnd.openxmlformats-officedocument.presentationml.slideLayout+xml"/>
  <Override PartName="/ppt/slideLayouts/slideLayout520.xml" ContentType="application/vnd.openxmlformats-officedocument.presentationml.slideLayout+xml"/>
  <Override PartName="/ppt/slides/slide2.xml" ContentType="application/vnd.openxmlformats-officedocument.presentationml.slide+xml"/>
  <Override PartName="/ppt/slideLayouts/slideLayout26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312.xml" ContentType="application/vnd.openxmlformats-officedocument.presentationml.slideLayout+xml"/>
  <Default Extension="wmf" ContentType="image/x-wmf"/>
  <Override PartName="/ppt/notesSlides/notesSlide18.xml" ContentType="application/vnd.openxmlformats-officedocument.presentationml.notesSlide+xml"/>
  <Override PartName="/ppt/slideMasters/slideMaster35.xml" ContentType="application/vnd.openxmlformats-officedocument.presentationml.slideMaster+xml"/>
  <Override PartName="/ppt/slideLayouts/slideLayout51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435.xml" ContentType="application/vnd.openxmlformats-officedocument.presentationml.slideLayout+xml"/>
  <Override PartName="/ppt/slideLayouts/slideLayout482.xml" ContentType="application/vnd.openxmlformats-officedocument.presentationml.slideLayout+xml"/>
  <Override PartName="/ppt/theme/theme56.xml" ContentType="application/vnd.openxmlformats-officedocument.theme+xml"/>
  <Override PartName="/ppt/slideLayouts/slideLayout621.xml" ContentType="application/vnd.openxmlformats-officedocument.presentationml.slideLayout+xml"/>
  <Override PartName="/ppt/slides/slide30.xml" ContentType="application/vnd.openxmlformats-officedocument.presentationml.slide+xml"/>
  <Override PartName="/ppt/slideLayouts/slideLayout227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413.xml" ContentType="application/vnd.openxmlformats-officedocument.presentationml.slideLayout+xml"/>
  <Override PartName="/ppt/slideLayouts/slideLayout460.xml" ContentType="application/vnd.openxmlformats-officedocument.presentationml.slideLayout+xml"/>
  <Override PartName="/ppt/slideLayouts/slideLayout558.xml" ContentType="application/vnd.openxmlformats-officedocument.presentationml.slideLayout+xml"/>
  <Override PartName="/ppt/slideMasters/slideMaster13.xml" ContentType="application/vnd.openxmlformats-officedocument.presentationml.slideMaster+xml"/>
  <Override PartName="/ppt/slideLayouts/slideLayout205.xml" ContentType="application/vnd.openxmlformats-officedocument.presentationml.slideLayout+xml"/>
  <Override PartName="/ppt/slideLayouts/slideLayout252.xml" ContentType="application/vnd.openxmlformats-officedocument.presentationml.slideLayout+xml"/>
  <Override PartName="/ppt/theme/theme34.xml" ContentType="application/vnd.openxmlformats-officedocument.theme+xml"/>
  <Override PartName="/ppt/slideLayouts/slideLayout397.xml" ContentType="application/vnd.openxmlformats-officedocument.presentationml.slideLayout+xml"/>
  <Override PartName="/ppt/notesSlides/notesSlide9.xml" ContentType="application/vnd.openxmlformats-officedocument.presentationml.notesSlide+xml"/>
  <Override PartName="/ppt/slideLayouts/slideLayout89.xml" ContentType="application/vnd.openxmlformats-officedocument.presentationml.slideLayout+xml"/>
  <Override PartName="/ppt/theme/theme12.xml" ContentType="application/vnd.openxmlformats-officedocument.theme+xml"/>
  <Override PartName="/ppt/slideLayouts/slideLayout189.xml" ContentType="application/vnd.openxmlformats-officedocument.presentationml.slideLayout+xml"/>
  <Override PartName="/ppt/slideLayouts/slideLayout536.xml" ContentType="application/vnd.openxmlformats-officedocument.presentationml.slideLayout+xml"/>
  <Override PartName="/ppt/slideLayouts/slideLayout583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514.xml" ContentType="application/vnd.openxmlformats-officedocument.presentationml.slideLayout+xml"/>
  <Override PartName="/ppt/slideLayouts/slideLayout561.xml" ContentType="application/vnd.openxmlformats-officedocument.presentationml.slideLayout+xml"/>
  <Override PartName="/ppt/theme/theme4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498.xml" ContentType="application/vnd.openxmlformats-officedocument.presentationml.slideLayout+xml"/>
  <Override PartName="/ppt/slideMasters/slideMaster29.xml" ContentType="application/vnd.openxmlformats-officedocument.presentationml.slideMaster+xml"/>
  <Override PartName="/ppt/slideLayouts/slideLayout45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429.xml" ContentType="application/vnd.openxmlformats-officedocument.presentationml.slideLayout+xml"/>
  <Override PartName="/ppt/slideLayouts/slideLayout476.xml" ContentType="application/vnd.openxmlformats-officedocument.presentationml.slideLayout+xml"/>
  <Override PartName="/ppt/slides/slide24.xml" ContentType="application/vnd.openxmlformats-officedocument.presentationml.slide+xml"/>
  <Override PartName="/ppt/slideLayouts/slideLayout92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599.xml" ContentType="application/vnd.openxmlformats-officedocument.presentationml.slideLayout+xml"/>
  <Override PartName="/ppt/slideLayouts/slideLayout615.xml" ContentType="application/vnd.openxmlformats-officedocument.presentationml.slideLayout+xml"/>
  <Override PartName="/ppt/slideMasters/slideMaster54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70.xml" ContentType="application/vnd.openxmlformats-officedocument.presentationml.slideLayout+xml"/>
  <Override PartName="/ppt/theme/theme28.xml" ContentType="application/vnd.openxmlformats-officedocument.theme+xml"/>
  <Override PartName="/ppt/slideLayouts/slideLayout407.xml" ContentType="application/vnd.openxmlformats-officedocument.presentationml.slideLayout+xml"/>
  <Override PartName="/ppt/slideLayouts/slideLayout454.xml" ContentType="application/vnd.openxmlformats-officedocument.presentationml.slideLayout+xml"/>
  <Override PartName="/ppt/notesSlides/notesSlide15.xml" ContentType="application/vnd.openxmlformats-officedocument.presentationml.notesSlide+xml"/>
  <Override PartName="/ppt/slideMasters/slideMaster32.xml" ContentType="application/vnd.openxmlformats-officedocument.presentationml.slideMaster+xml"/>
  <Override PartName="/ppt/slideLayouts/slideLayout101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432.xml" ContentType="application/vnd.openxmlformats-officedocument.presentationml.slideLayout+xml"/>
  <Override PartName="/ppt/slideLayouts/slideLayout577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508.xml" ContentType="application/vnd.openxmlformats-officedocument.presentationml.slideLayout+xml"/>
  <Override PartName="/ppt/slideLayouts/slideLayout555.xml" ContentType="application/vnd.openxmlformats-officedocument.presentationml.slideLayout+xml"/>
  <Override PartName="/ppt/theme/theme53.xml" ContentType="application/vnd.openxmlformats-officedocument.theme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theme/theme31.xml" ContentType="application/vnd.openxmlformats-officedocument.theme+xml"/>
  <Override PartName="/ppt/slideLayouts/slideLayout347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410.xml" ContentType="application/vnd.openxmlformats-officedocument.presentationml.slideLayout+xml"/>
  <Override PartName="/ppt/notesSlides/notesSlide6.xml" ContentType="application/vnd.openxmlformats-officedocument.presentationml.notesSlide+xml"/>
  <Override PartName="/ppt/slideLayouts/slideLayout139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533.xml" ContentType="application/vnd.openxmlformats-officedocument.presentationml.slideLayout+xml"/>
  <Override PartName="/ppt/slideLayouts/slideLayout580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609.xml" ContentType="application/vnd.openxmlformats-officedocument.presentationml.slideLayout+xml"/>
  <Override PartName="/ppt/slideMasters/slideMaster48.xml" ContentType="application/vnd.openxmlformats-officedocument.presentationml.slideMaster+xml"/>
  <Override PartName="/ppt/slides/slide18.xml" ContentType="application/vnd.openxmlformats-officedocument.presentationml.slide+xml"/>
  <Override PartName="/ppt/slideLayouts/slideLayout17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448.xml" ContentType="application/vnd.openxmlformats-officedocument.presentationml.slideLayout+xml"/>
  <Override PartName="/ppt/slideLayouts/slideLayout495.xml" ContentType="application/vnd.openxmlformats-officedocument.presentationml.slideLayout+xml"/>
  <Override PartName="/ppt/slideLayouts/slideLayout511.xml" ContentType="application/vnd.openxmlformats-officedocument.presentationml.slideLayout+xml"/>
  <Override PartName="/ppt/theme/theme1.xml" ContentType="application/vnd.openxmlformats-officedocument.theme+xml"/>
  <Override PartName="/ppt/slideLayouts/slideLayout142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Masters/slideMaster26.xml" ContentType="application/vnd.openxmlformats-officedocument.presentationml.slideMaster+xml"/>
  <Override PartName="/ppt/slideLayouts/slideLayout42.xml" ContentType="application/vnd.openxmlformats-officedocument.presentationml.slideLayout+xml"/>
  <Override PartName="/ppt/slideLayouts/slideLayout426.xml" ContentType="application/vnd.openxmlformats-officedocument.presentationml.slideLayout+xml"/>
  <Override PartName="/ppt/slideLayouts/slideLayout473.xml" ContentType="application/vnd.openxmlformats-officedocument.presentationml.slideLayout+xml"/>
  <Override PartName="/ppt/theme/theme47.xml" ContentType="application/vnd.openxmlformats-officedocument.theme+xml"/>
  <Override PartName="/ppt/slideLayouts/slideLayout612.xml" ContentType="application/vnd.openxmlformats-officedocument.presentationml.slideLayout+xml"/>
  <Override PartName="/ppt/slideMasters/slideMaster51.xml" ContentType="application/vnd.openxmlformats-officedocument.presentationml.slideMaster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451.xml" ContentType="application/vnd.openxmlformats-officedocument.presentationml.slideLayout+xml"/>
  <Override PartName="/ppt/slideLayouts/slideLayout549.xml" ContentType="application/vnd.openxmlformats-officedocument.presentationml.slideLayout+xml"/>
  <Override PartName="/ppt/slideLayouts/slideLayout596.xml" ContentType="application/vnd.openxmlformats-officedocument.presentationml.slideLayout+xml"/>
  <Override PartName="/ppt/slideLayouts/slideLayout243.xml" ContentType="application/vnd.openxmlformats-officedocument.presentationml.slideLayout+xml"/>
  <Override PartName="/ppt/theme/theme25.xml" ContentType="application/vnd.openxmlformats-officedocument.theme+xml"/>
  <Override PartName="/ppt/slideLayouts/slideLayout290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527.xml" ContentType="application/vnd.openxmlformats-officedocument.presentationml.slideLayout+xml"/>
  <Override PartName="/ppt/slideLayouts/slideLayout574.xml" ContentType="application/vnd.openxmlformats-officedocument.presentationml.slideLayout+xml"/>
  <Override PartName="/ppt/notesSlides/notesSlide12.xml" ContentType="application/vnd.openxmlformats-officedocument.presentationml.notesSlide+xml"/>
  <Override PartName="/ppt/slideLayouts/slideLayout319.xml" ContentType="application/vnd.openxmlformats-officedocument.presentationml.slideLayout+xml"/>
  <Override PartName="/ppt/slideLayouts/slideLayout366.xml" ContentType="application/vnd.openxmlformats-officedocument.presentationml.slideLayout+xml"/>
  <Override PartName="/ppt/theme/theme50.xml" ContentType="application/vnd.openxmlformats-officedocument.theme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158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505.xml" ContentType="application/vnd.openxmlformats-officedocument.presentationml.slideLayout+xml"/>
  <Override PartName="/ppt/slideLayouts/slideLayout552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489.xml" ContentType="application/vnd.openxmlformats-officedocument.presentationml.slideLayout+xml"/>
  <Override PartName="/ppt/slideLayouts/slideLayout530.xml" ContentType="application/vnd.openxmlformats-officedocument.presentationml.slideLayout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467.xml" ContentType="application/vnd.openxmlformats-officedocument.presentationml.slideLayout+xml"/>
  <Override PartName="/ppt/slides/slide15.xml" ContentType="application/vnd.openxmlformats-officedocument.presentationml.slide+xml"/>
  <Override PartName="/ppt/slideLayouts/slideLayout114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606.xml" ContentType="application/vnd.openxmlformats-officedocument.presentationml.slideLayout+xml"/>
  <Override PartName="/ppt/slideMasters/slideMaster45.xml" ContentType="application/vnd.openxmlformats-officedocument.presentationml.slideMaster+xml"/>
  <Override PartName="/ppt/slideLayouts/slideLayout14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19.xml" ContentType="application/vnd.openxmlformats-officedocument.theme+xml"/>
  <Override PartName="/ppt/slideLayouts/slideLayout300.xml" ContentType="application/vnd.openxmlformats-officedocument.presentationml.slideLayout+xml"/>
  <Override PartName="/ppt/slideLayouts/slideLayout445.xml" ContentType="application/vnd.openxmlformats-officedocument.presentationml.slideLayout+xml"/>
  <Override PartName="/ppt/slideLayouts/slideLayout492.xml" ContentType="application/vnd.openxmlformats-officedocument.presentationml.slideLayout+xml"/>
  <Override PartName="/ppt/slideMasters/slideMaster23.xml" ContentType="application/vnd.openxmlformats-officedocument.presentationml.slideMaster+xml"/>
  <Override PartName="/ppt/slideLayouts/slideLayout237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423.xml" ContentType="application/vnd.openxmlformats-officedocument.presentationml.slideLayout+xml"/>
  <Override PartName="/ppt/slideLayouts/slideLayout470.xml" ContentType="application/vnd.openxmlformats-officedocument.presentationml.slideLayout+xml"/>
  <Override PartName="/ppt/theme/theme44.xml" ContentType="application/vnd.openxmlformats-officedocument.theme+xml"/>
  <Override PartName="/ppt/slideLayouts/slideLayout568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546.xml" ContentType="application/vnd.openxmlformats-officedocument.presentationml.slideLayout+xml"/>
  <Override PartName="/ppt/slideLayouts/slideLayout593.xml" ContentType="application/vnd.openxmlformats-officedocument.presentationml.slideLayout+xml"/>
  <Default Extension="vml" ContentType="application/vnd.openxmlformats-officedocument.vmlDrawing"/>
  <Override PartName="/ppt/slideLayouts/slideLayout99.xml" ContentType="application/vnd.openxmlformats-officedocument.presentationml.slideLayout+xml"/>
  <Override PartName="/ppt/slideLayouts/slideLayout199.xml" ContentType="application/vnd.openxmlformats-officedocument.presentationml.slideLayout+xml"/>
  <Override PartName="/ppt/theme/theme22.xml" ContentType="application/vnd.openxmlformats-officedocument.theme+xml"/>
  <Override PartName="/ppt/slideLayouts/slideLayout338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524.xml" ContentType="application/vnd.openxmlformats-officedocument.presentationml.slideLayout+xml"/>
  <Override PartName="/ppt/slideLayouts/slideLayout571.xml" ContentType="application/vnd.openxmlformats-officedocument.presentationml.slideLayou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502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39.xml" ContentType="application/vnd.openxmlformats-officedocument.presentationml.slideMaster+xml"/>
  <Override PartName="/ppt/slideLayouts/slideLayout55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439.xml" ContentType="application/vnd.openxmlformats-officedocument.presentationml.slideLayout+xml"/>
  <Override PartName="/ppt/slideLayouts/slideLayout486.xml" ContentType="application/vnd.openxmlformats-officedocument.presentationml.slideLayout+xml"/>
  <Override PartName="/ppt/slideLayouts/slideLayout625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417.xml" ContentType="application/vnd.openxmlformats-officedocument.presentationml.slideLayout+xml"/>
  <Override PartName="/ppt/slideLayouts/slideLayout464.xml" ContentType="application/vnd.openxmlformats-officedocument.presentationml.slideLayout+xml"/>
  <Default Extension="rels" ContentType="application/vnd.openxmlformats-package.relationships+xml"/>
  <Override PartName="/ppt/slideMasters/slideMaster17.xml" ContentType="application/vnd.openxmlformats-officedocument.presentationml.slideMaster+xml"/>
  <Override PartName="/ppt/slideLayouts/slideLayout33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56.xml" ContentType="application/vnd.openxmlformats-officedocument.presentationml.slideLayout+xml"/>
  <Override PartName="/ppt/theme/theme38.xml" ContentType="application/vnd.openxmlformats-officedocument.theme+xml"/>
  <Override PartName="/ppt/slideLayouts/slideLayout603.xml" ContentType="application/vnd.openxmlformats-officedocument.presentationml.slideLayout+xml"/>
  <Override PartName="/ppt/slideMasters/slideMaster42.xml" ContentType="application/vnd.openxmlformats-officedocument.presentationml.slideMaster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6.xml" ContentType="application/vnd.openxmlformats-officedocument.theme+xml"/>
  <Override PartName="/ppt/slideLayouts/slideLayout442.xml" ContentType="application/vnd.openxmlformats-officedocument.presentationml.slideLayout+xml"/>
  <Override PartName="/ppt/slideLayouts/slideLayout587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518.xml" ContentType="application/vnd.openxmlformats-officedocument.presentationml.slideLayout+xml"/>
  <Override PartName="/ppt/slideLayouts/slideLayout565.xml" ContentType="application/vnd.openxmlformats-officedocument.presentationml.slideLayout+xml"/>
  <Override PartName="/ppt/slideMasters/slideMaster20.xml" ContentType="application/vnd.openxmlformats-officedocument.presentationml.slideMaster+xml"/>
  <Override PartName="/ppt/theme/theme8.xml" ContentType="application/vnd.openxmlformats-officedocument.theme+xml"/>
  <Override PartName="/ppt/slideLayouts/slideLayout357.xml" ContentType="application/vnd.openxmlformats-officedocument.presentationml.slideLayout+xml"/>
  <Override PartName="/ppt/slideLayouts/slideLayout420.xml" ContentType="application/vnd.openxmlformats-officedocument.presentationml.slideLayout+xml"/>
  <Override PartName="/ppt/theme/theme41.xml" ContentType="application/vnd.openxmlformats-officedocument.theme+xml"/>
  <Override PartName="/ppt/slideLayouts/slideLayout149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543.xml" ContentType="application/vnd.openxmlformats-officedocument.presentationml.slideLayout+xml"/>
  <Override PartName="/ppt/slideLayouts/slideLayout590.xml" ContentType="application/vnd.openxmlformats-officedocument.presentationml.slideLayout+xml"/>
  <Override PartName="/ppt/slides/slide28.xml" ContentType="application/vnd.openxmlformats-officedocument.presentationml.slide+xml"/>
  <Override PartName="/ppt/slideLayouts/slideLayout49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521.xml" ContentType="application/vnd.openxmlformats-officedocument.presentationml.slideLayout+xml"/>
  <Override PartName="/ppt/slideLayouts/slideLayout619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458.xml" ContentType="application/vnd.openxmlformats-officedocument.presentationml.slideLayout+xml"/>
  <Override PartName="/ppt/notesSlides/notesSlide19.xml" ContentType="application/vnd.openxmlformats-officedocument.presentationml.notesSlide+xml"/>
  <Default Extension="jpeg" ContentType="image/jpeg"/>
  <Override PartName="/ppt/slideLayouts/slideLayout105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436.xml" ContentType="application/vnd.openxmlformats-officedocument.presentationml.slideLayout+xml"/>
  <Override PartName="/ppt/slideLayouts/slideLayout483.xml" ContentType="application/vnd.openxmlformats-officedocument.presentationml.slideLayout+xml"/>
  <Override PartName="/ppt/slideMasters/slideMaster36.xml" ContentType="application/vnd.openxmlformats-officedocument.presentationml.slideMaster+xml"/>
  <Override PartName="/ppt/slides/slide31.xml" ContentType="application/vnd.openxmlformats-officedocument.presentationml.slide+xml"/>
  <Override PartName="/ppt/slideLayouts/slideLayout52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622.xml" ContentType="application/vnd.openxmlformats-officedocument.presentationml.slideLayout+xml"/>
  <Override PartName="/ppt/theme/theme57.xml" ContentType="application/vnd.openxmlformats-officedocument.theme+xml"/>
  <Override PartName="/ppt/slideMasters/slideMaster14.xml" ContentType="application/vnd.openxmlformats-officedocument.presentationml.slideMaster+xml"/>
  <Override PartName="/ppt/slideLayouts/slideLayout30.xml" ContentType="application/vnd.openxmlformats-officedocument.presentationml.slideLayout+xml"/>
  <Override PartName="/ppt/slideLayouts/slideLayout130.xml" ContentType="application/vnd.openxmlformats-officedocument.presentationml.slideLayout+xml"/>
  <Override PartName="/ppt/theme/theme35.xml" ContentType="application/vnd.openxmlformats-officedocument.theme+xml"/>
  <Override PartName="/ppt/slideLayouts/slideLayout414.xml" ContentType="application/vnd.openxmlformats-officedocument.presentationml.slideLayout+xml"/>
  <Override PartName="/ppt/slideLayouts/slideLayout461.xml" ContentType="application/vnd.openxmlformats-officedocument.presentationml.slideLayout+xml"/>
  <Override PartName="/ppt/slideLayouts/slideLayout559.xml" ContentType="application/vnd.openxmlformats-officedocument.presentationml.slideLayout+xml"/>
  <Override PartName="/ppt/slideLayouts/slideLayout600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537.xml" ContentType="application/vnd.openxmlformats-officedocument.presentationml.slideLayout+xml"/>
  <Override PartName="/ppt/slideLayouts/slideLayout584.xml" ContentType="application/vnd.openxmlformats-officedocument.presentationml.slideLayout+xml"/>
  <Override PartName="/ppt/theme/theme13.xml" ContentType="application/vnd.openxmlformats-officedocument.theme+xml"/>
  <Override PartName="/ppt/slideLayouts/slideLayout231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499.xml" ContentType="application/vnd.openxmlformats-officedocument.presentationml.slideLayout+xml"/>
  <Override PartName="/ppt/slideLayouts/slideLayout515.xml" ContentType="application/vnd.openxmlformats-officedocument.presentationml.slideLayout+xml"/>
  <Override PartName="/ppt/slideLayouts/slideLayout562.xml" ContentType="application/vnd.openxmlformats-officedocument.presentationml.slideLayout+xml"/>
  <Override PartName="/ppt/theme/theme5.xml" ContentType="application/vnd.openxmlformats-officedocument.theme+xml"/>
  <Override PartName="/ppt/slideLayouts/slideLayout354.xml" ContentType="application/vnd.openxmlformats-officedocument.presentationml.slideLayout+xml"/>
  <Override PartName="/ppt/slideLayouts/slideLayout540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616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455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310.xml" ContentType="application/vnd.openxmlformats-officedocument.presentationml.slideLayout+xml"/>
  <Override PartName="/ppt/theme/theme29.xml" ContentType="application/vnd.openxmlformats-officedocument.theme+xml"/>
  <Override PartName="/ppt/slideMasters/slideMaster33.xml" ContentType="application/vnd.openxmlformats-officedocument.presentationml.slideMaster+xml"/>
  <Override PartName="/ppt/slideLayouts/slideLayout480.xml" ContentType="application/vnd.openxmlformats-officedocument.presentationml.slideLayout+xml"/>
  <Override PartName="/ppt/theme/theme54.xml" ContentType="application/vnd.openxmlformats-officedocument.theme+xml"/>
  <Override PartName="/ppt/slideMasters/slideMaster8.xml" ContentType="application/vnd.openxmlformats-officedocument.presentationml.slideMaster+xml"/>
  <Override PartName="/ppt/slideLayouts/slideLayout225.xml" ContentType="application/vnd.openxmlformats-officedocument.presentationml.slideLayout+xml"/>
  <Override PartName="/ppt/slideLayouts/slideLayout411.xml" ContentType="application/vnd.openxmlformats-officedocument.presentationml.slideLayout+xml"/>
  <Override PartName="/ppt/slideLayouts/slideLayout556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39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49" r:id="rId2"/>
    <p:sldMasterId id="2147483651" r:id="rId3"/>
    <p:sldMasterId id="2147483652" r:id="rId4"/>
    <p:sldMasterId id="2147483653" r:id="rId5"/>
    <p:sldMasterId id="2147483654" r:id="rId6"/>
    <p:sldMasterId id="2147483655" r:id="rId7"/>
    <p:sldMasterId id="2147483656" r:id="rId8"/>
    <p:sldMasterId id="2147483657" r:id="rId9"/>
    <p:sldMasterId id="2147483658" r:id="rId10"/>
    <p:sldMasterId id="2147483659" r:id="rId11"/>
    <p:sldMasterId id="2147483660" r:id="rId12"/>
    <p:sldMasterId id="2147483661" r:id="rId13"/>
    <p:sldMasterId id="2147483662" r:id="rId14"/>
    <p:sldMasterId id="2147483663" r:id="rId15"/>
    <p:sldMasterId id="2147483664" r:id="rId16"/>
    <p:sldMasterId id="2147483665" r:id="rId17"/>
    <p:sldMasterId id="2147483666" r:id="rId18"/>
    <p:sldMasterId id="2147483667" r:id="rId19"/>
    <p:sldMasterId id="2147483668" r:id="rId20"/>
    <p:sldMasterId id="2147483669" r:id="rId21"/>
    <p:sldMasterId id="2147483670" r:id="rId22"/>
    <p:sldMasterId id="2147483671" r:id="rId23"/>
    <p:sldMasterId id="2147483672" r:id="rId24"/>
    <p:sldMasterId id="2147483673" r:id="rId25"/>
    <p:sldMasterId id="2147483674" r:id="rId26"/>
    <p:sldMasterId id="2147483675" r:id="rId27"/>
    <p:sldMasterId id="2147483676" r:id="rId28"/>
    <p:sldMasterId id="2147483677" r:id="rId29"/>
    <p:sldMasterId id="2147483678" r:id="rId30"/>
    <p:sldMasterId id="2147483679" r:id="rId31"/>
    <p:sldMasterId id="2147483680" r:id="rId32"/>
    <p:sldMasterId id="2147483681" r:id="rId33"/>
    <p:sldMasterId id="2147483682" r:id="rId34"/>
    <p:sldMasterId id="2147483683" r:id="rId35"/>
    <p:sldMasterId id="2147483684" r:id="rId36"/>
    <p:sldMasterId id="2147483685" r:id="rId37"/>
    <p:sldMasterId id="2147483686" r:id="rId38"/>
    <p:sldMasterId id="2147483687" r:id="rId39"/>
    <p:sldMasterId id="2147483688" r:id="rId40"/>
    <p:sldMasterId id="2147483689" r:id="rId41"/>
    <p:sldMasterId id="2147483690" r:id="rId42"/>
    <p:sldMasterId id="2147483691" r:id="rId43"/>
    <p:sldMasterId id="2147483692" r:id="rId44"/>
    <p:sldMasterId id="2147483693" r:id="rId45"/>
    <p:sldMasterId id="2147483694" r:id="rId46"/>
    <p:sldMasterId id="2147483695" r:id="rId47"/>
    <p:sldMasterId id="2147483696" r:id="rId48"/>
    <p:sldMasterId id="2147483697" r:id="rId49"/>
    <p:sldMasterId id="2147483698" r:id="rId50"/>
    <p:sldMasterId id="2147483699" r:id="rId51"/>
    <p:sldMasterId id="2147483700" r:id="rId52"/>
    <p:sldMasterId id="2147483702" r:id="rId53"/>
    <p:sldMasterId id="2147483703" r:id="rId54"/>
    <p:sldMasterId id="2147483704" r:id="rId55"/>
    <p:sldMasterId id="2147483705" r:id="rId56"/>
    <p:sldMasterId id="2147483708" r:id="rId57"/>
  </p:sldMasterIdLst>
  <p:notesMasterIdLst>
    <p:notesMasterId r:id="rId89"/>
  </p:notesMasterIdLst>
  <p:handoutMasterIdLst>
    <p:handoutMasterId r:id="rId90"/>
  </p:handoutMasterIdLst>
  <p:sldIdLst>
    <p:sldId id="256" r:id="rId58"/>
    <p:sldId id="293" r:id="rId59"/>
    <p:sldId id="300" r:id="rId60"/>
    <p:sldId id="283" r:id="rId61"/>
    <p:sldId id="257" r:id="rId62"/>
    <p:sldId id="258" r:id="rId63"/>
    <p:sldId id="259" r:id="rId64"/>
    <p:sldId id="298" r:id="rId65"/>
    <p:sldId id="301" r:id="rId66"/>
    <p:sldId id="284" r:id="rId67"/>
    <p:sldId id="309" r:id="rId68"/>
    <p:sldId id="308" r:id="rId69"/>
    <p:sldId id="302" r:id="rId70"/>
    <p:sldId id="271" r:id="rId71"/>
    <p:sldId id="305" r:id="rId72"/>
    <p:sldId id="295" r:id="rId73"/>
    <p:sldId id="297" r:id="rId74"/>
    <p:sldId id="266" r:id="rId75"/>
    <p:sldId id="260" r:id="rId76"/>
    <p:sldId id="261" r:id="rId77"/>
    <p:sldId id="262" r:id="rId78"/>
    <p:sldId id="265" r:id="rId79"/>
    <p:sldId id="280" r:id="rId80"/>
    <p:sldId id="267" r:id="rId81"/>
    <p:sldId id="281" r:id="rId82"/>
    <p:sldId id="311" r:id="rId83"/>
    <p:sldId id="279" r:id="rId84"/>
    <p:sldId id="272" r:id="rId85"/>
    <p:sldId id="275" r:id="rId86"/>
    <p:sldId id="290" r:id="rId87"/>
    <p:sldId id="277" r:id="rId88"/>
  </p:sldIdLst>
  <p:sldSz cx="9144000" cy="6858000" type="screen4x3"/>
  <p:notesSz cx="6858000" cy="9723438"/>
  <p:defaultTextStyle>
    <a:defPPr>
      <a:defRPr lang="en-GB"/>
    </a:defPPr>
    <a:lvl1pPr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charset="0"/>
        <a:ea typeface="+mn-ea"/>
        <a:cs typeface="+mn-cs"/>
      </a:defRPr>
    </a:lvl1pPr>
    <a:lvl2pPr marL="742950" indent="-28575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charset="0"/>
        <a:ea typeface="+mn-ea"/>
        <a:cs typeface="+mn-cs"/>
      </a:defRPr>
    </a:lvl2pPr>
    <a:lvl3pPr marL="11430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charset="0"/>
        <a:ea typeface="+mn-ea"/>
        <a:cs typeface="+mn-cs"/>
      </a:defRPr>
    </a:lvl3pPr>
    <a:lvl4pPr marL="16002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charset="0"/>
        <a:ea typeface="+mn-ea"/>
        <a:cs typeface="+mn-cs"/>
      </a:defRPr>
    </a:lvl4pPr>
    <a:lvl5pPr marL="20574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</p:showPr>
  <p:clrMru>
    <a:srgbClr val="660066"/>
    <a:srgbClr val="946230"/>
    <a:srgbClr val="008080"/>
    <a:srgbClr val="D8B088"/>
    <a:srgbClr val="FFCC99"/>
    <a:srgbClr val="CC0066"/>
    <a:srgbClr val="CC0000"/>
    <a:srgbClr val="0080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9595" autoAdjust="0"/>
    <p:restoredTop sz="93740" autoAdjust="0"/>
  </p:normalViewPr>
  <p:slideViewPr>
    <p:cSldViewPr>
      <p:cViewPr varScale="1">
        <p:scale>
          <a:sx n="73" d="100"/>
          <a:sy n="73" d="100"/>
        </p:scale>
        <p:origin x="-258" y="-102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06"/>
        <p:guide pos="2168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Master" Target="slideMasters/slideMaster26.xml"/><Relationship Id="rId39" Type="http://schemas.openxmlformats.org/officeDocument/2006/relationships/slideMaster" Target="slideMasters/slideMaster39.xml"/><Relationship Id="rId21" Type="http://schemas.openxmlformats.org/officeDocument/2006/relationships/slideMaster" Target="slideMasters/slideMaster21.xml"/><Relationship Id="rId34" Type="http://schemas.openxmlformats.org/officeDocument/2006/relationships/slideMaster" Target="slideMasters/slideMaster34.xml"/><Relationship Id="rId42" Type="http://schemas.openxmlformats.org/officeDocument/2006/relationships/slideMaster" Target="slideMasters/slideMaster42.xml"/><Relationship Id="rId47" Type="http://schemas.openxmlformats.org/officeDocument/2006/relationships/slideMaster" Target="slideMasters/slideMaster47.xml"/><Relationship Id="rId50" Type="http://schemas.openxmlformats.org/officeDocument/2006/relationships/slideMaster" Target="slideMasters/slideMaster50.xml"/><Relationship Id="rId55" Type="http://schemas.openxmlformats.org/officeDocument/2006/relationships/slideMaster" Target="slideMasters/slideMaster55.xml"/><Relationship Id="rId63" Type="http://schemas.openxmlformats.org/officeDocument/2006/relationships/slide" Target="slides/slide6.xml"/><Relationship Id="rId68" Type="http://schemas.openxmlformats.org/officeDocument/2006/relationships/slide" Target="slides/slide11.xml"/><Relationship Id="rId76" Type="http://schemas.openxmlformats.org/officeDocument/2006/relationships/slide" Target="slides/slide19.xml"/><Relationship Id="rId84" Type="http://schemas.openxmlformats.org/officeDocument/2006/relationships/slide" Target="slides/slide27.xml"/><Relationship Id="rId89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14.xml"/><Relationship Id="rId9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Master" Target="slideMasters/slideMaster29.xml"/><Relationship Id="rId11" Type="http://schemas.openxmlformats.org/officeDocument/2006/relationships/slideMaster" Target="slideMasters/slideMaster11.xml"/><Relationship Id="rId24" Type="http://schemas.openxmlformats.org/officeDocument/2006/relationships/slideMaster" Target="slideMasters/slideMaster24.xml"/><Relationship Id="rId32" Type="http://schemas.openxmlformats.org/officeDocument/2006/relationships/slideMaster" Target="slideMasters/slideMaster32.xml"/><Relationship Id="rId37" Type="http://schemas.openxmlformats.org/officeDocument/2006/relationships/slideMaster" Target="slideMasters/slideMaster37.xml"/><Relationship Id="rId40" Type="http://schemas.openxmlformats.org/officeDocument/2006/relationships/slideMaster" Target="slideMasters/slideMaster40.xml"/><Relationship Id="rId45" Type="http://schemas.openxmlformats.org/officeDocument/2006/relationships/slideMaster" Target="slideMasters/slideMaster45.xml"/><Relationship Id="rId53" Type="http://schemas.openxmlformats.org/officeDocument/2006/relationships/slideMaster" Target="slideMasters/slideMaster53.xml"/><Relationship Id="rId58" Type="http://schemas.openxmlformats.org/officeDocument/2006/relationships/slide" Target="slides/slide1.xml"/><Relationship Id="rId66" Type="http://schemas.openxmlformats.org/officeDocument/2006/relationships/slide" Target="slides/slide9.xml"/><Relationship Id="rId74" Type="http://schemas.openxmlformats.org/officeDocument/2006/relationships/slide" Target="slides/slide17.xml"/><Relationship Id="rId79" Type="http://schemas.openxmlformats.org/officeDocument/2006/relationships/slide" Target="slides/slide22.xml"/><Relationship Id="rId87" Type="http://schemas.openxmlformats.org/officeDocument/2006/relationships/slide" Target="slides/slide30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.xml"/><Relationship Id="rId82" Type="http://schemas.openxmlformats.org/officeDocument/2006/relationships/slide" Target="slides/slide25.xml"/><Relationship Id="rId90" Type="http://schemas.openxmlformats.org/officeDocument/2006/relationships/handoutMaster" Target="handoutMasters/handoutMaster1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30" Type="http://schemas.openxmlformats.org/officeDocument/2006/relationships/slideMaster" Target="slideMasters/slideMaster30.xml"/><Relationship Id="rId35" Type="http://schemas.openxmlformats.org/officeDocument/2006/relationships/slideMaster" Target="slideMasters/slideMaster35.xml"/><Relationship Id="rId43" Type="http://schemas.openxmlformats.org/officeDocument/2006/relationships/slideMaster" Target="slideMasters/slideMaster43.xml"/><Relationship Id="rId48" Type="http://schemas.openxmlformats.org/officeDocument/2006/relationships/slideMaster" Target="slideMasters/slideMaster48.xml"/><Relationship Id="rId56" Type="http://schemas.openxmlformats.org/officeDocument/2006/relationships/slideMaster" Target="slideMasters/slideMaster56.xml"/><Relationship Id="rId64" Type="http://schemas.openxmlformats.org/officeDocument/2006/relationships/slide" Target="slides/slide7.xml"/><Relationship Id="rId69" Type="http://schemas.openxmlformats.org/officeDocument/2006/relationships/slide" Target="slides/slide12.xml"/><Relationship Id="rId77" Type="http://schemas.openxmlformats.org/officeDocument/2006/relationships/slide" Target="slides/slide20.xml"/><Relationship Id="rId8" Type="http://schemas.openxmlformats.org/officeDocument/2006/relationships/slideMaster" Target="slideMasters/slideMaster8.xml"/><Relationship Id="rId51" Type="http://schemas.openxmlformats.org/officeDocument/2006/relationships/slideMaster" Target="slideMasters/slideMaster51.xml"/><Relationship Id="rId72" Type="http://schemas.openxmlformats.org/officeDocument/2006/relationships/slide" Target="slides/slide15.xml"/><Relationship Id="rId80" Type="http://schemas.openxmlformats.org/officeDocument/2006/relationships/slide" Target="slides/slide23.xml"/><Relationship Id="rId85" Type="http://schemas.openxmlformats.org/officeDocument/2006/relationships/slide" Target="slides/slide28.xml"/><Relationship Id="rId93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Master" Target="slideMasters/slideMaster33.xml"/><Relationship Id="rId38" Type="http://schemas.openxmlformats.org/officeDocument/2006/relationships/slideMaster" Target="slideMasters/slideMaster38.xml"/><Relationship Id="rId46" Type="http://schemas.openxmlformats.org/officeDocument/2006/relationships/slideMaster" Target="slideMasters/slideMaster46.xml"/><Relationship Id="rId59" Type="http://schemas.openxmlformats.org/officeDocument/2006/relationships/slide" Target="slides/slide2.xml"/><Relationship Id="rId67" Type="http://schemas.openxmlformats.org/officeDocument/2006/relationships/slide" Target="slides/slide10.xml"/><Relationship Id="rId20" Type="http://schemas.openxmlformats.org/officeDocument/2006/relationships/slideMaster" Target="slideMasters/slideMaster20.xml"/><Relationship Id="rId41" Type="http://schemas.openxmlformats.org/officeDocument/2006/relationships/slideMaster" Target="slideMasters/slideMaster41.xml"/><Relationship Id="rId54" Type="http://schemas.openxmlformats.org/officeDocument/2006/relationships/slideMaster" Target="slideMasters/slideMaster54.xml"/><Relationship Id="rId62" Type="http://schemas.openxmlformats.org/officeDocument/2006/relationships/slide" Target="slides/slide5.xml"/><Relationship Id="rId70" Type="http://schemas.openxmlformats.org/officeDocument/2006/relationships/slide" Target="slides/slide13.xml"/><Relationship Id="rId75" Type="http://schemas.openxmlformats.org/officeDocument/2006/relationships/slide" Target="slides/slide18.xml"/><Relationship Id="rId83" Type="http://schemas.openxmlformats.org/officeDocument/2006/relationships/slide" Target="slides/slide26.xml"/><Relationship Id="rId88" Type="http://schemas.openxmlformats.org/officeDocument/2006/relationships/slide" Target="slides/slide31.xml"/><Relationship Id="rId9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36" Type="http://schemas.openxmlformats.org/officeDocument/2006/relationships/slideMaster" Target="slideMasters/slideMaster36.xml"/><Relationship Id="rId49" Type="http://schemas.openxmlformats.org/officeDocument/2006/relationships/slideMaster" Target="slideMasters/slideMaster49.xml"/><Relationship Id="rId57" Type="http://schemas.openxmlformats.org/officeDocument/2006/relationships/slideMaster" Target="slideMasters/slideMaster57.xml"/><Relationship Id="rId10" Type="http://schemas.openxmlformats.org/officeDocument/2006/relationships/slideMaster" Target="slideMasters/slideMaster10.xml"/><Relationship Id="rId31" Type="http://schemas.openxmlformats.org/officeDocument/2006/relationships/slideMaster" Target="slideMasters/slideMaster31.xml"/><Relationship Id="rId44" Type="http://schemas.openxmlformats.org/officeDocument/2006/relationships/slideMaster" Target="slideMasters/slideMaster44.xml"/><Relationship Id="rId52" Type="http://schemas.openxmlformats.org/officeDocument/2006/relationships/slideMaster" Target="slideMasters/slideMaster52.xml"/><Relationship Id="rId60" Type="http://schemas.openxmlformats.org/officeDocument/2006/relationships/slide" Target="slides/slide3.xml"/><Relationship Id="rId65" Type="http://schemas.openxmlformats.org/officeDocument/2006/relationships/slide" Target="slides/slide8.xml"/><Relationship Id="rId73" Type="http://schemas.openxmlformats.org/officeDocument/2006/relationships/slide" Target="slides/slide16.xml"/><Relationship Id="rId78" Type="http://schemas.openxmlformats.org/officeDocument/2006/relationships/slide" Target="slides/slide21.xml"/><Relationship Id="rId81" Type="http://schemas.openxmlformats.org/officeDocument/2006/relationships/slide" Target="slides/slide24.xml"/><Relationship Id="rId86" Type="http://schemas.openxmlformats.org/officeDocument/2006/relationships/slide" Target="slides/slide29.xml"/><Relationship Id="rId9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buFont typeface="Times New Roman" pitchFamily="16" charset="0"/>
              <a:buNone/>
              <a:defRPr sz="12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649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buFont typeface="Times New Roman" pitchFamily="16" charset="0"/>
              <a:buNone/>
              <a:defRPr sz="12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650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236075"/>
            <a:ext cx="29718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buFont typeface="Times New Roman" pitchFamily="16" charset="0"/>
              <a:buNone/>
              <a:defRPr sz="12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65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9236075"/>
            <a:ext cx="29718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buFont typeface="Times New Roman" pitchFamily="16" charset="0"/>
              <a:buNone/>
              <a:defRPr sz="12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ACAA5916-3714-4DC7-BFA1-0147425AD85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AutoShape 1"/>
          <p:cNvSpPr>
            <a:spLocks noChangeArrowheads="1"/>
          </p:cNvSpPr>
          <p:nvPr/>
        </p:nvSpPr>
        <p:spPr bwMode="auto">
          <a:xfrm>
            <a:off x="0" y="0"/>
            <a:ext cx="6858000" cy="9723438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36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buFont typeface="Times New Roman" pitchFamily="16" charset="0"/>
              <a:buNone/>
              <a:defRPr/>
            </a:pPr>
            <a:endParaRPr lang="ru-RU"/>
          </a:p>
        </p:txBody>
      </p:sp>
      <p:sp>
        <p:nvSpPr>
          <p:cNvPr id="60418" name="AutoShape 2"/>
          <p:cNvSpPr>
            <a:spLocks noChangeArrowheads="1"/>
          </p:cNvSpPr>
          <p:nvPr/>
        </p:nvSpPr>
        <p:spPr bwMode="auto">
          <a:xfrm>
            <a:off x="0" y="0"/>
            <a:ext cx="6858000" cy="9723438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buFont typeface="Times New Roman" pitchFamily="16" charset="0"/>
              <a:buNone/>
              <a:defRPr/>
            </a:pPr>
            <a:endParaRPr lang="ru-RU"/>
          </a:p>
        </p:txBody>
      </p:sp>
      <p:sp>
        <p:nvSpPr>
          <p:cNvPr id="60419" name="AutoShape 3"/>
          <p:cNvSpPr>
            <a:spLocks noChangeArrowheads="1"/>
          </p:cNvSpPr>
          <p:nvPr/>
        </p:nvSpPr>
        <p:spPr bwMode="auto">
          <a:xfrm>
            <a:off x="0" y="0"/>
            <a:ext cx="6858000" cy="9723438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buFont typeface="Times New Roman" pitchFamily="16" charset="0"/>
              <a:buNone/>
              <a:defRPr/>
            </a:pPr>
            <a:endParaRPr lang="ru-RU"/>
          </a:p>
        </p:txBody>
      </p:sp>
      <p:sp>
        <p:nvSpPr>
          <p:cNvPr id="60420" name="AutoShape 4"/>
          <p:cNvSpPr>
            <a:spLocks noChangeArrowheads="1"/>
          </p:cNvSpPr>
          <p:nvPr/>
        </p:nvSpPr>
        <p:spPr bwMode="auto">
          <a:xfrm>
            <a:off x="0" y="0"/>
            <a:ext cx="6858000" cy="9723438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buFont typeface="Times New Roman" pitchFamily="16" charset="0"/>
              <a:buNone/>
              <a:defRPr/>
            </a:pPr>
            <a:endParaRPr lang="ru-RU"/>
          </a:p>
        </p:txBody>
      </p:sp>
      <p:sp>
        <p:nvSpPr>
          <p:cNvPr id="60421" name="AutoShape 5"/>
          <p:cNvSpPr>
            <a:spLocks noChangeArrowheads="1"/>
          </p:cNvSpPr>
          <p:nvPr/>
        </p:nvSpPr>
        <p:spPr bwMode="auto">
          <a:xfrm>
            <a:off x="0" y="0"/>
            <a:ext cx="6858000" cy="9723438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buFont typeface="Times New Roman" pitchFamily="16" charset="0"/>
              <a:buNone/>
              <a:defRPr/>
            </a:pPr>
            <a:endParaRPr lang="ru-RU"/>
          </a:p>
        </p:txBody>
      </p:sp>
      <p:sp>
        <p:nvSpPr>
          <p:cNvPr id="60422" name="AutoShape 6"/>
          <p:cNvSpPr>
            <a:spLocks noChangeArrowheads="1"/>
          </p:cNvSpPr>
          <p:nvPr/>
        </p:nvSpPr>
        <p:spPr bwMode="auto">
          <a:xfrm>
            <a:off x="0" y="0"/>
            <a:ext cx="6858000" cy="9723438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buFont typeface="Times New Roman" pitchFamily="16" charset="0"/>
              <a:buNone/>
              <a:defRPr/>
            </a:pPr>
            <a:endParaRPr lang="ru-RU"/>
          </a:p>
        </p:txBody>
      </p:sp>
      <p:sp>
        <p:nvSpPr>
          <p:cNvPr id="86024" name="Rectangle 7"/>
          <p:cNvSpPr>
            <a:spLocks noGrp="1" noChangeArrowheads="1"/>
          </p:cNvSpPr>
          <p:nvPr>
            <p:ph type="sldImg"/>
          </p:nvPr>
        </p:nvSpPr>
        <p:spPr bwMode="auto">
          <a:xfrm>
            <a:off x="1000125" y="739775"/>
            <a:ext cx="4845050" cy="3635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sp>
      <p:sp>
        <p:nvSpPr>
          <p:cNvPr id="60424" name="Rectangle 8"/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619625"/>
            <a:ext cx="5473700" cy="43640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noProof="0" smtClean="0"/>
          </a:p>
        </p:txBody>
      </p:sp>
      <p:sp>
        <p:nvSpPr>
          <p:cNvPr id="60425" name="Text Box 9"/>
          <p:cNvSpPr txBox="1">
            <a:spLocks noChangeArrowheads="1"/>
          </p:cNvSpPr>
          <p:nvPr/>
        </p:nvSpPr>
        <p:spPr bwMode="auto">
          <a:xfrm>
            <a:off x="0" y="0"/>
            <a:ext cx="2973388" cy="4841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buFont typeface="Times New Roman" pitchFamily="16" charset="0"/>
              <a:buNone/>
              <a:defRPr/>
            </a:pPr>
            <a:endParaRPr lang="ru-RU"/>
          </a:p>
        </p:txBody>
      </p:sp>
      <p:sp>
        <p:nvSpPr>
          <p:cNvPr id="60426" name="Text Box 10"/>
          <p:cNvSpPr txBox="1">
            <a:spLocks noChangeArrowheads="1"/>
          </p:cNvSpPr>
          <p:nvPr/>
        </p:nvSpPr>
        <p:spPr bwMode="auto">
          <a:xfrm>
            <a:off x="3881438" y="0"/>
            <a:ext cx="2973387" cy="4841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buFont typeface="Times New Roman" pitchFamily="16" charset="0"/>
              <a:buNone/>
              <a:defRPr/>
            </a:pPr>
            <a:endParaRPr lang="ru-RU"/>
          </a:p>
        </p:txBody>
      </p:sp>
      <p:sp>
        <p:nvSpPr>
          <p:cNvPr id="60427" name="Text Box 11"/>
          <p:cNvSpPr txBox="1">
            <a:spLocks noChangeArrowheads="1"/>
          </p:cNvSpPr>
          <p:nvPr/>
        </p:nvSpPr>
        <p:spPr bwMode="auto">
          <a:xfrm>
            <a:off x="0" y="9237663"/>
            <a:ext cx="2973388" cy="4841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buFont typeface="Times New Roman" pitchFamily="16" charset="0"/>
              <a:buNone/>
              <a:defRPr/>
            </a:pPr>
            <a:endParaRPr lang="ru-RU"/>
          </a:p>
        </p:txBody>
      </p:sp>
      <p:sp>
        <p:nvSpPr>
          <p:cNvPr id="60428" name="Rectangle 12"/>
          <p:cNvSpPr>
            <a:spLocks noGrp="1" noChangeArrowheads="1"/>
          </p:cNvSpPr>
          <p:nvPr>
            <p:ph type="sldNum"/>
          </p:nvPr>
        </p:nvSpPr>
        <p:spPr bwMode="auto">
          <a:xfrm>
            <a:off x="3881438" y="9237663"/>
            <a:ext cx="2963862" cy="4746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02000"/>
              </a:lnSpc>
              <a:buFont typeface="Times New Roman" pitchFamily="16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itchFamily="16" charset="0"/>
              </a:defRPr>
            </a:lvl1pPr>
          </a:lstStyle>
          <a:p>
            <a:pPr>
              <a:defRPr/>
            </a:pPr>
            <a:fld id="{A2C5273A-1112-4864-B477-E5605BAD065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12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fld id="{FBFFF856-21D4-4503-BC06-E880CFFE9726}" type="slidenum">
              <a:rPr lang="ru-RU" smtClean="0">
                <a:latin typeface="Times New Roman" pitchFamily="18" charset="0"/>
              </a:rPr>
              <a:pPr>
                <a:buFont typeface="Times New Roman" pitchFamily="18" charset="0"/>
                <a:buNone/>
              </a:pPr>
              <a:t>1</a:t>
            </a:fld>
            <a:endParaRPr lang="ru-RU" smtClean="0">
              <a:latin typeface="Times New Roman" pitchFamily="18" charset="0"/>
            </a:endParaRPr>
          </a:p>
        </p:txBody>
      </p:sp>
      <p:sp>
        <p:nvSpPr>
          <p:cNvPr id="87043" name="Text Box 1"/>
          <p:cNvSpPr txBox="1">
            <a:spLocks noChangeArrowheads="1"/>
          </p:cNvSpPr>
          <p:nvPr/>
        </p:nvSpPr>
        <p:spPr bwMode="auto">
          <a:xfrm>
            <a:off x="3881438" y="9237663"/>
            <a:ext cx="2971800" cy="482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>
              <a:lnSpc>
                <a:spcPct val="102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17E80C65-4F90-43E9-B388-00CAF24677FA}" type="slidenum">
              <a:rPr lang="ru-RU" sz="1400">
                <a:solidFill>
                  <a:srgbClr val="000000"/>
                </a:solidFill>
                <a:latin typeface="Times New Roman" pitchFamily="18" charset="0"/>
              </a:rPr>
              <a:pPr algn="r">
                <a:lnSpc>
                  <a:spcPct val="102000"/>
                </a:lnSpc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</a:t>
            </a:fld>
            <a:endParaRPr lang="ru-RU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7044" name="Text Box 2"/>
          <p:cNvSpPr txBox="1">
            <a:spLocks noChangeArrowheads="1"/>
          </p:cNvSpPr>
          <p:nvPr/>
        </p:nvSpPr>
        <p:spPr bwMode="auto">
          <a:xfrm>
            <a:off x="3881438" y="9237663"/>
            <a:ext cx="2973387" cy="4841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>
              <a:lnSpc>
                <a:spcPct val="102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84B0B1AD-72EE-4E98-8F12-94F6D511D0E5}" type="slidenum">
              <a:rPr lang="ru-RU" sz="1400">
                <a:solidFill>
                  <a:srgbClr val="000000"/>
                </a:solidFill>
                <a:latin typeface="Times New Roman" pitchFamily="18" charset="0"/>
              </a:rPr>
              <a:pPr algn="r">
                <a:lnSpc>
                  <a:spcPct val="102000"/>
                </a:lnSpc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</a:t>
            </a:fld>
            <a:endParaRPr lang="ru-RU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7045" name="Rectangle 3"/>
          <p:cNvSpPr>
            <a:spLocks noChangeArrowheads="1" noTextEdit="1"/>
          </p:cNvSpPr>
          <p:nvPr>
            <p:ph type="sldImg"/>
          </p:nvPr>
        </p:nvSpPr>
        <p:spPr>
          <a:xfrm>
            <a:off x="998538" y="739775"/>
            <a:ext cx="4860925" cy="36449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87046" name="Rectangle 4"/>
          <p:cNvSpPr>
            <a:spLocks noChangeArrowheads="1"/>
          </p:cNvSpPr>
          <p:nvPr>
            <p:ph type="body" idx="1"/>
          </p:nvPr>
        </p:nvSpPr>
        <p:spPr>
          <a:xfrm>
            <a:off x="685800" y="4619625"/>
            <a:ext cx="5475288" cy="4367213"/>
          </a:xfrm>
          <a:noFill/>
          <a:ln/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12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fld id="{1B3EF201-8472-4165-A2EF-896E65C2D3FC}" type="slidenum">
              <a:rPr lang="ru-RU" smtClean="0">
                <a:latin typeface="Times New Roman" pitchFamily="18" charset="0"/>
              </a:rPr>
              <a:pPr>
                <a:buFont typeface="Times New Roman" pitchFamily="18" charset="0"/>
                <a:buNone/>
              </a:pPr>
              <a:t>20</a:t>
            </a:fld>
            <a:endParaRPr lang="ru-RU" smtClean="0">
              <a:latin typeface="Times New Roman" pitchFamily="18" charset="0"/>
            </a:endParaRPr>
          </a:p>
        </p:txBody>
      </p:sp>
      <p:sp>
        <p:nvSpPr>
          <p:cNvPr id="94211" name="Text Box 1"/>
          <p:cNvSpPr txBox="1">
            <a:spLocks noChangeArrowheads="1"/>
          </p:cNvSpPr>
          <p:nvPr/>
        </p:nvSpPr>
        <p:spPr bwMode="auto">
          <a:xfrm>
            <a:off x="3881438" y="9237663"/>
            <a:ext cx="2971800" cy="482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>
              <a:lnSpc>
                <a:spcPct val="102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656525D0-0F2B-4199-AA0D-4755443C284B}" type="slidenum">
              <a:rPr lang="ru-RU" sz="1400">
                <a:solidFill>
                  <a:srgbClr val="000000"/>
                </a:solidFill>
                <a:latin typeface="Times New Roman" pitchFamily="18" charset="0"/>
              </a:rPr>
              <a:pPr algn="r">
                <a:lnSpc>
                  <a:spcPct val="102000"/>
                </a:lnSpc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20</a:t>
            </a:fld>
            <a:endParaRPr lang="ru-RU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94212" name="Text Box 2"/>
          <p:cNvSpPr txBox="1">
            <a:spLocks noChangeArrowheads="1"/>
          </p:cNvSpPr>
          <p:nvPr/>
        </p:nvSpPr>
        <p:spPr bwMode="auto">
          <a:xfrm>
            <a:off x="3881438" y="9237663"/>
            <a:ext cx="2973387" cy="4841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>
              <a:lnSpc>
                <a:spcPct val="102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B2096A93-8E97-4382-879A-0C1921EA2C68}" type="slidenum">
              <a:rPr lang="ru-RU" sz="1400">
                <a:solidFill>
                  <a:srgbClr val="000000"/>
                </a:solidFill>
                <a:latin typeface="Times New Roman" pitchFamily="18" charset="0"/>
              </a:rPr>
              <a:pPr algn="r">
                <a:lnSpc>
                  <a:spcPct val="102000"/>
                </a:lnSpc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20</a:t>
            </a:fld>
            <a:endParaRPr lang="ru-RU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94213" name="Rectangle 3"/>
          <p:cNvSpPr>
            <a:spLocks noChangeArrowheads="1" noTextEdit="1"/>
          </p:cNvSpPr>
          <p:nvPr>
            <p:ph type="sldImg"/>
          </p:nvPr>
        </p:nvSpPr>
        <p:spPr>
          <a:xfrm>
            <a:off x="-14076363" y="-11495088"/>
            <a:ext cx="16308388" cy="1223168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94214" name="Rectangle 4"/>
          <p:cNvSpPr>
            <a:spLocks noChangeArrowheads="1"/>
          </p:cNvSpPr>
          <p:nvPr>
            <p:ph type="body" idx="1"/>
          </p:nvPr>
        </p:nvSpPr>
        <p:spPr>
          <a:xfrm>
            <a:off x="685800" y="4619625"/>
            <a:ext cx="5475288" cy="4367213"/>
          </a:xfrm>
          <a:noFill/>
          <a:ln/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12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fld id="{3836842E-D70B-4AA2-BD65-2B928D16644C}" type="slidenum">
              <a:rPr lang="ru-RU" smtClean="0">
                <a:latin typeface="Times New Roman" pitchFamily="18" charset="0"/>
              </a:rPr>
              <a:pPr>
                <a:buFont typeface="Times New Roman" pitchFamily="18" charset="0"/>
                <a:buNone/>
              </a:pPr>
              <a:t>21</a:t>
            </a:fld>
            <a:endParaRPr lang="ru-RU" smtClean="0">
              <a:latin typeface="Times New Roman" pitchFamily="18" charset="0"/>
            </a:endParaRPr>
          </a:p>
        </p:txBody>
      </p:sp>
      <p:sp>
        <p:nvSpPr>
          <p:cNvPr id="95235" name="Text Box 1"/>
          <p:cNvSpPr txBox="1">
            <a:spLocks noChangeArrowheads="1"/>
          </p:cNvSpPr>
          <p:nvPr/>
        </p:nvSpPr>
        <p:spPr bwMode="auto">
          <a:xfrm>
            <a:off x="3881438" y="9237663"/>
            <a:ext cx="2971800" cy="482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>
              <a:lnSpc>
                <a:spcPct val="102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87AEFFA8-3854-4AB0-A1E3-F7A248E53E4B}" type="slidenum">
              <a:rPr lang="ru-RU" sz="1400">
                <a:solidFill>
                  <a:srgbClr val="000000"/>
                </a:solidFill>
                <a:latin typeface="Times New Roman" pitchFamily="18" charset="0"/>
              </a:rPr>
              <a:pPr algn="r">
                <a:lnSpc>
                  <a:spcPct val="102000"/>
                </a:lnSpc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21</a:t>
            </a:fld>
            <a:endParaRPr lang="ru-RU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95236" name="Text Box 2"/>
          <p:cNvSpPr txBox="1">
            <a:spLocks noChangeArrowheads="1"/>
          </p:cNvSpPr>
          <p:nvPr/>
        </p:nvSpPr>
        <p:spPr bwMode="auto">
          <a:xfrm>
            <a:off x="3881438" y="9237663"/>
            <a:ext cx="2973387" cy="4841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>
              <a:lnSpc>
                <a:spcPct val="102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4A1954E3-7377-4785-9586-4A67BC6DCB37}" type="slidenum">
              <a:rPr lang="ru-RU" sz="1400">
                <a:solidFill>
                  <a:srgbClr val="000000"/>
                </a:solidFill>
                <a:latin typeface="Times New Roman" pitchFamily="18" charset="0"/>
              </a:rPr>
              <a:pPr algn="r">
                <a:lnSpc>
                  <a:spcPct val="102000"/>
                </a:lnSpc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21</a:t>
            </a:fld>
            <a:endParaRPr lang="ru-RU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95237" name="Rectangle 3"/>
          <p:cNvSpPr>
            <a:spLocks noChangeArrowheads="1" noTextEdit="1"/>
          </p:cNvSpPr>
          <p:nvPr>
            <p:ph type="sldImg"/>
          </p:nvPr>
        </p:nvSpPr>
        <p:spPr>
          <a:xfrm>
            <a:off x="-14076363" y="-11495088"/>
            <a:ext cx="16308388" cy="1223168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95238" name="Rectangle 4"/>
          <p:cNvSpPr>
            <a:spLocks noChangeArrowheads="1"/>
          </p:cNvSpPr>
          <p:nvPr>
            <p:ph type="body" idx="1"/>
          </p:nvPr>
        </p:nvSpPr>
        <p:spPr>
          <a:xfrm>
            <a:off x="685800" y="4619625"/>
            <a:ext cx="5475288" cy="4367213"/>
          </a:xfrm>
          <a:noFill/>
          <a:ln/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12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fld id="{DA4D738D-B1D1-4A84-9626-97DBBFB7F50F}" type="slidenum">
              <a:rPr lang="ru-RU" smtClean="0">
                <a:latin typeface="Times New Roman" pitchFamily="18" charset="0"/>
              </a:rPr>
              <a:pPr>
                <a:buFont typeface="Times New Roman" pitchFamily="18" charset="0"/>
                <a:buNone/>
              </a:pPr>
              <a:t>22</a:t>
            </a:fld>
            <a:endParaRPr lang="ru-RU" smtClean="0">
              <a:latin typeface="Times New Roman" pitchFamily="18" charset="0"/>
            </a:endParaRPr>
          </a:p>
        </p:txBody>
      </p:sp>
      <p:sp>
        <p:nvSpPr>
          <p:cNvPr id="97283" name="Text Box 1"/>
          <p:cNvSpPr txBox="1">
            <a:spLocks noChangeArrowheads="1"/>
          </p:cNvSpPr>
          <p:nvPr/>
        </p:nvSpPr>
        <p:spPr bwMode="auto">
          <a:xfrm>
            <a:off x="3881438" y="9237663"/>
            <a:ext cx="2971800" cy="482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>
              <a:lnSpc>
                <a:spcPct val="102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6EE746FB-7056-47AF-9C54-8BBB88295869}" type="slidenum">
              <a:rPr lang="ru-RU" sz="1400">
                <a:solidFill>
                  <a:srgbClr val="000000"/>
                </a:solidFill>
                <a:latin typeface="Times New Roman" pitchFamily="18" charset="0"/>
              </a:rPr>
              <a:pPr algn="r">
                <a:lnSpc>
                  <a:spcPct val="102000"/>
                </a:lnSpc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22</a:t>
            </a:fld>
            <a:endParaRPr lang="ru-RU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97284" name="Text Box 2"/>
          <p:cNvSpPr txBox="1">
            <a:spLocks noChangeArrowheads="1"/>
          </p:cNvSpPr>
          <p:nvPr/>
        </p:nvSpPr>
        <p:spPr bwMode="auto">
          <a:xfrm>
            <a:off x="3881438" y="9237663"/>
            <a:ext cx="2973387" cy="4841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>
              <a:lnSpc>
                <a:spcPct val="102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D3375C21-2245-42DA-A558-5583DBC82D95}" type="slidenum">
              <a:rPr lang="ru-RU" sz="1400">
                <a:solidFill>
                  <a:srgbClr val="000000"/>
                </a:solidFill>
                <a:latin typeface="Times New Roman" pitchFamily="18" charset="0"/>
              </a:rPr>
              <a:pPr algn="r">
                <a:lnSpc>
                  <a:spcPct val="102000"/>
                </a:lnSpc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22</a:t>
            </a:fld>
            <a:endParaRPr lang="ru-RU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97285" name="Rectangle 3"/>
          <p:cNvSpPr>
            <a:spLocks noChangeArrowheads="1" noTextEdit="1"/>
          </p:cNvSpPr>
          <p:nvPr>
            <p:ph type="sldImg"/>
          </p:nvPr>
        </p:nvSpPr>
        <p:spPr>
          <a:xfrm>
            <a:off x="-14076363" y="-11495088"/>
            <a:ext cx="16308388" cy="1223168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97286" name="Rectangle 4"/>
          <p:cNvSpPr>
            <a:spLocks noChangeArrowheads="1"/>
          </p:cNvSpPr>
          <p:nvPr>
            <p:ph type="body" idx="1"/>
          </p:nvPr>
        </p:nvSpPr>
        <p:spPr>
          <a:xfrm>
            <a:off x="685800" y="4619625"/>
            <a:ext cx="5475288" cy="4367213"/>
          </a:xfrm>
          <a:noFill/>
          <a:ln/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12"/>
          <p:cNvSpPr txBox="1">
            <a:spLocks noGrp="1" noChangeArrowheads="1"/>
          </p:cNvSpPr>
          <p:nvPr/>
        </p:nvSpPr>
        <p:spPr bwMode="auto">
          <a:xfrm>
            <a:off x="3881438" y="9237663"/>
            <a:ext cx="2963862" cy="4746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>
              <a:lnSpc>
                <a:spcPct val="102000"/>
              </a:lnSpc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fld id="{63872EEC-96DB-4AB5-A011-1ADC166BDED7}" type="slidenum">
              <a:rPr lang="ru-RU" sz="1400">
                <a:solidFill>
                  <a:srgbClr val="000000"/>
                </a:solidFill>
                <a:latin typeface="Times New Roman" pitchFamily="18" charset="0"/>
              </a:rPr>
              <a:pPr algn="r">
                <a:lnSpc>
                  <a:spcPct val="102000"/>
                </a:lnSpc>
                <a:tabLst>
                  <a:tab pos="723900" algn="l"/>
                  <a:tab pos="1447800" algn="l"/>
                  <a:tab pos="2171700" algn="l"/>
                  <a:tab pos="2895600" algn="l"/>
                </a:tabLst>
              </a:pPr>
              <a:t>23</a:t>
            </a:fld>
            <a:endParaRPr lang="ru-RU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98307" name="Text Box 1"/>
          <p:cNvSpPr txBox="1">
            <a:spLocks noChangeArrowheads="1"/>
          </p:cNvSpPr>
          <p:nvPr/>
        </p:nvSpPr>
        <p:spPr bwMode="auto">
          <a:xfrm>
            <a:off x="3881438" y="9237663"/>
            <a:ext cx="2971800" cy="482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>
              <a:lnSpc>
                <a:spcPct val="102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B0100E06-4C78-44A0-BC2C-81D9B2D387EA}" type="slidenum">
              <a:rPr lang="ru-RU" sz="1400">
                <a:solidFill>
                  <a:srgbClr val="000000"/>
                </a:solidFill>
                <a:latin typeface="Times New Roman" pitchFamily="18" charset="0"/>
              </a:rPr>
              <a:pPr algn="r">
                <a:lnSpc>
                  <a:spcPct val="102000"/>
                </a:lnSpc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23</a:t>
            </a:fld>
            <a:endParaRPr lang="ru-RU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98308" name="Text Box 2"/>
          <p:cNvSpPr txBox="1">
            <a:spLocks noChangeArrowheads="1"/>
          </p:cNvSpPr>
          <p:nvPr/>
        </p:nvSpPr>
        <p:spPr bwMode="auto">
          <a:xfrm>
            <a:off x="3881438" y="9237663"/>
            <a:ext cx="2973387" cy="4841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>
              <a:lnSpc>
                <a:spcPct val="102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11918F15-CEC8-4667-BA49-C6D2E908A88C}" type="slidenum">
              <a:rPr lang="ru-RU" sz="1400">
                <a:solidFill>
                  <a:srgbClr val="000000"/>
                </a:solidFill>
                <a:latin typeface="Times New Roman" pitchFamily="18" charset="0"/>
              </a:rPr>
              <a:pPr algn="r">
                <a:lnSpc>
                  <a:spcPct val="102000"/>
                </a:lnSpc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23</a:t>
            </a:fld>
            <a:endParaRPr lang="ru-RU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98309" name="Rectangle 3"/>
          <p:cNvSpPr>
            <a:spLocks noChangeArrowheads="1" noTextEdit="1"/>
          </p:cNvSpPr>
          <p:nvPr>
            <p:ph type="sldImg"/>
          </p:nvPr>
        </p:nvSpPr>
        <p:spPr>
          <a:xfrm>
            <a:off x="1000125" y="739775"/>
            <a:ext cx="4859338" cy="36449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98310" name="Rectangle 4"/>
          <p:cNvSpPr>
            <a:spLocks noChangeArrowheads="1"/>
          </p:cNvSpPr>
          <p:nvPr>
            <p:ph type="body" idx="1"/>
          </p:nvPr>
        </p:nvSpPr>
        <p:spPr>
          <a:xfrm>
            <a:off x="685800" y="4619625"/>
            <a:ext cx="5475288" cy="4367213"/>
          </a:xfrm>
          <a:noFill/>
          <a:ln/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12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fld id="{DBFF2DF9-5E62-445E-A743-A76239CF7CFA}" type="slidenum">
              <a:rPr lang="ru-RU" smtClean="0">
                <a:latin typeface="Times New Roman" pitchFamily="18" charset="0"/>
              </a:rPr>
              <a:pPr>
                <a:buFont typeface="Times New Roman" pitchFamily="18" charset="0"/>
                <a:buNone/>
              </a:pPr>
              <a:t>24</a:t>
            </a:fld>
            <a:endParaRPr lang="ru-RU" smtClean="0">
              <a:latin typeface="Times New Roman" pitchFamily="18" charset="0"/>
            </a:endParaRPr>
          </a:p>
        </p:txBody>
      </p:sp>
      <p:sp>
        <p:nvSpPr>
          <p:cNvPr id="102403" name="Text Box 1"/>
          <p:cNvSpPr txBox="1">
            <a:spLocks noChangeArrowheads="1"/>
          </p:cNvSpPr>
          <p:nvPr/>
        </p:nvSpPr>
        <p:spPr bwMode="auto">
          <a:xfrm>
            <a:off x="3881438" y="9237663"/>
            <a:ext cx="2971800" cy="482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>
              <a:lnSpc>
                <a:spcPct val="102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3D7A8318-D9BF-45A8-9B63-11F7C536B18A}" type="slidenum">
              <a:rPr lang="ru-RU" sz="1400">
                <a:solidFill>
                  <a:srgbClr val="000000"/>
                </a:solidFill>
                <a:latin typeface="Times New Roman" pitchFamily="18" charset="0"/>
              </a:rPr>
              <a:pPr algn="r">
                <a:lnSpc>
                  <a:spcPct val="102000"/>
                </a:lnSpc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24</a:t>
            </a:fld>
            <a:endParaRPr lang="ru-RU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2404" name="Text Box 2"/>
          <p:cNvSpPr txBox="1">
            <a:spLocks noChangeArrowheads="1"/>
          </p:cNvSpPr>
          <p:nvPr/>
        </p:nvSpPr>
        <p:spPr bwMode="auto">
          <a:xfrm>
            <a:off x="3881438" y="9237663"/>
            <a:ext cx="2973387" cy="4841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>
              <a:lnSpc>
                <a:spcPct val="102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AB8FA6C2-189A-47C9-8452-CD0592F8D153}" type="slidenum">
              <a:rPr lang="ru-RU" sz="1400">
                <a:solidFill>
                  <a:srgbClr val="000000"/>
                </a:solidFill>
                <a:latin typeface="Times New Roman" pitchFamily="18" charset="0"/>
              </a:rPr>
              <a:pPr algn="r">
                <a:lnSpc>
                  <a:spcPct val="102000"/>
                </a:lnSpc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24</a:t>
            </a:fld>
            <a:endParaRPr lang="ru-RU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2405" name="Rectangle 3"/>
          <p:cNvSpPr>
            <a:spLocks noChangeArrowheads="1" noTextEdit="1"/>
          </p:cNvSpPr>
          <p:nvPr>
            <p:ph type="sldImg"/>
          </p:nvPr>
        </p:nvSpPr>
        <p:spPr>
          <a:xfrm>
            <a:off x="998538" y="739775"/>
            <a:ext cx="4860925" cy="36449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02406" name="Rectangle 4"/>
          <p:cNvSpPr>
            <a:spLocks noChangeArrowheads="1"/>
          </p:cNvSpPr>
          <p:nvPr>
            <p:ph type="body" idx="1"/>
          </p:nvPr>
        </p:nvSpPr>
        <p:spPr>
          <a:xfrm>
            <a:off x="685800" y="4619625"/>
            <a:ext cx="5475288" cy="4367213"/>
          </a:xfrm>
          <a:noFill/>
          <a:ln/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12"/>
          <p:cNvSpPr txBox="1">
            <a:spLocks noGrp="1" noChangeArrowheads="1"/>
          </p:cNvSpPr>
          <p:nvPr/>
        </p:nvSpPr>
        <p:spPr bwMode="auto">
          <a:xfrm>
            <a:off x="3881438" y="9237663"/>
            <a:ext cx="2963862" cy="4746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>
              <a:lnSpc>
                <a:spcPct val="102000"/>
              </a:lnSpc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fld id="{F0E04CEE-18E3-4872-8E88-5F7415ED94F4}" type="slidenum">
              <a:rPr lang="ru-RU" sz="1400">
                <a:solidFill>
                  <a:srgbClr val="000000"/>
                </a:solidFill>
                <a:latin typeface="Times New Roman" pitchFamily="18" charset="0"/>
              </a:rPr>
              <a:pPr algn="r">
                <a:lnSpc>
                  <a:spcPct val="102000"/>
                </a:lnSpc>
                <a:tabLst>
                  <a:tab pos="723900" algn="l"/>
                  <a:tab pos="1447800" algn="l"/>
                  <a:tab pos="2171700" algn="l"/>
                  <a:tab pos="2895600" algn="l"/>
                </a:tabLst>
              </a:pPr>
              <a:t>25</a:t>
            </a:fld>
            <a:endParaRPr lang="ru-RU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3427" name="Text Box 1"/>
          <p:cNvSpPr txBox="1">
            <a:spLocks noChangeArrowheads="1"/>
          </p:cNvSpPr>
          <p:nvPr/>
        </p:nvSpPr>
        <p:spPr bwMode="auto">
          <a:xfrm>
            <a:off x="3881438" y="9237663"/>
            <a:ext cx="2971800" cy="482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>
              <a:lnSpc>
                <a:spcPct val="102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F514F2E7-CAD0-45AA-B111-10604258D816}" type="slidenum">
              <a:rPr lang="ru-RU" sz="1400">
                <a:solidFill>
                  <a:srgbClr val="000000"/>
                </a:solidFill>
                <a:latin typeface="Times New Roman" pitchFamily="18" charset="0"/>
              </a:rPr>
              <a:pPr algn="r">
                <a:lnSpc>
                  <a:spcPct val="102000"/>
                </a:lnSpc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25</a:t>
            </a:fld>
            <a:endParaRPr lang="ru-RU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3428" name="Text Box 2"/>
          <p:cNvSpPr txBox="1">
            <a:spLocks noChangeArrowheads="1"/>
          </p:cNvSpPr>
          <p:nvPr/>
        </p:nvSpPr>
        <p:spPr bwMode="auto">
          <a:xfrm>
            <a:off x="3881438" y="9237663"/>
            <a:ext cx="2973387" cy="4841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>
              <a:lnSpc>
                <a:spcPct val="102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D02989A8-D2DB-4061-9B7A-8EC4A547D9DF}" type="slidenum">
              <a:rPr lang="ru-RU" sz="1400">
                <a:solidFill>
                  <a:srgbClr val="000000"/>
                </a:solidFill>
                <a:latin typeface="Times New Roman" pitchFamily="18" charset="0"/>
              </a:rPr>
              <a:pPr algn="r">
                <a:lnSpc>
                  <a:spcPct val="102000"/>
                </a:lnSpc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25</a:t>
            </a:fld>
            <a:endParaRPr lang="ru-RU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3429" name="Rectangle 3"/>
          <p:cNvSpPr>
            <a:spLocks noChangeArrowheads="1" noTextEdit="1"/>
          </p:cNvSpPr>
          <p:nvPr>
            <p:ph type="sldImg"/>
          </p:nvPr>
        </p:nvSpPr>
        <p:spPr>
          <a:xfrm>
            <a:off x="1000125" y="739775"/>
            <a:ext cx="4859338" cy="36449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03430" name="Rectangle 4"/>
          <p:cNvSpPr>
            <a:spLocks noChangeArrowheads="1"/>
          </p:cNvSpPr>
          <p:nvPr>
            <p:ph type="body" idx="1"/>
          </p:nvPr>
        </p:nvSpPr>
        <p:spPr>
          <a:xfrm>
            <a:off x="685800" y="4619625"/>
            <a:ext cx="5475288" cy="4367213"/>
          </a:xfrm>
          <a:noFill/>
          <a:ln/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12"/>
          <p:cNvSpPr txBox="1">
            <a:spLocks noGrp="1" noChangeArrowheads="1"/>
          </p:cNvSpPr>
          <p:nvPr/>
        </p:nvSpPr>
        <p:spPr bwMode="auto">
          <a:xfrm>
            <a:off x="3881438" y="9237663"/>
            <a:ext cx="2963862" cy="4746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>
              <a:lnSpc>
                <a:spcPct val="102000"/>
              </a:lnSpc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fld id="{522CB2B9-FB5F-43F3-B97C-93AFE9FC2275}" type="slidenum">
              <a:rPr lang="ru-RU" sz="1400">
                <a:solidFill>
                  <a:srgbClr val="000000"/>
                </a:solidFill>
                <a:latin typeface="Times New Roman" pitchFamily="18" charset="0"/>
              </a:rPr>
              <a:pPr algn="r">
                <a:lnSpc>
                  <a:spcPct val="102000"/>
                </a:lnSpc>
                <a:tabLst>
                  <a:tab pos="723900" algn="l"/>
                  <a:tab pos="1447800" algn="l"/>
                  <a:tab pos="2171700" algn="l"/>
                  <a:tab pos="2895600" algn="l"/>
                </a:tabLst>
              </a:pPr>
              <a:t>27</a:t>
            </a:fld>
            <a:endParaRPr lang="ru-RU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51" name="Text Box 1"/>
          <p:cNvSpPr txBox="1">
            <a:spLocks noChangeArrowheads="1"/>
          </p:cNvSpPr>
          <p:nvPr/>
        </p:nvSpPr>
        <p:spPr bwMode="auto">
          <a:xfrm>
            <a:off x="3881438" y="9237663"/>
            <a:ext cx="2971800" cy="482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>
              <a:lnSpc>
                <a:spcPct val="102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529DFF2E-B2C3-4FE6-AD2A-F4725B26CCE1}" type="slidenum">
              <a:rPr lang="ru-RU" sz="1400">
                <a:solidFill>
                  <a:srgbClr val="000000"/>
                </a:solidFill>
                <a:latin typeface="Times New Roman" pitchFamily="18" charset="0"/>
              </a:rPr>
              <a:pPr algn="r">
                <a:lnSpc>
                  <a:spcPct val="102000"/>
                </a:lnSpc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27</a:t>
            </a:fld>
            <a:endParaRPr lang="ru-RU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52" name="Text Box 2"/>
          <p:cNvSpPr txBox="1">
            <a:spLocks noChangeArrowheads="1"/>
          </p:cNvSpPr>
          <p:nvPr/>
        </p:nvSpPr>
        <p:spPr bwMode="auto">
          <a:xfrm>
            <a:off x="3881438" y="9237663"/>
            <a:ext cx="2973387" cy="4841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>
              <a:lnSpc>
                <a:spcPct val="102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6517D617-18C6-4C74-BC2A-B460BDFCA599}" type="slidenum">
              <a:rPr lang="ru-RU" sz="1400">
                <a:solidFill>
                  <a:srgbClr val="000000"/>
                </a:solidFill>
                <a:latin typeface="Times New Roman" pitchFamily="18" charset="0"/>
              </a:rPr>
              <a:pPr algn="r">
                <a:lnSpc>
                  <a:spcPct val="102000"/>
                </a:lnSpc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27</a:t>
            </a:fld>
            <a:endParaRPr lang="ru-RU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53" name="Rectangle 3"/>
          <p:cNvSpPr>
            <a:spLocks noChangeArrowheads="1" noTextEdit="1"/>
          </p:cNvSpPr>
          <p:nvPr>
            <p:ph type="sldImg"/>
          </p:nvPr>
        </p:nvSpPr>
        <p:spPr>
          <a:xfrm>
            <a:off x="1000125" y="739775"/>
            <a:ext cx="4859338" cy="36449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04454" name="Rectangle 4"/>
          <p:cNvSpPr>
            <a:spLocks noChangeArrowheads="1"/>
          </p:cNvSpPr>
          <p:nvPr>
            <p:ph type="body" idx="1"/>
          </p:nvPr>
        </p:nvSpPr>
        <p:spPr>
          <a:xfrm>
            <a:off x="685800" y="4619625"/>
            <a:ext cx="5475288" cy="4367213"/>
          </a:xfrm>
          <a:noFill/>
          <a:ln/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12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fld id="{C4038EA1-5CB5-4795-84FB-4B62809471B0}" type="slidenum">
              <a:rPr lang="ru-RU" smtClean="0">
                <a:latin typeface="Times New Roman" pitchFamily="18" charset="0"/>
              </a:rPr>
              <a:pPr>
                <a:buFont typeface="Times New Roman" pitchFamily="18" charset="0"/>
                <a:buNone/>
              </a:pPr>
              <a:t>28</a:t>
            </a:fld>
            <a:endParaRPr lang="ru-RU" smtClean="0">
              <a:latin typeface="Times New Roman" pitchFamily="18" charset="0"/>
            </a:endParaRPr>
          </a:p>
        </p:txBody>
      </p:sp>
      <p:sp>
        <p:nvSpPr>
          <p:cNvPr id="105475" name="Text Box 1"/>
          <p:cNvSpPr txBox="1">
            <a:spLocks noChangeArrowheads="1"/>
          </p:cNvSpPr>
          <p:nvPr/>
        </p:nvSpPr>
        <p:spPr bwMode="auto">
          <a:xfrm>
            <a:off x="3881438" y="9237663"/>
            <a:ext cx="2971800" cy="482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>
              <a:lnSpc>
                <a:spcPct val="102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BB74F47C-81A4-4A05-A6A4-B4AA9F90103F}" type="slidenum">
              <a:rPr lang="ru-RU" sz="1400">
                <a:solidFill>
                  <a:srgbClr val="000000"/>
                </a:solidFill>
                <a:latin typeface="Times New Roman" pitchFamily="18" charset="0"/>
              </a:rPr>
              <a:pPr algn="r">
                <a:lnSpc>
                  <a:spcPct val="102000"/>
                </a:lnSpc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28</a:t>
            </a:fld>
            <a:endParaRPr lang="ru-RU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5476" name="Text Box 2"/>
          <p:cNvSpPr txBox="1">
            <a:spLocks noChangeArrowheads="1"/>
          </p:cNvSpPr>
          <p:nvPr/>
        </p:nvSpPr>
        <p:spPr bwMode="auto">
          <a:xfrm>
            <a:off x="3881438" y="9237663"/>
            <a:ext cx="2973387" cy="4841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>
              <a:lnSpc>
                <a:spcPct val="102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FED4D05C-D033-4087-AF31-8BF30F0A1266}" type="slidenum">
              <a:rPr lang="ru-RU" sz="1400">
                <a:solidFill>
                  <a:srgbClr val="000000"/>
                </a:solidFill>
                <a:latin typeface="Times New Roman" pitchFamily="18" charset="0"/>
              </a:rPr>
              <a:pPr algn="r">
                <a:lnSpc>
                  <a:spcPct val="102000"/>
                </a:lnSpc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28</a:t>
            </a:fld>
            <a:endParaRPr lang="ru-RU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5477" name="Rectangle 3"/>
          <p:cNvSpPr>
            <a:spLocks noChangeArrowheads="1" noTextEdit="1"/>
          </p:cNvSpPr>
          <p:nvPr>
            <p:ph type="sldImg"/>
          </p:nvPr>
        </p:nvSpPr>
        <p:spPr>
          <a:xfrm>
            <a:off x="-14076363" y="-11495088"/>
            <a:ext cx="16308388" cy="1223168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05478" name="Rectangle 4"/>
          <p:cNvSpPr>
            <a:spLocks noChangeArrowheads="1"/>
          </p:cNvSpPr>
          <p:nvPr>
            <p:ph type="body" idx="1"/>
          </p:nvPr>
        </p:nvSpPr>
        <p:spPr>
          <a:xfrm>
            <a:off x="685800" y="4619625"/>
            <a:ext cx="5475288" cy="4367213"/>
          </a:xfrm>
          <a:noFill/>
          <a:ln/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12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fld id="{61C42503-7433-45D4-8962-4C0CF23B3F0C}" type="slidenum">
              <a:rPr lang="ru-RU" smtClean="0">
                <a:latin typeface="Times New Roman" pitchFamily="18" charset="0"/>
              </a:rPr>
              <a:pPr>
                <a:buFont typeface="Times New Roman" pitchFamily="18" charset="0"/>
                <a:buNone/>
              </a:pPr>
              <a:t>29</a:t>
            </a:fld>
            <a:endParaRPr lang="ru-RU" smtClean="0">
              <a:latin typeface="Times New Roman" pitchFamily="18" charset="0"/>
            </a:endParaRPr>
          </a:p>
        </p:txBody>
      </p:sp>
      <p:sp>
        <p:nvSpPr>
          <p:cNvPr id="106499" name="Text Box 1"/>
          <p:cNvSpPr txBox="1">
            <a:spLocks noChangeArrowheads="1"/>
          </p:cNvSpPr>
          <p:nvPr/>
        </p:nvSpPr>
        <p:spPr bwMode="auto">
          <a:xfrm>
            <a:off x="3881438" y="9237663"/>
            <a:ext cx="2971800" cy="482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>
              <a:lnSpc>
                <a:spcPct val="102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032AE311-65C4-4789-90A5-72AE685AD1D1}" type="slidenum">
              <a:rPr lang="ru-RU" sz="1400">
                <a:solidFill>
                  <a:srgbClr val="000000"/>
                </a:solidFill>
                <a:latin typeface="Times New Roman" pitchFamily="18" charset="0"/>
              </a:rPr>
              <a:pPr algn="r">
                <a:lnSpc>
                  <a:spcPct val="102000"/>
                </a:lnSpc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29</a:t>
            </a:fld>
            <a:endParaRPr lang="ru-RU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00" name="Text Box 2"/>
          <p:cNvSpPr txBox="1">
            <a:spLocks noChangeArrowheads="1"/>
          </p:cNvSpPr>
          <p:nvPr/>
        </p:nvSpPr>
        <p:spPr bwMode="auto">
          <a:xfrm>
            <a:off x="3881438" y="9237663"/>
            <a:ext cx="2973387" cy="4841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>
              <a:lnSpc>
                <a:spcPct val="102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13089E69-7835-4A61-84E7-606E455818B0}" type="slidenum">
              <a:rPr lang="ru-RU" sz="1400">
                <a:solidFill>
                  <a:srgbClr val="000000"/>
                </a:solidFill>
                <a:latin typeface="Times New Roman" pitchFamily="18" charset="0"/>
              </a:rPr>
              <a:pPr algn="r">
                <a:lnSpc>
                  <a:spcPct val="102000"/>
                </a:lnSpc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29</a:t>
            </a:fld>
            <a:endParaRPr lang="ru-RU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01" name="Rectangle 3"/>
          <p:cNvSpPr>
            <a:spLocks noChangeArrowheads="1" noTextEdit="1"/>
          </p:cNvSpPr>
          <p:nvPr>
            <p:ph type="sldImg"/>
          </p:nvPr>
        </p:nvSpPr>
        <p:spPr>
          <a:xfrm>
            <a:off x="-14076363" y="-11495088"/>
            <a:ext cx="16308388" cy="1223168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06502" name="Rectangle 4"/>
          <p:cNvSpPr>
            <a:spLocks noChangeArrowheads="1"/>
          </p:cNvSpPr>
          <p:nvPr>
            <p:ph type="body" idx="1"/>
          </p:nvPr>
        </p:nvSpPr>
        <p:spPr>
          <a:xfrm>
            <a:off x="685800" y="4619625"/>
            <a:ext cx="5475288" cy="4367213"/>
          </a:xfrm>
          <a:noFill/>
          <a:ln/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12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fld id="{1F7AE639-76ED-458F-B7BA-A074A982677E}" type="slidenum">
              <a:rPr lang="ru-RU" smtClean="0">
                <a:latin typeface="Times New Roman" pitchFamily="18" charset="0"/>
              </a:rPr>
              <a:pPr>
                <a:buFont typeface="Times New Roman" pitchFamily="18" charset="0"/>
                <a:buNone/>
              </a:pPr>
              <a:t>31</a:t>
            </a:fld>
            <a:endParaRPr lang="ru-RU" smtClean="0">
              <a:latin typeface="Times New Roman" pitchFamily="18" charset="0"/>
            </a:endParaRPr>
          </a:p>
        </p:txBody>
      </p:sp>
      <p:sp>
        <p:nvSpPr>
          <p:cNvPr id="107523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998538" y="739775"/>
            <a:ext cx="4854575" cy="364013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07524" name="Rectangle 2"/>
          <p:cNvSpPr>
            <a:spLocks noChangeArrowheads="1"/>
          </p:cNvSpPr>
          <p:nvPr>
            <p:ph type="body" idx="1"/>
          </p:nvPr>
        </p:nvSpPr>
        <p:spPr>
          <a:xfrm>
            <a:off x="685800" y="4619625"/>
            <a:ext cx="5475288" cy="4367213"/>
          </a:xfrm>
          <a:noFill/>
          <a:ln/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12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fld id="{125BA9B6-758C-4A18-AAE8-6498763B52EE}" type="slidenum">
              <a:rPr lang="ru-RU" smtClean="0">
                <a:latin typeface="Times New Roman" pitchFamily="18" charset="0"/>
              </a:rPr>
              <a:pPr>
                <a:buFont typeface="Times New Roman" pitchFamily="18" charset="0"/>
                <a:buNone/>
              </a:pPr>
              <a:t>5</a:t>
            </a:fld>
            <a:endParaRPr lang="ru-RU" smtClean="0">
              <a:latin typeface="Times New Roman" pitchFamily="18" charset="0"/>
            </a:endParaRPr>
          </a:p>
        </p:txBody>
      </p:sp>
      <p:sp>
        <p:nvSpPr>
          <p:cNvPr id="88067" name="Text Box 1"/>
          <p:cNvSpPr txBox="1">
            <a:spLocks noChangeArrowheads="1"/>
          </p:cNvSpPr>
          <p:nvPr/>
        </p:nvSpPr>
        <p:spPr bwMode="auto">
          <a:xfrm>
            <a:off x="3881438" y="9237663"/>
            <a:ext cx="2971800" cy="482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>
              <a:lnSpc>
                <a:spcPct val="102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1F8543B0-59FB-4F65-9322-24195AB0C14F}" type="slidenum">
              <a:rPr lang="ru-RU" sz="1400">
                <a:solidFill>
                  <a:srgbClr val="000000"/>
                </a:solidFill>
                <a:latin typeface="Times New Roman" pitchFamily="18" charset="0"/>
              </a:rPr>
              <a:pPr algn="r">
                <a:lnSpc>
                  <a:spcPct val="102000"/>
                </a:lnSpc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5</a:t>
            </a:fld>
            <a:endParaRPr lang="ru-RU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8068" name="Text Box 2"/>
          <p:cNvSpPr txBox="1">
            <a:spLocks noChangeArrowheads="1"/>
          </p:cNvSpPr>
          <p:nvPr/>
        </p:nvSpPr>
        <p:spPr bwMode="auto">
          <a:xfrm>
            <a:off x="3881438" y="9237663"/>
            <a:ext cx="2973387" cy="4841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>
              <a:lnSpc>
                <a:spcPct val="102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B798DD3F-CB1E-4EDB-81F1-7A1A58FDBE85}" type="slidenum">
              <a:rPr lang="ru-RU" sz="1400">
                <a:solidFill>
                  <a:srgbClr val="000000"/>
                </a:solidFill>
                <a:latin typeface="Times New Roman" pitchFamily="18" charset="0"/>
              </a:rPr>
              <a:pPr algn="r">
                <a:lnSpc>
                  <a:spcPct val="102000"/>
                </a:lnSpc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5</a:t>
            </a:fld>
            <a:endParaRPr lang="ru-RU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8069" name="Rectangle 3"/>
          <p:cNvSpPr>
            <a:spLocks noChangeArrowheads="1" noTextEdit="1"/>
          </p:cNvSpPr>
          <p:nvPr>
            <p:ph type="sldImg"/>
          </p:nvPr>
        </p:nvSpPr>
        <p:spPr>
          <a:xfrm>
            <a:off x="998538" y="739775"/>
            <a:ext cx="4860925" cy="36449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88070" name="Rectangle 4"/>
          <p:cNvSpPr>
            <a:spLocks noChangeArrowheads="1"/>
          </p:cNvSpPr>
          <p:nvPr>
            <p:ph type="body" idx="1"/>
          </p:nvPr>
        </p:nvSpPr>
        <p:spPr>
          <a:xfrm>
            <a:off x="685800" y="4619625"/>
            <a:ext cx="5475288" cy="4367213"/>
          </a:xfrm>
          <a:noFill/>
          <a:ln/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12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fld id="{84BCBE2E-9110-487E-BF85-F16C7A845DA9}" type="slidenum">
              <a:rPr lang="ru-RU" smtClean="0">
                <a:latin typeface="Times New Roman" pitchFamily="18" charset="0"/>
              </a:rPr>
              <a:pPr>
                <a:buFont typeface="Times New Roman" pitchFamily="18" charset="0"/>
                <a:buNone/>
              </a:pPr>
              <a:t>6</a:t>
            </a:fld>
            <a:endParaRPr lang="ru-RU" smtClean="0">
              <a:latin typeface="Times New Roman" pitchFamily="18" charset="0"/>
            </a:endParaRPr>
          </a:p>
        </p:txBody>
      </p:sp>
      <p:sp>
        <p:nvSpPr>
          <p:cNvPr id="89091" name="Text Box 1"/>
          <p:cNvSpPr txBox="1">
            <a:spLocks noChangeArrowheads="1"/>
          </p:cNvSpPr>
          <p:nvPr/>
        </p:nvSpPr>
        <p:spPr bwMode="auto">
          <a:xfrm>
            <a:off x="3881438" y="9237663"/>
            <a:ext cx="2971800" cy="482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>
              <a:lnSpc>
                <a:spcPct val="102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24CB574B-25FD-4864-9F1E-71435F8ECF0F}" type="slidenum">
              <a:rPr lang="ru-RU" sz="1400">
                <a:solidFill>
                  <a:srgbClr val="000000"/>
                </a:solidFill>
                <a:latin typeface="Times New Roman" pitchFamily="18" charset="0"/>
              </a:rPr>
              <a:pPr algn="r">
                <a:lnSpc>
                  <a:spcPct val="102000"/>
                </a:lnSpc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6</a:t>
            </a:fld>
            <a:endParaRPr lang="ru-RU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9092" name="Text Box 2"/>
          <p:cNvSpPr txBox="1">
            <a:spLocks noChangeArrowheads="1"/>
          </p:cNvSpPr>
          <p:nvPr/>
        </p:nvSpPr>
        <p:spPr bwMode="auto">
          <a:xfrm>
            <a:off x="3881438" y="9237663"/>
            <a:ext cx="2973387" cy="4841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>
              <a:lnSpc>
                <a:spcPct val="102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D610D3EA-578F-4140-9CAA-46B6D139B7E1}" type="slidenum">
              <a:rPr lang="ru-RU" sz="1400">
                <a:solidFill>
                  <a:srgbClr val="000000"/>
                </a:solidFill>
                <a:latin typeface="Times New Roman" pitchFamily="18" charset="0"/>
              </a:rPr>
              <a:pPr algn="r">
                <a:lnSpc>
                  <a:spcPct val="102000"/>
                </a:lnSpc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6</a:t>
            </a:fld>
            <a:endParaRPr lang="ru-RU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9093" name="Rectangle 3"/>
          <p:cNvSpPr>
            <a:spLocks noChangeArrowheads="1" noTextEdit="1"/>
          </p:cNvSpPr>
          <p:nvPr>
            <p:ph type="sldImg"/>
          </p:nvPr>
        </p:nvSpPr>
        <p:spPr>
          <a:xfrm>
            <a:off x="-14076363" y="-11495088"/>
            <a:ext cx="16308388" cy="1223168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89094" name="Rectangle 4"/>
          <p:cNvSpPr>
            <a:spLocks noChangeArrowheads="1"/>
          </p:cNvSpPr>
          <p:nvPr>
            <p:ph type="body" idx="1"/>
          </p:nvPr>
        </p:nvSpPr>
        <p:spPr>
          <a:xfrm>
            <a:off x="685800" y="4619625"/>
            <a:ext cx="5475288" cy="4367213"/>
          </a:xfrm>
          <a:noFill/>
          <a:ln/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12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fld id="{AD07370F-7790-4A2A-9059-6DFB22284046}" type="slidenum">
              <a:rPr lang="ru-RU" smtClean="0">
                <a:latin typeface="Times New Roman" pitchFamily="18" charset="0"/>
              </a:rPr>
              <a:pPr>
                <a:buFont typeface="Times New Roman" pitchFamily="18" charset="0"/>
                <a:buNone/>
              </a:pPr>
              <a:t>7</a:t>
            </a:fld>
            <a:endParaRPr lang="ru-RU" smtClean="0">
              <a:latin typeface="Times New Roman" pitchFamily="18" charset="0"/>
            </a:endParaRPr>
          </a:p>
        </p:txBody>
      </p:sp>
      <p:sp>
        <p:nvSpPr>
          <p:cNvPr id="90115" name="Text Box 1"/>
          <p:cNvSpPr txBox="1">
            <a:spLocks noChangeArrowheads="1"/>
          </p:cNvSpPr>
          <p:nvPr/>
        </p:nvSpPr>
        <p:spPr bwMode="auto">
          <a:xfrm>
            <a:off x="3881438" y="9237663"/>
            <a:ext cx="2971800" cy="482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>
              <a:lnSpc>
                <a:spcPct val="102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2F805187-96FE-418B-BB99-54B8BB073BC6}" type="slidenum">
              <a:rPr lang="ru-RU" sz="1400">
                <a:solidFill>
                  <a:srgbClr val="000000"/>
                </a:solidFill>
                <a:latin typeface="Times New Roman" pitchFamily="18" charset="0"/>
              </a:rPr>
              <a:pPr algn="r">
                <a:lnSpc>
                  <a:spcPct val="102000"/>
                </a:lnSpc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7</a:t>
            </a:fld>
            <a:endParaRPr lang="ru-RU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90116" name="Text Box 2"/>
          <p:cNvSpPr txBox="1">
            <a:spLocks noChangeArrowheads="1"/>
          </p:cNvSpPr>
          <p:nvPr/>
        </p:nvSpPr>
        <p:spPr bwMode="auto">
          <a:xfrm>
            <a:off x="3881438" y="9237663"/>
            <a:ext cx="2973387" cy="4841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>
              <a:lnSpc>
                <a:spcPct val="102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A5DAECCE-DC15-407D-BEC2-991FDC0088F6}" type="slidenum">
              <a:rPr lang="ru-RU" sz="1400">
                <a:solidFill>
                  <a:srgbClr val="000000"/>
                </a:solidFill>
                <a:latin typeface="Times New Roman" pitchFamily="18" charset="0"/>
              </a:rPr>
              <a:pPr algn="r">
                <a:lnSpc>
                  <a:spcPct val="102000"/>
                </a:lnSpc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7</a:t>
            </a:fld>
            <a:endParaRPr lang="ru-RU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90117" name="Rectangle 3"/>
          <p:cNvSpPr>
            <a:spLocks noChangeArrowheads="1" noTextEdit="1"/>
          </p:cNvSpPr>
          <p:nvPr>
            <p:ph type="sldImg"/>
          </p:nvPr>
        </p:nvSpPr>
        <p:spPr>
          <a:xfrm>
            <a:off x="-14076363" y="-11495088"/>
            <a:ext cx="16308388" cy="1223168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90118" name="Rectangle 4"/>
          <p:cNvSpPr>
            <a:spLocks noChangeArrowheads="1"/>
          </p:cNvSpPr>
          <p:nvPr>
            <p:ph type="body" idx="1"/>
          </p:nvPr>
        </p:nvSpPr>
        <p:spPr>
          <a:xfrm>
            <a:off x="685800" y="4619625"/>
            <a:ext cx="5475288" cy="4367213"/>
          </a:xfrm>
          <a:noFill/>
          <a:ln/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226" name="Rectangle 12"/>
          <p:cNvSpPr txBox="1">
            <a:spLocks noGrp="1" noChangeArrowheads="1"/>
          </p:cNvSpPr>
          <p:nvPr/>
        </p:nvSpPr>
        <p:spPr bwMode="auto">
          <a:xfrm>
            <a:off x="3881438" y="9237663"/>
            <a:ext cx="2963862" cy="4746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>
              <a:lnSpc>
                <a:spcPct val="102000"/>
              </a:lnSpc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fld id="{36E73892-5590-4BB1-8EE6-78396D936EA4}" type="slidenum">
              <a:rPr lang="ru-RU" sz="1400">
                <a:solidFill>
                  <a:srgbClr val="000000"/>
                </a:solidFill>
                <a:latin typeface="Times New Roman" pitchFamily="18" charset="0"/>
              </a:rPr>
              <a:pPr algn="r">
                <a:lnSpc>
                  <a:spcPct val="102000"/>
                </a:lnSpc>
                <a:tabLst>
                  <a:tab pos="723900" algn="l"/>
                  <a:tab pos="1447800" algn="l"/>
                  <a:tab pos="2171700" algn="l"/>
                  <a:tab pos="2895600" algn="l"/>
                </a:tabLst>
              </a:pPr>
              <a:t>12</a:t>
            </a:fld>
            <a:endParaRPr lang="ru-RU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20227" name="Text Box 1"/>
          <p:cNvSpPr txBox="1">
            <a:spLocks noChangeArrowheads="1"/>
          </p:cNvSpPr>
          <p:nvPr/>
        </p:nvSpPr>
        <p:spPr bwMode="auto">
          <a:xfrm>
            <a:off x="3881438" y="9237663"/>
            <a:ext cx="2971800" cy="482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>
              <a:lnSpc>
                <a:spcPct val="102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8C4A49BC-A736-4625-8905-7E65B26A4BB5}" type="slidenum">
              <a:rPr lang="ru-RU" sz="1400">
                <a:solidFill>
                  <a:srgbClr val="000000"/>
                </a:solidFill>
                <a:latin typeface="Times New Roman" pitchFamily="18" charset="0"/>
              </a:rPr>
              <a:pPr algn="r">
                <a:lnSpc>
                  <a:spcPct val="102000"/>
                </a:lnSpc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12</a:t>
            </a:fld>
            <a:endParaRPr lang="ru-RU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20228" name="Text Box 2"/>
          <p:cNvSpPr txBox="1">
            <a:spLocks noChangeArrowheads="1"/>
          </p:cNvSpPr>
          <p:nvPr/>
        </p:nvSpPr>
        <p:spPr bwMode="auto">
          <a:xfrm>
            <a:off x="3881438" y="9237663"/>
            <a:ext cx="2973387" cy="4841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>
              <a:lnSpc>
                <a:spcPct val="102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A2EA563A-8E1A-4867-A1AC-07FCB328117B}" type="slidenum">
              <a:rPr lang="ru-RU" sz="1400">
                <a:solidFill>
                  <a:srgbClr val="000000"/>
                </a:solidFill>
                <a:latin typeface="Times New Roman" pitchFamily="18" charset="0"/>
              </a:rPr>
              <a:pPr algn="r">
                <a:lnSpc>
                  <a:spcPct val="102000"/>
                </a:lnSpc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12</a:t>
            </a:fld>
            <a:endParaRPr lang="ru-RU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20229" name="Rectangle 3"/>
          <p:cNvSpPr>
            <a:spLocks noChangeArrowheads="1" noTextEdit="1"/>
          </p:cNvSpPr>
          <p:nvPr>
            <p:ph type="sldImg"/>
          </p:nvPr>
        </p:nvSpPr>
        <p:spPr>
          <a:xfrm>
            <a:off x="998538" y="739775"/>
            <a:ext cx="4860925" cy="36449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820230" name="Rectangle 4"/>
          <p:cNvSpPr>
            <a:spLocks noChangeArrowheads="1"/>
          </p:cNvSpPr>
          <p:nvPr>
            <p:ph type="body" idx="1"/>
          </p:nvPr>
        </p:nvSpPr>
        <p:spPr>
          <a:xfrm>
            <a:off x="685800" y="4619625"/>
            <a:ext cx="5475288" cy="4367213"/>
          </a:xfrm>
          <a:noFill/>
          <a:ln/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12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fld id="{FD5529D7-9724-45C6-9310-1136FC29F914}" type="slidenum">
              <a:rPr lang="ru-RU" smtClean="0">
                <a:latin typeface="Times New Roman" pitchFamily="18" charset="0"/>
              </a:rPr>
              <a:pPr>
                <a:buFont typeface="Times New Roman" pitchFamily="18" charset="0"/>
                <a:buNone/>
              </a:pPr>
              <a:t>14</a:t>
            </a:fld>
            <a:endParaRPr lang="ru-RU" smtClean="0">
              <a:latin typeface="Times New Roman" pitchFamily="18" charset="0"/>
            </a:endParaRPr>
          </a:p>
        </p:txBody>
      </p:sp>
      <p:sp>
        <p:nvSpPr>
          <p:cNvPr id="93187" name="Text Box 1"/>
          <p:cNvSpPr txBox="1">
            <a:spLocks noChangeArrowheads="1"/>
          </p:cNvSpPr>
          <p:nvPr/>
        </p:nvSpPr>
        <p:spPr bwMode="auto">
          <a:xfrm>
            <a:off x="3881438" y="9237663"/>
            <a:ext cx="2971800" cy="482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>
              <a:lnSpc>
                <a:spcPct val="102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0DC59B04-A053-444B-BD0E-0390855FB0AA}" type="slidenum">
              <a:rPr lang="ru-RU" sz="1400">
                <a:solidFill>
                  <a:srgbClr val="000000"/>
                </a:solidFill>
                <a:latin typeface="Times New Roman" pitchFamily="18" charset="0"/>
              </a:rPr>
              <a:pPr algn="r">
                <a:lnSpc>
                  <a:spcPct val="102000"/>
                </a:lnSpc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14</a:t>
            </a:fld>
            <a:endParaRPr lang="ru-RU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93188" name="Text Box 2"/>
          <p:cNvSpPr txBox="1">
            <a:spLocks noChangeArrowheads="1"/>
          </p:cNvSpPr>
          <p:nvPr/>
        </p:nvSpPr>
        <p:spPr bwMode="auto">
          <a:xfrm>
            <a:off x="3881438" y="9237663"/>
            <a:ext cx="2973387" cy="4841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>
              <a:lnSpc>
                <a:spcPct val="102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EEA1C7A0-3AEC-4ECA-99DB-0478860C2E30}" type="slidenum">
              <a:rPr lang="ru-RU" sz="1400">
                <a:solidFill>
                  <a:srgbClr val="000000"/>
                </a:solidFill>
                <a:latin typeface="Times New Roman" pitchFamily="18" charset="0"/>
              </a:rPr>
              <a:pPr algn="r">
                <a:lnSpc>
                  <a:spcPct val="102000"/>
                </a:lnSpc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14</a:t>
            </a:fld>
            <a:endParaRPr lang="ru-RU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93189" name="Rectangle 3"/>
          <p:cNvSpPr>
            <a:spLocks noChangeArrowheads="1" noTextEdit="1"/>
          </p:cNvSpPr>
          <p:nvPr>
            <p:ph type="sldImg"/>
          </p:nvPr>
        </p:nvSpPr>
        <p:spPr>
          <a:xfrm>
            <a:off x="-14076363" y="-11495088"/>
            <a:ext cx="16308388" cy="1223168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93190" name="Rectangle 4"/>
          <p:cNvSpPr>
            <a:spLocks noChangeArrowheads="1"/>
          </p:cNvSpPr>
          <p:nvPr>
            <p:ph type="body" idx="1"/>
          </p:nvPr>
        </p:nvSpPr>
        <p:spPr>
          <a:xfrm>
            <a:off x="685800" y="4619625"/>
            <a:ext cx="5475288" cy="4367213"/>
          </a:xfrm>
          <a:noFill/>
          <a:ln/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3842" name="Rectangle 12"/>
          <p:cNvSpPr txBox="1">
            <a:spLocks noGrp="1" noChangeArrowheads="1"/>
          </p:cNvSpPr>
          <p:nvPr/>
        </p:nvSpPr>
        <p:spPr bwMode="auto">
          <a:xfrm>
            <a:off x="3881438" y="9237663"/>
            <a:ext cx="2963862" cy="4746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>
              <a:lnSpc>
                <a:spcPct val="102000"/>
              </a:lnSpc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fld id="{7E67A28A-0B11-46C7-ABBF-D46B34899931}" type="slidenum">
              <a:rPr lang="ru-RU" sz="1400">
                <a:solidFill>
                  <a:srgbClr val="000000"/>
                </a:solidFill>
                <a:latin typeface="Times New Roman" pitchFamily="18" charset="0"/>
              </a:rPr>
              <a:pPr algn="r">
                <a:lnSpc>
                  <a:spcPct val="102000"/>
                </a:lnSpc>
                <a:tabLst>
                  <a:tab pos="723900" algn="l"/>
                  <a:tab pos="1447800" algn="l"/>
                  <a:tab pos="2171700" algn="l"/>
                  <a:tab pos="2895600" algn="l"/>
                </a:tabLst>
              </a:pPr>
              <a:t>17</a:t>
            </a:fld>
            <a:endParaRPr lang="ru-RU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03843" name="Text Box 1"/>
          <p:cNvSpPr txBox="1">
            <a:spLocks noChangeArrowheads="1"/>
          </p:cNvSpPr>
          <p:nvPr/>
        </p:nvSpPr>
        <p:spPr bwMode="auto">
          <a:xfrm>
            <a:off x="3881438" y="9237663"/>
            <a:ext cx="2971800" cy="482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>
              <a:lnSpc>
                <a:spcPct val="102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50F7D1FE-4AE6-4B5F-BE33-62C220F07DBB}" type="slidenum">
              <a:rPr lang="ru-RU" sz="1400">
                <a:solidFill>
                  <a:srgbClr val="000000"/>
                </a:solidFill>
                <a:latin typeface="Times New Roman" pitchFamily="18" charset="0"/>
              </a:rPr>
              <a:pPr algn="r">
                <a:lnSpc>
                  <a:spcPct val="102000"/>
                </a:lnSpc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17</a:t>
            </a:fld>
            <a:endParaRPr lang="ru-RU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03844" name="Text Box 2"/>
          <p:cNvSpPr txBox="1">
            <a:spLocks noChangeArrowheads="1"/>
          </p:cNvSpPr>
          <p:nvPr/>
        </p:nvSpPr>
        <p:spPr bwMode="auto">
          <a:xfrm>
            <a:off x="3881438" y="9237663"/>
            <a:ext cx="2973387" cy="4841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>
              <a:lnSpc>
                <a:spcPct val="102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CCEC4C85-9526-47BC-A3AB-0D3395002561}" type="slidenum">
              <a:rPr lang="ru-RU" sz="1400">
                <a:solidFill>
                  <a:srgbClr val="000000"/>
                </a:solidFill>
                <a:latin typeface="Times New Roman" pitchFamily="18" charset="0"/>
              </a:rPr>
              <a:pPr algn="r">
                <a:lnSpc>
                  <a:spcPct val="102000"/>
                </a:lnSpc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17</a:t>
            </a:fld>
            <a:endParaRPr lang="ru-RU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03845" name="Rectangle 3"/>
          <p:cNvSpPr>
            <a:spLocks noChangeArrowheads="1" noTextEdit="1"/>
          </p:cNvSpPr>
          <p:nvPr>
            <p:ph type="sldImg"/>
          </p:nvPr>
        </p:nvSpPr>
        <p:spPr>
          <a:xfrm>
            <a:off x="998538" y="739775"/>
            <a:ext cx="4860925" cy="36449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803846" name="Rectangle 4"/>
          <p:cNvSpPr>
            <a:spLocks noChangeArrowheads="1"/>
          </p:cNvSpPr>
          <p:nvPr>
            <p:ph type="body" idx="1"/>
          </p:nvPr>
        </p:nvSpPr>
        <p:spPr>
          <a:xfrm>
            <a:off x="685800" y="4619625"/>
            <a:ext cx="5475288" cy="4367213"/>
          </a:xfrm>
          <a:noFill/>
          <a:ln/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12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fld id="{D28B78A9-0DA1-4F8D-837C-F675B508358C}" type="slidenum">
              <a:rPr lang="ru-RU" smtClean="0">
                <a:latin typeface="Times New Roman" pitchFamily="18" charset="0"/>
              </a:rPr>
              <a:pPr>
                <a:buFont typeface="Times New Roman" pitchFamily="18" charset="0"/>
                <a:buNone/>
              </a:pPr>
              <a:t>18</a:t>
            </a:fld>
            <a:endParaRPr lang="ru-RU" smtClean="0">
              <a:latin typeface="Times New Roman" pitchFamily="18" charset="0"/>
            </a:endParaRPr>
          </a:p>
        </p:txBody>
      </p:sp>
      <p:sp>
        <p:nvSpPr>
          <p:cNvPr id="100355" name="Text Box 1"/>
          <p:cNvSpPr txBox="1">
            <a:spLocks noChangeArrowheads="1"/>
          </p:cNvSpPr>
          <p:nvPr/>
        </p:nvSpPr>
        <p:spPr bwMode="auto">
          <a:xfrm>
            <a:off x="3881438" y="9237663"/>
            <a:ext cx="2971800" cy="482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>
              <a:lnSpc>
                <a:spcPct val="102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20859691-A9F3-4866-8A1D-26104D846029}" type="slidenum">
              <a:rPr lang="ru-RU" sz="1400">
                <a:solidFill>
                  <a:srgbClr val="000000"/>
                </a:solidFill>
                <a:latin typeface="Times New Roman" pitchFamily="18" charset="0"/>
              </a:rPr>
              <a:pPr algn="r">
                <a:lnSpc>
                  <a:spcPct val="102000"/>
                </a:lnSpc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18</a:t>
            </a:fld>
            <a:endParaRPr lang="ru-RU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0356" name="Text Box 2"/>
          <p:cNvSpPr txBox="1">
            <a:spLocks noChangeArrowheads="1"/>
          </p:cNvSpPr>
          <p:nvPr/>
        </p:nvSpPr>
        <p:spPr bwMode="auto">
          <a:xfrm>
            <a:off x="3881438" y="9237663"/>
            <a:ext cx="2973387" cy="4841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>
              <a:lnSpc>
                <a:spcPct val="102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F3DBE98E-8941-4289-8320-08D7C517D491}" type="slidenum">
              <a:rPr lang="ru-RU" sz="1400">
                <a:solidFill>
                  <a:srgbClr val="000000"/>
                </a:solidFill>
                <a:latin typeface="Times New Roman" pitchFamily="18" charset="0"/>
              </a:rPr>
              <a:pPr algn="r">
                <a:lnSpc>
                  <a:spcPct val="102000"/>
                </a:lnSpc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18</a:t>
            </a:fld>
            <a:endParaRPr lang="ru-RU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0357" name="Rectangle 3"/>
          <p:cNvSpPr>
            <a:spLocks noChangeArrowheads="1" noTextEdit="1"/>
          </p:cNvSpPr>
          <p:nvPr>
            <p:ph type="sldImg"/>
          </p:nvPr>
        </p:nvSpPr>
        <p:spPr>
          <a:xfrm>
            <a:off x="998538" y="739775"/>
            <a:ext cx="4860925" cy="36449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00358" name="Rectangle 4"/>
          <p:cNvSpPr>
            <a:spLocks noChangeArrowheads="1"/>
          </p:cNvSpPr>
          <p:nvPr>
            <p:ph type="body" idx="1"/>
          </p:nvPr>
        </p:nvSpPr>
        <p:spPr>
          <a:xfrm>
            <a:off x="685800" y="4619625"/>
            <a:ext cx="5475288" cy="4367213"/>
          </a:xfrm>
          <a:noFill/>
          <a:ln/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12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fld id="{FC31B9B4-2892-4229-8EC2-E61D17D6CD56}" type="slidenum">
              <a:rPr lang="ru-RU" smtClean="0">
                <a:latin typeface="Times New Roman" pitchFamily="18" charset="0"/>
              </a:rPr>
              <a:pPr>
                <a:buFont typeface="Times New Roman" pitchFamily="18" charset="0"/>
                <a:buNone/>
              </a:pPr>
              <a:t>19</a:t>
            </a:fld>
            <a:endParaRPr lang="ru-RU" smtClean="0">
              <a:latin typeface="Times New Roman" pitchFamily="18" charset="0"/>
            </a:endParaRPr>
          </a:p>
        </p:txBody>
      </p:sp>
      <p:sp>
        <p:nvSpPr>
          <p:cNvPr id="91139" name="Text Box 1"/>
          <p:cNvSpPr txBox="1">
            <a:spLocks noChangeArrowheads="1"/>
          </p:cNvSpPr>
          <p:nvPr/>
        </p:nvSpPr>
        <p:spPr bwMode="auto">
          <a:xfrm>
            <a:off x="3881438" y="9237663"/>
            <a:ext cx="2971800" cy="482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>
              <a:lnSpc>
                <a:spcPct val="102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541B58E0-CC0D-492F-B074-E449E1A7104B}" type="slidenum">
              <a:rPr lang="ru-RU" sz="1400">
                <a:solidFill>
                  <a:srgbClr val="000000"/>
                </a:solidFill>
                <a:latin typeface="Times New Roman" pitchFamily="18" charset="0"/>
              </a:rPr>
              <a:pPr algn="r">
                <a:lnSpc>
                  <a:spcPct val="102000"/>
                </a:lnSpc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19</a:t>
            </a:fld>
            <a:endParaRPr lang="ru-RU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91140" name="Text Box 2"/>
          <p:cNvSpPr txBox="1">
            <a:spLocks noChangeArrowheads="1"/>
          </p:cNvSpPr>
          <p:nvPr/>
        </p:nvSpPr>
        <p:spPr bwMode="auto">
          <a:xfrm>
            <a:off x="3881438" y="9237663"/>
            <a:ext cx="2973387" cy="4841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>
              <a:lnSpc>
                <a:spcPct val="102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FD7D03B4-56EA-4B26-B4D0-58568CDC246E}" type="slidenum">
              <a:rPr lang="ru-RU" sz="1400">
                <a:solidFill>
                  <a:srgbClr val="000000"/>
                </a:solidFill>
                <a:latin typeface="Times New Roman" pitchFamily="18" charset="0"/>
              </a:rPr>
              <a:pPr algn="r">
                <a:lnSpc>
                  <a:spcPct val="102000"/>
                </a:lnSpc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19</a:t>
            </a:fld>
            <a:endParaRPr lang="ru-RU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91141" name="Rectangle 3"/>
          <p:cNvSpPr>
            <a:spLocks noChangeArrowheads="1" noTextEdit="1"/>
          </p:cNvSpPr>
          <p:nvPr>
            <p:ph type="sldImg"/>
          </p:nvPr>
        </p:nvSpPr>
        <p:spPr>
          <a:xfrm>
            <a:off x="-14076363" y="-11495088"/>
            <a:ext cx="16308388" cy="1223168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91142" name="Rectangle 4"/>
          <p:cNvSpPr>
            <a:spLocks noChangeArrowheads="1"/>
          </p:cNvSpPr>
          <p:nvPr>
            <p:ph type="body" idx="1"/>
          </p:nvPr>
        </p:nvSpPr>
        <p:spPr>
          <a:xfrm>
            <a:off x="685800" y="4619625"/>
            <a:ext cx="5475288" cy="4367213"/>
          </a:xfrm>
          <a:noFill/>
          <a:ln/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7518CF-B590-43E1-B009-61A6F97030A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BBCDEC-980B-40D6-9E8F-D3FF7207BA9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16A913-B46F-4206-A9E0-D4F1371E7CE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BCAEB0-027A-40DE-B11A-A7C2754EC35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D1615D-7113-45D1-AD75-2D6996C832B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27488" cy="45053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37088" y="1600200"/>
            <a:ext cx="4029075" cy="45053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9E473E-206B-4227-9BED-C21AFB19B63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C8E7B7-A328-4408-B380-2F55CF54B3D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EFA7E8-B4A5-4E43-9539-4ABBE3A8FCC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98A86F-B709-4224-A913-638AF3A954F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ECD1D5-07CC-4776-B873-BD4ADC1249F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7DFE37-2EA1-4A55-8E77-9A302498189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2CA61D-9A74-4174-88F4-776A2F46F0D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15113" y="128588"/>
            <a:ext cx="2051050" cy="597693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28588"/>
            <a:ext cx="6005513" cy="59769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81E8BC-DFCA-4310-B94C-CA706B2299E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15113" y="128588"/>
            <a:ext cx="2051050" cy="597693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28588"/>
            <a:ext cx="6005513" cy="59769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DC3559-A3AE-474D-BA89-DF1443FDE66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87CBA0-5AAA-4FA2-A2FB-29210D2BFF8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59AE6A-7DD7-4D42-A1F0-E7A69A549E3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AA0C4D-3E6C-42B8-8F82-27B2D5424C1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27488" cy="45053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37088" y="1600200"/>
            <a:ext cx="4029075" cy="45053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76C025-D2FC-4235-BF5E-A52F9A14770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BC22E8-6DB7-4F62-ACBD-49E26541210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FF89BA-D74E-4704-98FC-79F57D39BCB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C7C147-6086-4A6F-AE0C-29F22E44536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F331F0-19D9-438C-9268-DF9242923CF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911299-E358-4167-BBC8-7DBC66DEC94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3E0E7D-40CB-453F-B2ED-B01ED984290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2F3FF9-E2C7-409F-9AB1-CED9A4854D6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15113" y="128588"/>
            <a:ext cx="2051050" cy="597693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28588"/>
            <a:ext cx="6005513" cy="59769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E94E9E-495B-4AFC-83DA-BD903A73C70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330C87-408E-49A4-A1F6-29DF7808413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B0E020-EA36-45FE-8C4D-5ECEA27242C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8F248C-34CA-46F9-B169-B337A34B5D8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27488" cy="45053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37088" y="1600200"/>
            <a:ext cx="4029075" cy="45053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F1D9C1-16A7-47E8-AFBB-8D6CFD9CB73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FF08C8-A704-4DDF-B795-03BD82E257E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3AADD0-ABA2-4ABD-91C2-AFD9F98C98A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04F271-C620-49CF-B948-B507D7FF146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1BEA3A-7EA7-4176-8408-164C49B5CFC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5C0AEA-383B-4058-B052-8D3D6E3CD78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918B28-9495-4414-8E1B-856DA3F83EA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89CC44-A1B6-4721-823F-6F0AC688429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15113" y="128588"/>
            <a:ext cx="2051050" cy="597693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28588"/>
            <a:ext cx="6005513" cy="59769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462E91-AC6A-4F68-BE5E-A4A8393CE9D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FFC646-A2C2-4AE3-ACF7-B789268FF73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8E73DD-E1DD-4505-8388-0C58F855192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E7FBE0-6867-43AF-99F6-CA4A9CC2EC3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27488" cy="45053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37088" y="1600200"/>
            <a:ext cx="4029075" cy="45053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BFD1E6-16E5-4BC4-9343-018A4412B12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21C52B-C19E-4303-BA55-4234B406A85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37DC8F-A8AF-4B69-ACA5-5BAE13A784F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AB4CD0-F7AC-470D-9691-887DDC70C66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6691F2-7245-43B8-A5D6-8CF193EBCEE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386D33-AEF4-4059-8164-7432DC3C62F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588D36-0B89-4C03-BEF7-81155492461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6C6AE1-D0A6-4A53-8B9F-2DFC9188416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15113" y="128588"/>
            <a:ext cx="2051050" cy="597693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28588"/>
            <a:ext cx="6005513" cy="59769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20CE45-AD6C-4200-B545-90CC16801A5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6DA838-8D14-4F74-BA99-52BDA00C22B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CCAB32-8BD8-4133-BCC8-0EFF60B6F41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5A571D-6CED-4D9E-802A-574A1BFA7EB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27488" cy="45053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37088" y="1600200"/>
            <a:ext cx="4029075" cy="45053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AEEFAE-F076-467E-B95B-C2E9C032FED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1BAF37-E3B7-4A89-86D0-62A1333E170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65FF8C-71E1-4AAF-A3C7-A930E697F18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27488" cy="45053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37088" y="1600200"/>
            <a:ext cx="4029075" cy="45053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1B7BCE-C5AB-4124-B4A8-201D3F6EA4F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321A05-1700-4482-93E2-A7B070F13D1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6B7135-E955-40DC-A74F-883D31021ED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DC3DC0-5AAD-465B-B64C-86010B7179A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A7F5C6-26A7-41AD-9479-EC8536CC421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15113" y="128588"/>
            <a:ext cx="2051050" cy="597693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28588"/>
            <a:ext cx="6005513" cy="59769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9E4E95-1BED-48FB-B26A-32DA73D56AF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121A1E-5162-409D-8334-0DB0C396C7A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2F9EA9-07BF-45C6-A69E-8323178EB49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058614-B3F0-496C-B3B0-974DD5DE9F3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27488" cy="45053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37088" y="1600200"/>
            <a:ext cx="4029075" cy="45053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046DEC-B37E-4A89-A06B-B26EB6F4833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789247-31B4-4238-9AA2-851582C8288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D6257B-187E-491E-BA89-80C877486C3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C8E839-259B-4B19-939B-ED7ECF08B1F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604F80-0595-4F15-9F60-98D3C56BBA8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BCBBE4-37FC-4999-BBFD-E8A4FFC3E1E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8B15C2-A06B-48E9-8953-1CCC36CE37A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3643E3-EBB4-4C08-9705-81C20F9EF29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15113" y="128588"/>
            <a:ext cx="2051050" cy="597693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28588"/>
            <a:ext cx="6005513" cy="59769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146D62-E2F4-4E34-8815-5BCACFD3940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F524A5-D5C2-4195-9516-7EA75EFCEA9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FAFAE4-50E4-47AE-8BFD-E677859B215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22062C-510D-4CE4-A86B-45F020688FF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27488" cy="45053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37088" y="1600200"/>
            <a:ext cx="4029075" cy="45053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B6CE65-FD48-40A3-9F6E-1D9E9BB4696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D98973-BAAD-48BF-B725-21A89B001BE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87F906-7D14-4FEF-83E7-BBCE349888C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13E252-58AD-4172-A49C-697A5F34CC1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684F05-572E-405B-9205-EEDA98DC141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EA767A-10BC-435A-97EA-D185F5388A2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C7AB7E-12CC-4F84-BEA2-7803334C27E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969436-AA7F-4C00-84C5-8F9C7EB60AD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15113" y="128588"/>
            <a:ext cx="2051050" cy="597693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28588"/>
            <a:ext cx="6005513" cy="59769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3ECC96-9EFB-44B2-972F-53FC1110DD8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063EA9-F637-4E9B-B541-44B59F65051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84255B-D7D3-4F42-95C2-EEAFD158124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B0EAD7-7042-4188-904F-522821F5FA1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669AAC-4834-42B9-97F9-15CBD200D58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27488" cy="45053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37088" y="1600200"/>
            <a:ext cx="4029075" cy="45053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385331-FD7A-4097-88C8-986D409F300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CCD5A2-D540-4E2A-B7CE-2F7E70A702B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27B208-CD2D-4DEA-8497-0BFB47B1BC9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569B1C-8DFA-416F-906D-28F4A55E3E7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080EC8-2916-467B-9518-5B625FA4BC3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1AC703-35F1-4F08-B36B-37DBC33F5ED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40E44B-FE12-4B6F-8521-597FFE2C622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15113" y="128588"/>
            <a:ext cx="2051050" cy="597693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28588"/>
            <a:ext cx="6005513" cy="59769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473C7A-A1CE-4005-9F65-CFFC61AB22D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B82767-9AA7-4214-8D87-7541A1AC816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E21F8E-C6E7-425D-ACE0-EE02606B4A3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ED883E-8C80-4398-BA4D-9A3127C726A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645992-EA3E-440A-A893-CCCC43FF5AB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27488" cy="45053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37088" y="1600200"/>
            <a:ext cx="4029075" cy="45053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3183CC-B21C-409F-A352-A6A81855C83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626FB4-A89D-400E-8130-3CD5F618949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CA7559-1B74-475E-A85D-110666D588F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B84229-68E1-4C52-A601-3A70EA7D626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07FC85-1FCC-4955-8E6A-184D5F1B6E3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A82E11-0C7B-446B-A814-3017834F66C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2FF5ED-325F-4E1C-AB91-137418DD311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15113" y="128588"/>
            <a:ext cx="2051050" cy="597693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28588"/>
            <a:ext cx="6005513" cy="59769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4C1224-E411-4FA5-9F43-CF416FA85A8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5398DC-FAF0-40E5-AEBF-80C5CB47ACC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953450-D660-4162-B129-1BB28447DAC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D3BB14-7F35-42CD-A19F-AD41E274BCA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6FAAD7-2B1F-4FF0-B69B-DDF2164894F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90CB4C-0549-4857-9F94-AAF079E5B36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27488" cy="45053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37088" y="1600200"/>
            <a:ext cx="4029075" cy="45053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B8F590-BF30-4623-9DF7-8D51D9DCE82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8E0AEA-AB76-402E-B8B5-A7AF70040A4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9FF111-FC1E-4A92-90B5-BA829A0D7F6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97BF61-2AA9-4469-A169-E18A97653C8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AEBDE1-5CB6-4EA2-802E-52915B39EC8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18FDA7-2208-47C8-B072-7A7670E4F5A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EA8B79-14F4-4601-9B89-810DF863059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15113" y="128588"/>
            <a:ext cx="2051050" cy="597693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28588"/>
            <a:ext cx="6005513" cy="59769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E4E49A-A970-43C4-A14C-748AC6B8F2F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BB5660-D7DD-4743-9C1F-A39D2737E9E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9DF757-F278-4B01-B815-2D40A02FB40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8FE10B-5514-4E49-BD1B-8EA2D2B5B70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670EC0-B00B-4FA1-B1EF-051313EAF1E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27488" cy="45053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37088" y="1600200"/>
            <a:ext cx="4029075" cy="45053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037428-8E97-4F16-97AA-CD142692E4D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101285-B03D-4A31-B6B4-AB3DC43A268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718298-B969-4824-8CC6-61077EB93AE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7AE779-5A0B-4B00-82BA-5E4FE7479A0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7AB56F-7A90-4D2C-8D0E-32770D0FF98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D92DF8-0099-4BBB-8FB2-BA2C0369BC1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D09903-7953-496F-A774-0C16EBF1675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15113" y="128588"/>
            <a:ext cx="2051050" cy="597693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28588"/>
            <a:ext cx="6005513" cy="59769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66939D-38D4-4476-9E54-2989D0E66C0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15113" y="128588"/>
            <a:ext cx="2051050" cy="597693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28588"/>
            <a:ext cx="6005513" cy="59769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822FA8-A118-44E5-8342-6BE8D1F9606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6127E3-5B7E-4D88-BAD7-76216DA5467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8031DF-9F2A-4990-A82F-F2DA70E843E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F471EF-62DC-4CAD-BCB4-E2F23961145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27488" cy="45053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37088" y="1600200"/>
            <a:ext cx="4029075" cy="45053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ABE651-4E62-49EA-BD11-B6796CFA952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ABCFDF-3DC1-4DBB-968E-4A0A6CC20ED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8A67DB-BF2A-42D2-B285-05E983D28A6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BAB5C2-C89A-44FA-A188-394B0C72DEC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447B2C-02A2-4F76-B878-D2EF4C68DA6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6BAE89-A9F4-417F-A12B-7BBBBC2C112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F6FF50-257A-435E-A1BF-AF8F87B5E90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6EDBFA-FCF0-4B9B-960F-A44F1008A29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15113" y="128588"/>
            <a:ext cx="2051050" cy="597693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28588"/>
            <a:ext cx="6005513" cy="59769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75AEC9-5C14-4A93-875E-C05D7A64407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BEE000-B583-40DA-AC5E-F796C722895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C9E2CC-F6A0-4E2E-83B1-50F70095EF3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B8F919-03FA-4D9C-A24E-CCAFDBE6BDE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27488" cy="45053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37088" y="1600200"/>
            <a:ext cx="4029075" cy="45053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3C4A11-578C-472E-9ACA-1BE8DF3EF86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B11DC1-DA4C-4A47-AC5A-1F0DD802894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E34EAB-D204-4793-89A6-96C2D403A4E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721D45-7836-4A05-A01F-9E407356EA7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431313-07CD-45A8-BCC6-EF612813C9C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AA29A2-BCD9-428B-8045-F0A3F247818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D7AB86-CAD8-4FC0-90B8-08FF57AC726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5FFB32-0465-4BC1-A0B8-354F1C50C36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15113" y="128588"/>
            <a:ext cx="2051050" cy="597693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28588"/>
            <a:ext cx="6005513" cy="59769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3E17C9-7075-45C3-9148-FABE14EDE69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AB3F7C-83CE-4994-815D-598E0B875EA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8028F4-1962-453E-9AAA-2D0365215FE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E322A3-0E10-44F2-823F-13993C1315F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27488" cy="45053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37088" y="1600200"/>
            <a:ext cx="4029075" cy="45053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1BAED2-4594-4E8A-B697-7DF8D0FD4C4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424AC3-1191-4120-962A-1F7F4ADFA22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26CE22-FC69-4B90-B2D5-FDBF5D6260A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2DDAC7-793A-4277-9296-B9EA3D21786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14D084-937C-4CD0-A57A-582DC0C3F58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A5B732-4FCB-47BB-8EE7-5B7937A5E8F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8C7195-1D5F-4D07-9C96-85E11C0078D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3E81E0-FC62-4C9E-AD71-B0950C4554C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15113" y="128588"/>
            <a:ext cx="2051050" cy="597693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28588"/>
            <a:ext cx="6005513" cy="59769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DFCDF7-B144-447C-84A6-AD43456E1AA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F3FDCE-5585-4A23-A567-22B24900D19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EEEA6B-9505-42B5-A722-26481711085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F9D5BD-CDA9-4427-B118-CB596EB5746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27488" cy="45053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37088" y="1600200"/>
            <a:ext cx="4029075" cy="45053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290010-5F68-43A2-82E0-9C0233F0CA3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EC506F-4B50-46C5-BF91-010C7B9D85C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4AE78D-4C56-4E35-8B06-72542E68282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27488" cy="45053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37088" y="1600200"/>
            <a:ext cx="4029075" cy="45053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D3B3B8-7F0F-40AD-B2A2-58BF40330CA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F48067-3BF7-424C-9EF0-718DC37A14E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C15EB9-0EE8-4C1C-A38D-D94274F03E6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54CB52-9068-42B1-A364-863EAF49252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A29325-C9C3-4B28-99CB-C58DA486BC6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15113" y="128588"/>
            <a:ext cx="2051050" cy="597693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28588"/>
            <a:ext cx="6005513" cy="59769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006638-7DC8-4ADA-B2DD-325B8D04FF3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AFDA69-13C9-43B0-9C19-02901445076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1254A1-87B4-407E-8CE4-C0CC6828F14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ED6F1D-DE82-4038-9C6D-B5E25C7E5C7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27488" cy="45053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37088" y="1600200"/>
            <a:ext cx="4029075" cy="45053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1FFBE9-6253-4EF7-828E-109EC48C3EB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3E094A-BB99-4AF5-B10C-1504F8B9676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3F4123-8085-4120-ABB0-F28A4E5FB94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3C4721-101B-4FAD-A4B8-52389C6D4F3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A361EA-1651-41C3-928A-5463FBED393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82B65B-A5BE-482F-83D6-C13A29FC382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7FB513-DF85-4E5B-9191-6C1F859A233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F9C812-D7E6-4740-876E-FDF9E8F52B2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15113" y="128588"/>
            <a:ext cx="2051050" cy="597693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28588"/>
            <a:ext cx="6005513" cy="59769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F004F7-02BE-44EC-A208-F1A4468C2A1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3EDE40-1058-4E87-9CE4-28F2BA8D415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53086A-37DD-41B3-9FEF-19A21623B2E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6CB270-2E63-45A7-99E7-8A7EB92E178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27488" cy="45053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37088" y="1600200"/>
            <a:ext cx="4029075" cy="45053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C0BD21-0B0A-4423-9661-D3DDDDCF142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170695-9A38-4825-8F7C-A49F688002E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6A59DB-0A24-4294-BD9B-E802778C682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91D2B4-5AAF-4F9C-A41D-B3595D45AFB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64FD6D-62F8-421D-AD1F-3EC42F31B1B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473B5A-B52D-4CE8-B15F-980A496FA6B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6E86CF-5F65-428C-8FFD-EAE775C4F51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87689E-44FF-451D-8C92-54185A2A2FD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15113" y="128588"/>
            <a:ext cx="2051050" cy="597693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28588"/>
            <a:ext cx="6005513" cy="59769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D3E634-B6FB-4ABC-8135-369F6CF98CB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C31EE8-2CEF-434E-91B2-3BDAA088F89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9B2D01-056F-459E-ADA2-943BF4B0323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920D61-5737-4725-9590-34DFDAF8A31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DD839A-0CA0-4B3B-B757-CF9ECEB804B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27488" cy="45053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37088" y="1600200"/>
            <a:ext cx="4029075" cy="45053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3ADB44-480E-4BD7-AD67-6ED9AF54108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CA2B26-D94A-40CB-9EB8-242B0EEB41B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A33746-9231-41BF-99D5-F78A288F25D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143E91-68DD-445C-A179-B4943D8183F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BC82DA-124F-4315-8499-6C6C72FBF0C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486CD1-6363-41FE-8DCE-13A815A30CA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15D666-6CC8-4F5C-BFAB-4CF8282250B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15113" y="128588"/>
            <a:ext cx="2051050" cy="597693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28588"/>
            <a:ext cx="6005513" cy="59769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5CC1FA-5F1A-4372-B14F-A0DCFE123B5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75703C-C2B6-4C45-A22D-FDCEDEE92F0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EB3505-DE81-4EE4-9161-B7C50DE3A6F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647716-8D92-4C45-9A5B-9018BFEB35F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7F6997-E67D-4FF1-B214-4B5B797C709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78B4C4-CDE2-41CC-A8FB-BC68DF31456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27488" cy="45053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37088" y="1600200"/>
            <a:ext cx="4029075" cy="45053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67F98D-9BA9-4A06-8226-CCBCC988CB1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11DE3E-2FD8-4674-9E94-E1EAF154157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C9D318-5707-49A1-B2EE-554988784F7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6A740C-A6BA-4EAF-B364-CD3AD9EF365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BA6AB3-DE4A-4D5A-B702-9026F61B9B1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6AEA75-6679-4EFA-9BF4-58F5B0B0C04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D367D1-17DC-4DB5-BC73-B61C62757E1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15113" y="128588"/>
            <a:ext cx="2051050" cy="597693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28588"/>
            <a:ext cx="6005513" cy="59769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0B3898-C9EA-441D-8617-6C5DCB5714B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DD2CB6-AB97-4E38-9EB7-DCDD5066ED7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9D88EC-13A9-49CD-9655-1F2D0558DB4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E33488-885D-4525-B4E7-CD27975C541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E844FA-268F-4021-9257-48ACEDBFB80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27488" cy="45053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37088" y="1600200"/>
            <a:ext cx="4029075" cy="45053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20657D-F235-43A8-BA7A-BF476684F69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C976AE-6622-4333-A433-34DC5A14E7F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509A72-D1FD-4D64-9CEA-B955CD67FAA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7934CE-A2AD-465C-9577-C2D390C9BAE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EB8D76-3761-4857-A49F-295AE8AEE31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573101-F9E2-42C0-B955-D4F4EEEDAF6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73C670-8831-42E9-B979-D5CE83BEA01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15113" y="128588"/>
            <a:ext cx="2051050" cy="597693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28588"/>
            <a:ext cx="6005513" cy="59769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86F6F9-9F67-4CCE-A266-F949E3E3A8F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4D1D28-9CCA-43A2-9B4D-41687CDB6B7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9CC46F-B799-4B59-B005-C5F699B4EBF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16840F-CC83-4311-BE7A-6369DC94EA4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35C74E-E4DE-42BF-9CA9-1472DD310E5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27488" cy="45053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37088" y="1600200"/>
            <a:ext cx="4029075" cy="45053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478D17-FC0A-4FCC-803A-B717CC96453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FBF99F-F323-4D1A-9661-378B5595148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7C1D14-D94B-429F-A2E4-599401B6A55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F8B835-FCFC-4861-BA76-BF3A534844D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E318F7-9AFB-4213-AFB1-542CA09EF35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D897EC-7B25-426E-A894-074793C68EC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51AB2C-191C-421D-9D58-D59D2E1808F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15113" y="128588"/>
            <a:ext cx="2051050" cy="597693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28588"/>
            <a:ext cx="6005513" cy="59769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AC554A-29C3-4970-8EB1-C699128579B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15113" y="128588"/>
            <a:ext cx="2051050" cy="597693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28588"/>
            <a:ext cx="6005513" cy="59769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E87AC4-9345-4A48-BB8D-86A7AF4C3AA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D8E1B6-6679-445D-B83F-C8342AD5F73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E725C0-6632-4466-9308-13ED4EEE181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8ED2B4-8959-46B7-A02C-5BEFF6FF6A2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27488" cy="45053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37088" y="1600200"/>
            <a:ext cx="4029075" cy="45053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AEA4EF-9B4B-494A-A45D-D523ECB8507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3873B2-BB2B-4569-840B-089CFB270EA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E71D31-54AB-4D50-9D50-4A354050E9E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E1C3C4-F9C8-40E3-92EA-5CA65E16421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29AA7D-0037-4D0D-8113-4809607F9F4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4481E0-8386-468F-A3D6-680CE7EC9DD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BE00ED-B0A8-4B87-924E-9BA85E79CC2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3494D8-C34E-4A43-868E-0A041E2A651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15113" y="128588"/>
            <a:ext cx="2051050" cy="597693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28588"/>
            <a:ext cx="6005513" cy="59769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C566CC-0B49-4261-99AE-5F98572B782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664A9B-3DD5-4A51-ACCC-C8BAE571141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8D43B9-FA8E-4AB2-B317-129A1856A09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A5C51E-BEA3-4617-A09B-D0B858F8299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27488" cy="45053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37088" y="1600200"/>
            <a:ext cx="4029075" cy="45053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ADA41D-8954-47F9-8BAA-7A642C992C7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7D63FF-FCE9-4280-9A3F-0412F293269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64C68D-40C0-47E3-8049-0AE36BA9BBE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A76A56-CBD3-48DE-BE2D-7AFFAF855E0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4F156A-2379-46FF-9017-F90CD2C1DC0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E6EC60-02AD-49A8-85B0-042227A7070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DEFC40-3A4B-4755-A5C1-99C2DBC7346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10A29B-99EB-4500-9521-B652B3594A2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15113" y="128588"/>
            <a:ext cx="2051050" cy="597693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28588"/>
            <a:ext cx="6005513" cy="59769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82A2C6-DA31-4957-A4DA-8E9C8CC8ACC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636CCE-1F89-4581-A26A-D0EA994BC5C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D70464-B52D-44E3-9039-1A457272EBF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9D9813-4245-45C0-A9E2-665472AF494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27488" cy="45053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37088" y="1600200"/>
            <a:ext cx="4029075" cy="45053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069238-C387-4F7F-8D32-8FDBF2F37B9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1F673B-76A7-4725-8671-0F4AA24AF5B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A43636-74CF-478B-A689-BD331E0C103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D91E62-F436-47E5-B912-716C413C24F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1471DF-EB36-45D6-8701-68F447C1CD6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EE9934-5614-463F-B647-DC7264CF4F9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D68D6F-266F-4347-BA77-34FF7D62C8B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894552-5A52-413D-9803-22F0C7E28ED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15113" y="128588"/>
            <a:ext cx="2051050" cy="597693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28588"/>
            <a:ext cx="6005513" cy="59769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AD1F23-E94D-4D66-BD12-274490D2694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C5AFE-284B-41E5-896D-49992D1FC21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E63BB4-370A-4D81-A603-055163F334E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366FA2-5173-4D42-A4DE-87CCBD6E8E3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27488" cy="45053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37088" y="1600200"/>
            <a:ext cx="4029075" cy="45053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327265-4117-44C3-AD8A-4D6F42CF59C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8AFC00-2414-45B2-86A3-7BF492A369B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CC02E8-80E3-4084-8609-7217A1089E1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27488" cy="45053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37088" y="1600200"/>
            <a:ext cx="4029075" cy="45053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683A31-DD64-4DA1-9CCE-4658F79C01F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B93DC2-7547-4DAC-B1C8-F541F62855F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7706E0-74B1-4982-8145-DE840B7EA88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0C9C21-464D-4088-9BFA-5D4B3D07275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2EFBB8-F29C-4E92-BF34-E92A44A899E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15113" y="128588"/>
            <a:ext cx="2051050" cy="597693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28588"/>
            <a:ext cx="6005513" cy="59769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3C56E1-96E9-45A3-A020-ECB977CE5EE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B150AF-3BB5-479C-9B16-3B9A2315372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EC4CC6-0A66-4E8A-86CF-C818263BD47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DC7ABA-CF77-4E32-804C-CE77D0A53EB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27488" cy="45053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37088" y="1600200"/>
            <a:ext cx="4029075" cy="45053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DE8019-0309-4059-8053-742385D033D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2137BC-8656-4F3E-ADC2-599753F72B2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B5E2DF-39E3-4CE1-A554-1F6A86FD5A1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72EB63-981E-413B-B3A0-47947B62365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AEB04B-0568-4E9D-8BC4-10B7D3A9F3E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504D80-00E9-44F9-9BE3-AF98805C943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DBC55F-A910-4C8D-814C-998DCB2F940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4E292F-0F34-460D-80F4-C5CACE9D527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15113" y="128588"/>
            <a:ext cx="2051050" cy="597693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28588"/>
            <a:ext cx="6005513" cy="59769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45DF8E-D7B0-4874-BCA6-ECBBE4284B3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99FB10-9716-41E7-9BA0-88AA9F1FACF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0F764E-2EB5-4230-9B6C-E84D397FE0A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F6DBA-6FBD-48A0-B4C3-A8B3F153DC5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27488" cy="45053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37088" y="1600200"/>
            <a:ext cx="4029075" cy="45053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50B0A9-1C79-422F-BE84-318B012F898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F203BF-3848-43BC-8A04-4514CE25FA5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F8009D-A590-4724-8696-5BB9FB1E969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32A567-8B13-4137-9129-3BC10471406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622D57-65FE-4341-8412-7EF8AF01106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9FBD8A-A31B-4688-B81E-22BEFB4ADDB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2AC2F6-1F7F-45F0-AF9C-ED38FBA5758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2AC0C9-2BDB-4D73-8F4C-7046FECE578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15113" y="128588"/>
            <a:ext cx="2051050" cy="597693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28588"/>
            <a:ext cx="6005513" cy="59769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9C39EE-F0E4-4C28-A5C2-E8DA9E7A653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0F1959-40C0-4B62-BB19-11A2E436DA4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27DBC3-9415-4D11-813D-1D222A7BC2B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CF50BA-CD16-42CD-B1F2-8F7A8D11892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27488" cy="45053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37088" y="1600200"/>
            <a:ext cx="4029075" cy="45053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FFE262-A338-469C-9038-6DFE25E79E0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6E6AA7-CA7F-4CF6-A6EB-F29C327F431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27488" cy="45053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37088" y="1600200"/>
            <a:ext cx="4029075" cy="45053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38CC51-FC2B-4A6B-B532-DA98903286A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B85E94-30B5-42EE-80CA-AE76BAA5D09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3B2423-D7D9-44E9-B2F1-381FC1AD433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36D83B-E4B3-4913-8425-97416FD22B0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D4660F-F94F-4300-B5D0-DBC610747B9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A02D13-0E11-4633-A6C3-E44A00679E6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5CD944-2DE1-4796-9136-F535C54659A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15113" y="128588"/>
            <a:ext cx="2051050" cy="597693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28588"/>
            <a:ext cx="6005513" cy="59769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8FAC8C-BC74-4761-9491-B5BC54B360D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C2D1B1-D681-45F1-B318-88C0D6AC138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6843B1-112A-44F3-9193-2D3181FA1EE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A05995-8873-4F98-BD7E-7E5632A3DD2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DADA5E-E304-4E7A-9CFF-FE2F43A2EA8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27488" cy="45053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37088" y="1600200"/>
            <a:ext cx="4029075" cy="45053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058F9E-D545-44C2-AEEF-51A683AE96B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C2C792-D6FB-40B6-A058-C288F01C6E0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A3B08F-D0A2-49B7-A872-AEEF36E3F7E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9AF1D1-0C3E-4F32-A6DE-16AA28EBA9A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5D982A-E42B-42B8-882E-EE6710E4158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A155F8-EFD7-45CE-B765-4894556B61A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0031E4-8EFB-46D1-A354-8883D06C6B2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15113" y="128588"/>
            <a:ext cx="2051050" cy="597693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28588"/>
            <a:ext cx="6005513" cy="59769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912E9A-C0AC-4009-8FEC-3D758F6BDEF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26E881-040B-4200-8789-DF235016122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BCF61E-99B6-4568-BDFC-02D8EF12594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379A89-687F-41CA-A01F-14E748041C8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65D671-E195-498A-BB0E-46FCC953610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27488" cy="45053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37088" y="1600200"/>
            <a:ext cx="4029075" cy="45053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6FB7EB-B137-40C9-A2F7-05969BEF819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00D3CF-B5CA-4028-A648-571ECFCA56D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413C9D-E753-4C58-B47A-E110E55B033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B8A43B-24A7-446D-A22C-E9D7DE220D4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56F602-0A9E-49F3-832F-101E67D91DD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690AD3-4185-4ABF-8744-B6658666AD8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0FA48A-6F9F-499A-B855-42C0D365AF4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15113" y="128588"/>
            <a:ext cx="2051050" cy="597693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28588"/>
            <a:ext cx="6005513" cy="59769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75A942-1745-49EE-B5B6-CA08C2EE896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84600E-9386-47F8-83E2-12797C70EFB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AB1FA7-87A6-4C02-A587-59DE6FE2628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6401A1-C8B3-454C-AB07-213F3AC482F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EDF55A-7644-4F7E-8D0E-C63E7A70BF9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27488" cy="45053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37088" y="1600200"/>
            <a:ext cx="4029075" cy="45053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FDF463-AEBF-4538-9C6F-2B819FA99C4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5FECC7-3B50-4138-9FA4-B94FF5898D0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486C5D-6A9E-4B26-8CEE-B0609DE4BEF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9C06A0-EB77-47DB-AEA7-614CD28B2C8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A53BA0-A764-451A-9E10-0709B9EA1C5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A068CC-634B-4571-B89C-AA671CB5FDC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33341F-1267-4A7E-A40B-BB3408D6B90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15113" y="128588"/>
            <a:ext cx="2051050" cy="597693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28588"/>
            <a:ext cx="6005513" cy="59769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9F74E1-5FE5-423B-BA54-F80C812F204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15113" y="128588"/>
            <a:ext cx="2051050" cy="597693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28588"/>
            <a:ext cx="6005513" cy="59769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B12833-F884-474C-85DD-B743D9EB76D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A4DBBC-3965-465D-8090-9371C2702F8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CC9FBD-CB24-46E1-8537-20E4322440A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8E0F92-B5C1-4AA9-86D0-96138439A01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27488" cy="45053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37088" y="1600200"/>
            <a:ext cx="4029075" cy="45053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E28C39-83E3-4A33-888A-735E61E7F4E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169A61-A89E-4B8D-88D5-1E734703461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64B8D1-7FB2-4D7B-87D4-757CB0908F1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546B4C-418F-4709-BF1F-E972BCB3305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3990DA-1A6E-4BC9-BB71-E09D4C667FA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C74F79-1218-43E3-A6AC-F81E075044E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C26AB8-4E74-4B9D-9E77-45040577A9A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B58444-5B00-433A-A521-EC455BDF66C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15113" y="128588"/>
            <a:ext cx="2051050" cy="597693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28588"/>
            <a:ext cx="6005513" cy="59769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6933C0-E5F0-4A32-AC7B-88422E66902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C1E149-6D74-4E24-8FCB-9B9FB8DCBA7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2443C2-05C0-4DC1-A635-A8C53937FF3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4FE0E3-3E94-4DB2-B03C-8F676136A07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27488" cy="45053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37088" y="1600200"/>
            <a:ext cx="4029075" cy="45053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6CE495-2778-49D9-8A44-5C4C4C806A9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294057-42E8-4E7B-A253-1F07BED1610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9590EF-B632-42E9-8EAE-9C95732C2AA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0A25CB-08C4-4658-907B-303C0182683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CC0B5C-6DDE-46D6-980E-96CE7994BD1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1B1A26-AD69-4EEC-88DD-F6A6D99F5DC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68C35C-844D-4D46-A4DD-519234FD29C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2DE444-C57C-4CE8-A3F3-5ADA821F816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15113" y="128588"/>
            <a:ext cx="2051050" cy="597693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28588"/>
            <a:ext cx="6005513" cy="59769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E56107-2371-4433-9515-FE22C6DBA43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022760-D9D1-4281-9F74-46E82CDA3EF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2A1E84-90AB-4475-ACE8-1AF2FBF00C7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F905C2-B630-4E6F-9E68-279FCF3E0FE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27488" cy="45053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37088" y="1600200"/>
            <a:ext cx="4029075" cy="45053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6D44D4-6B21-4BA3-8F74-421EC673F54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C5846E-EE9A-4EF8-B292-AF05BE7D3FF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AB3C9C-4C44-47D2-8849-0382BA887E1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060428-3038-4F6A-B5F3-17D7C1D43AF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56C6BE-DB52-4FB6-B35B-1E98ECBC8F0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B01E2A-C587-40F0-BFB7-A10FE3A21F5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146EC1-99AE-448F-8EFA-82A1DD054E1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567A3B-B0CE-48BE-AC5F-7CB0CF2718F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15113" y="128588"/>
            <a:ext cx="2051050" cy="597693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28588"/>
            <a:ext cx="6005513" cy="59769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684101-0ACE-4A33-8CCA-552004D4C98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EBCDEF-0FA2-4642-BC26-2B21FCF72BE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A9927E-5DB1-4F81-9D65-B9654707CFC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38673B-A55A-40FD-A8C6-35CB03BE66E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27488" cy="45053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37088" y="1600200"/>
            <a:ext cx="4029075" cy="45053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00F64E-ACBE-4654-A68F-D3F676294EE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BB6C19-278C-4C50-80DF-9E61DDBC337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0E621D-61CB-43E2-823A-BD797AC38BB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27488" cy="45053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37088" y="1600200"/>
            <a:ext cx="4029075" cy="45053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6E3FE5-4E54-42B8-9783-0477D17462B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FEF91D-A411-4B28-A6AF-020C2024EF9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97603F-5F32-423D-9A95-74FE7AA73B9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39046D-D5CD-41D9-8DE3-7211AEB8227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5B613D-A669-4758-9D7A-4B403400463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15113" y="128588"/>
            <a:ext cx="2051050" cy="597693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28588"/>
            <a:ext cx="6005513" cy="59769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1B79D9-C052-45FD-8773-0803EB2782F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488049-3768-40BC-AC87-5DED469EAD2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6F98ED-DB72-4066-A34E-614DE2D455B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634F2E-EA8F-48CC-84DC-1B7E671BAD8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27488" cy="45053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37088" y="1600200"/>
            <a:ext cx="4029075" cy="45053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AA0AFE-4750-4AB2-AC1F-C628BDEE63F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837BF5-BE0D-4F3E-9FB5-A4A57E735C7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1908CE-FB95-4627-B2E5-30017F116CF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9D19EA-550A-40CE-AD11-4C8500C940C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DD6211-5825-4784-BBC9-69D4E24598B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148EA4-BCAE-4926-93CC-65485C5AF6E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D905C8-BB67-4FFE-96DA-801624FA36F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487790-B9FF-4B0A-91FD-44928529612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15113" y="128588"/>
            <a:ext cx="2051050" cy="597693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28588"/>
            <a:ext cx="6005513" cy="59769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2D746E-2000-4737-A2CD-D78C62D3F2E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A5663B-9E85-4F7F-B1C5-0153089E183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09BE7D-3783-4D02-9FFF-93903BAF333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BA9E63-BDFA-4396-911D-D20537BDE77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27488" cy="45053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37088" y="1600200"/>
            <a:ext cx="4029075" cy="45053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029522-B08D-46BF-90A1-B99B039E4A2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01BE98-23D2-496C-9560-B376C502521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B1260B-F0CA-4029-BDA3-8EDA2A0261F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2D7B2C-2B66-42C6-B56A-30754214193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8CE6C4-8E90-4A0F-86B2-4677FCC810C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7A8C6E-044C-4F7E-B11B-F79174C58EA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CAF1D3-2550-4127-8A9A-6EE4000EF54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F9A9BA-906D-43C7-A693-2AF3F3AB12E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F58F23-56E1-4871-BAEB-B1CF70EFA91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15113" y="128588"/>
            <a:ext cx="2051050" cy="597693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28588"/>
            <a:ext cx="6005513" cy="59769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778F7A-727F-480F-99A7-E4F832A9177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1A839E-4B3E-43DC-80D9-2465B860954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C50371-542B-497F-A9F0-3732D8676D9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0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813C2B-590A-4D2F-BD95-5438BF2CFBC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A31500-DEA5-4D8D-9B9D-6B9B5AEDB6E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32250" cy="4514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1850" y="1604963"/>
            <a:ext cx="4033838" cy="4514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5F304B-1669-4750-B588-898F6ED576B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7D0FE7-6D2A-4689-B328-44494B84B93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B1E00E-73AF-42DC-A689-06C9FDD5271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6FC419-E6BA-42F8-8B33-71F00BDFAB2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E697EE-CF22-4329-9011-CBAE3EABF47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A907CF-F3E1-4B8C-9261-D5B1AF9B217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9D022E-9194-4AAC-BD1C-C6525DCBA6C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13525" y="-127000"/>
            <a:ext cx="2062163" cy="624681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25450" y="-127000"/>
            <a:ext cx="6035675" cy="624681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4D4BD0-2262-4494-BC14-1486B0D01CE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1363EF-0ACB-494D-8A19-1D6D423D4E8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128C1D-6607-406A-9607-FD980F4B906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D9866E-88A1-4810-981D-DA7444FCE75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78C3DD-99B8-452E-87D8-BE5CDAAB2AE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32250" cy="4514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1850" y="1604963"/>
            <a:ext cx="4033838" cy="4514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80EA29-AC24-4DC7-A9F1-C2606C2E774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4435AC-080C-4B54-BB7B-E9BC26F0092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065591-8786-481F-843E-7B7CE5D0891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A9BE33-028A-4665-BBB2-9FEF4B44246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5FDEF2-1829-453A-B3F4-8BAC75DE5CD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623374-02DB-4E62-BD6D-2A60C2CDB7A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DE71FD-B9B4-4793-A703-B87F92D02B6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13525" y="-127000"/>
            <a:ext cx="2062163" cy="624681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25450" y="-127000"/>
            <a:ext cx="6035675" cy="624681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FBD92C-B1B2-4F7D-BE1F-54BEDF80D38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FEC6A0-7A06-4551-90E9-CEE964EB412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24AE26-D29A-4465-8A7D-77B4784050D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67A36A-F487-4870-A95E-3EB5F1A6E9B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65D58D-51AA-4221-961E-348CD53A193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32250" cy="4514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1850" y="1604963"/>
            <a:ext cx="4033838" cy="4514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6C7763-B552-4C55-95C6-74293303E73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A73545-2D74-4300-A7A7-C12C87C9BF9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4D1615-F48F-40F3-A10B-E56E1DF4F16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E62EC0-1802-4653-8988-146E6FBACCD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803283-E236-4301-8B9B-014166D87C6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83F2AC-E181-4CD6-9508-18545BB0088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284218-47B4-49E7-B289-9B9283602D4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13525" y="-127000"/>
            <a:ext cx="2062163" cy="624681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25450" y="-127000"/>
            <a:ext cx="6035675" cy="624681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9D922B-E554-4FD0-9520-71BFE8CCCAF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40E74A-0429-4E05-AB26-5FC406AD37F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2D2C0A-45FD-4219-B1B7-5CCC16CB1B1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803C0B-1AE4-4DFC-AB83-679EE5BA8A9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7BFB28-4564-48E1-AFA7-B508C8552E5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32250" cy="4514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1850" y="1604963"/>
            <a:ext cx="4033838" cy="4514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FC9288-A8D5-4A32-AC6F-09EBDB1EEA5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7AF0AD-2B31-40DB-A2E6-DE763883AC1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F07882-CA34-49E6-8F60-5BE3A281467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11A70D-BF2A-4CE9-ACB4-08670AF0E38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D6FE39-F0EB-4373-B987-C564B0894CF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63B3FC-95B4-4940-AB4A-597B369964E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9E8818-2818-49CE-823C-D5FC432941C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15113" y="128588"/>
            <a:ext cx="2051050" cy="597693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28588"/>
            <a:ext cx="6005513" cy="59769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A78612-35ED-40B2-B749-96C6B008BEE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13525" y="-127000"/>
            <a:ext cx="2062163" cy="624681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25450" y="-127000"/>
            <a:ext cx="6035675" cy="624681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D23CBF-B1DA-430C-BA6B-35F32125F69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F19660-4BA5-4503-A061-23A3BEC769D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B20822-BA9E-4D7C-BD23-F4CEDDB10FE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F75EA1-6611-42C4-A48B-E143E16A017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32250" cy="4514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1850" y="1604963"/>
            <a:ext cx="4033838" cy="4514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DC364D-A6D1-434D-96C1-6587414E8B9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6F7135-AD86-47C4-86EF-19E6AD12B97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9B9624-49D4-4066-9060-61A998D9A32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3D1B43-CC56-423F-878E-D75A0F43356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F67339-5F3B-4DBE-B273-5136A3DE25B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D7BAF6-FC56-4DEA-B4A9-1C3638C167E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2839C3-B7F4-4831-AF5A-4B43E2F060C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0E198F-369D-4BA8-9619-12F379C23E1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13525" y="-127000"/>
            <a:ext cx="2062163" cy="624681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25450" y="-127000"/>
            <a:ext cx="6035675" cy="624681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62E10B-4C59-4E01-9FDB-8EA7B852115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E2FF12-D4D3-4590-B008-2C04FC3CE79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949D3E-0EDC-4B18-90DE-955781315D6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D7E556-C4CB-4D10-89B6-AC0409E91C1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32250" cy="4514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1850" y="1604963"/>
            <a:ext cx="4033838" cy="4514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48AE8A-7C6A-4F0C-AA28-832238FB3A4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4D226D-FC95-4030-A9B0-30A331FBFFF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CF8B21-93C1-4A6F-A076-D9C9641C236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9F26F4-0D6F-46B3-970C-FECF0BCB5EB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9798F5-2797-4848-A252-90D3E414CF8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4B8064-89D4-4B69-A9D6-CB758575DEC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19AFDF-7B0F-49E7-A8E2-5D23DD1565E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8494AF-AA87-4413-9AC9-152C5E1B988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13525" y="-127000"/>
            <a:ext cx="2062163" cy="624681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25450" y="-127000"/>
            <a:ext cx="6035675" cy="624681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75F2F9-2558-4B09-91BF-A801E890FA4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FA6441-CC41-4F26-A88E-0822AEDB732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FAF452-8230-412B-B9DF-40E5D3A14EB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905F4C-50D2-4B69-9BD7-6FFC3D8A60E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32250" cy="4514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1850" y="1604963"/>
            <a:ext cx="4033838" cy="4514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0B687F-6A59-4D8B-89E9-83267A0E27E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320431-CC20-45C0-9161-D9ECD878F3F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306C44-ECDE-4BE3-8E38-86831BC8285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63D3AF-3271-4B16-9924-87F16F730D8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4AE241-AFBE-419B-8E37-419A7066E33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39488D-3749-4399-B0ED-759342B3BF1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C2449E-E6D2-4D85-B457-7DB7CAA8533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0FF66D-EEA6-4E35-AEF4-AD59A6BEE52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13525" y="-127000"/>
            <a:ext cx="2062163" cy="624681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25450" y="-127000"/>
            <a:ext cx="6035675" cy="624681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78F48F-387A-41FE-87EE-B9FB7210177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E7BC33-54B3-43DD-8ABA-9A666354007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106609-E3AB-4B74-80D4-FF291477533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B46340-CAA8-4C58-B852-98718FB44F8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32250" cy="4514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1850" y="1604963"/>
            <a:ext cx="4033838" cy="4514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B43851-4BCB-44C1-A7D1-991D8EF8F4D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26DA62-59A4-418D-8939-6A1C291D273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68966D-8E54-48D1-98EA-4E068979B79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27488" cy="45053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37088" y="1600200"/>
            <a:ext cx="4029075" cy="45053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C54DDE-53F5-4A0D-8892-7CD7069ACC2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834714-9D40-4F9E-BD0D-575294C4B92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3999C-1335-4313-94B4-2E27C571893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C59C07-79F8-43C0-A2B3-E9C80ACBA5F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50806A-B024-44B6-A16F-D98F453E008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13525" y="-127000"/>
            <a:ext cx="2062163" cy="624681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25450" y="-127000"/>
            <a:ext cx="6035675" cy="624681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4805C4-BAFD-4119-AE8E-BAFAAB62B6F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23EC3F-2631-44F8-ACBA-FD80EC480C0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6B684B-51DF-4672-8BA3-483ADE2668A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E009C0-1853-4F94-AF61-9198F6B2082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32250" cy="4514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1850" y="1604963"/>
            <a:ext cx="4033838" cy="4514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2A9938-721D-4E0C-83B1-45953FE15BB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B8448A-DDE2-4954-821D-3C47740BBC1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62CDEB-724F-4474-BB76-9F083A040DB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3D73DB-3603-499D-8CC2-14129A4F262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4DE5EC-A86D-4CE1-A944-5F14D36DE98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F8EF12-0D42-4A8F-9CB4-4B473431DF3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0CC5AC-7E9F-4F31-9F47-99CADF7797B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020231-74E3-4CE4-82DE-DD3154E648E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ECCF59-E972-4D85-B836-477926DFB9F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13525" y="-127000"/>
            <a:ext cx="2062163" cy="624681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25450" y="-127000"/>
            <a:ext cx="6035675" cy="624681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F7986E-D362-487F-85C0-F2F0B8FF106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010B76-327F-48DA-A74B-3AE93C09811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AAD073-D97B-4EE1-BA48-518E9D66C07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0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1B3FF8-C826-42FA-825D-FBC38B5B264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32250" cy="4514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1850" y="1604963"/>
            <a:ext cx="4033838" cy="4514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499DF6-60B0-4C25-BD8B-9BAB611B16F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4395B5-7ADD-4FF4-B5B2-EAFDEC7208D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9BBC1B-FF2D-4451-A579-621DEA07057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259456-BBC9-41B1-995F-03DDBAE0690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A0340C-CA24-4B78-B42E-C7968723A95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A1567C-048D-4CDD-95FF-AA34CADCA54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38877D-4A82-430E-949D-5B785190BD8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C7A66F-BF8A-4CA1-800C-C329CC8DF7E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13525" y="-127000"/>
            <a:ext cx="2062163" cy="624681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25450" y="-127000"/>
            <a:ext cx="6035675" cy="624681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0D3DCD-5AA0-4450-8FD9-09F06DA7758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338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76400"/>
            <a:ext cx="7772400" cy="18288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782339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782340" name="Rectangle 4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fld id="{68E14678-76E4-40A4-8D84-CE0265E2479F}" type="datetimeFigureOut">
              <a:rPr lang="ru-RU"/>
              <a:pPr/>
              <a:t>18.12.2012</a:t>
            </a:fld>
            <a:endParaRPr lang="ru-RU"/>
          </a:p>
        </p:txBody>
      </p:sp>
      <p:sp>
        <p:nvSpPr>
          <p:cNvPr id="782341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82342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10ED5C23-BC2A-4068-9CC0-23E1542A794E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6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D929921-E696-4A9B-8ED3-AAC559C3B00A}" type="datetimeFigureOut">
              <a:rPr lang="ru-RU"/>
              <a:pPr/>
              <a:t>18.12.2012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B96A5C-9650-43CB-B02A-9222CE652D20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6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BBB917C-31A7-48D6-9A8E-7B5529541174}" type="datetimeFigureOut">
              <a:rPr lang="ru-RU"/>
              <a:pPr/>
              <a:t>18.12.2012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AA9E62-682A-442A-806A-FB83B9F9517F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EBF46E-B579-4BDF-AD49-3042D4F1BBE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5EE61CD-22DB-48C3-8750-508864AD7572}" type="datetimeFigureOut">
              <a:rPr lang="ru-RU"/>
              <a:pPr/>
              <a:t>18.12.2012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9167BB-D57B-469B-8466-6E08D9451916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6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4DD56F9-033E-4DBE-855F-0D2AD3D0D6AE}" type="datetimeFigureOut">
              <a:rPr lang="ru-RU"/>
              <a:pPr/>
              <a:t>18.12.2012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21C0F4-6011-42EC-BB18-0A24A89E9E00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6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027A77D-F2A6-45AB-A04C-F802C185EDA3}" type="datetimeFigureOut">
              <a:rPr lang="ru-RU"/>
              <a:pPr/>
              <a:t>18.12.2012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E6428B-3CD1-42B1-8FB3-75C2C4D12874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6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F194F4C-74A5-442E-8D27-C699911FD1C0}" type="datetimeFigureOut">
              <a:rPr lang="ru-RU"/>
              <a:pPr/>
              <a:t>18.12.2012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F7108A-B37A-4A83-A1AF-DF3F205C89CA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6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1667EF2-6640-45C2-8477-67E9BE2D445D}" type="datetimeFigureOut">
              <a:rPr lang="ru-RU"/>
              <a:pPr/>
              <a:t>18.12.2012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CB6AD0-EA54-43C3-BCB6-99F40178285B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6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3450272-30DD-4432-AE16-F3547D362FA6}" type="datetimeFigureOut">
              <a:rPr lang="ru-RU"/>
              <a:pPr/>
              <a:t>18.12.2012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F3818B-F17A-4346-8AD0-47F7DFD381DA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6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0B07F3D-406A-4613-889A-6D84CBAC7AF9}" type="datetimeFigureOut">
              <a:rPr lang="ru-RU"/>
              <a:pPr/>
              <a:t>18.12.2012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BA9FB3-EDAE-420E-AE34-5B8CF493068A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6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5715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57150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1423161-630E-4443-ACFF-26DFDD184291}" type="datetimeFigureOut">
              <a:rPr lang="ru-RU"/>
              <a:pPr/>
              <a:t>18.12.2012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C9939E-5833-4A45-B535-EA9BDA72B69E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13CD31-C46D-4B49-B62F-76D31EDE1B9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AA6162-4497-4F03-BB87-67619D600A5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F3D14B-63D1-405B-B38C-EA9027E6B2C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15113" y="128588"/>
            <a:ext cx="2051050" cy="597693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28588"/>
            <a:ext cx="6005513" cy="59769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2524AF-38C7-4B52-BFFF-DAAA682D30C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7E8E46-AA72-4F61-9C3D-A195B802D62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BBD11B-330B-4C24-8EB1-28F138496EA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37115C-6D6A-478F-903E-5B2A21F491F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3C6C9D-6C14-4BE0-91CD-A643ACCCB6D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27488" cy="45053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37088" y="1600200"/>
            <a:ext cx="4029075" cy="45053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3E76D9-ACBD-4D9A-A235-A562F09D6D9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FF04CA-B230-4497-94A1-BEA21F4BB32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3C992F-F344-4EE8-9C5F-6D870C21A31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B6348E-C983-44FE-A9ED-C2BACD6F7D4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F70D2F-D6B7-4A23-9002-9034D74943F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4563DB-0869-4183-BC9C-B2A1A6BCCDF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277F98-386F-46B0-9630-5D21630402E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15113" y="128588"/>
            <a:ext cx="2051050" cy="597693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28588"/>
            <a:ext cx="6005513" cy="59769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7D7A40-2B37-4C88-8630-1EB8C2A1CD9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19ED8C-1B06-4F2A-B7A2-C359DAD71D5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3571DF-F1DD-40ED-9D41-64938DE7C04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75A253-AAFE-4CA1-AC80-63F65D0753F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485D55-0D22-40B2-B9CC-03834F9F0D8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27488" cy="45053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37088" y="1600200"/>
            <a:ext cx="4029075" cy="45053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1F06F6-C88A-4E58-A8FD-0A57D8176BD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20FA32-67CB-4E94-AB9F-25F0FDC129A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275F23-B5A0-456D-8C21-73A6E44CF76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925386-7B5C-4F09-9973-BC0FE0CB5AF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CFD23B-848F-43AC-95A0-BDBEE5847A2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E98FFF-1E1B-4EF8-8E54-33B14E75491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4C8157-0B0D-4BC2-B807-A8328252765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15113" y="128588"/>
            <a:ext cx="2051050" cy="597693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28588"/>
            <a:ext cx="6005513" cy="59769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B11148-864B-404C-B50F-7304673CACA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9C1157-3F43-4C17-B700-ED51BC5260A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9AC508-8DD2-4ADB-BF36-F9963BC51F3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419B63-1083-4611-96A3-4573E2201B9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8D918E-28D7-4DC4-9484-DBF06DCD3DF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27488" cy="45053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37088" y="1600200"/>
            <a:ext cx="4029075" cy="45053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5A381C-D693-4ACF-ADE1-BECF6C2F794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03BB4B-77FF-4156-97E5-F5869D13AFE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A60D10-3485-4F15-B910-0E988F20C60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02520A-6B1E-4098-8CB1-3C813F42A3A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9FE231-8373-49D0-9344-0F12E81FC7F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9966ED-B51E-4FED-B1FE-D9580316976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588A56-405D-433C-9649-A87D9EB29C9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15113" y="128588"/>
            <a:ext cx="2051050" cy="597693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28588"/>
            <a:ext cx="6005513" cy="59769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E12413-27B6-436C-9C51-0660663D211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4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9.xml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2.xml"/><Relationship Id="rId10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6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01.xml"/><Relationship Id="rId7" Type="http://schemas.openxmlformats.org/officeDocument/2006/relationships/slideLayout" Target="../slideLayouts/slideLayout205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0.xml"/><Relationship Id="rId1" Type="http://schemas.openxmlformats.org/officeDocument/2006/relationships/slideLayout" Target="../slideLayouts/slideLayout199.xml"/><Relationship Id="rId6" Type="http://schemas.openxmlformats.org/officeDocument/2006/relationships/slideLayout" Target="../slideLayouts/slideLayout204.xml"/><Relationship Id="rId11" Type="http://schemas.openxmlformats.org/officeDocument/2006/relationships/slideLayout" Target="../slideLayouts/slideLayout209.xml"/><Relationship Id="rId5" Type="http://schemas.openxmlformats.org/officeDocument/2006/relationships/slideLayout" Target="../slideLayouts/slideLayout203.xml"/><Relationship Id="rId10" Type="http://schemas.openxmlformats.org/officeDocument/2006/relationships/slideLayout" Target="../slideLayouts/slideLayout208.xml"/><Relationship Id="rId4" Type="http://schemas.openxmlformats.org/officeDocument/2006/relationships/slideLayout" Target="../slideLayouts/slideLayout202.xml"/><Relationship Id="rId9" Type="http://schemas.openxmlformats.org/officeDocument/2006/relationships/slideLayout" Target="../slideLayouts/slideLayout20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7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12.xml"/><Relationship Id="rId7" Type="http://schemas.openxmlformats.org/officeDocument/2006/relationships/slideLayout" Target="../slideLayouts/slideLayout216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11.xml"/><Relationship Id="rId1" Type="http://schemas.openxmlformats.org/officeDocument/2006/relationships/slideLayout" Target="../slideLayouts/slideLayout210.xml"/><Relationship Id="rId6" Type="http://schemas.openxmlformats.org/officeDocument/2006/relationships/slideLayout" Target="../slideLayouts/slideLayout215.xml"/><Relationship Id="rId11" Type="http://schemas.openxmlformats.org/officeDocument/2006/relationships/slideLayout" Target="../slideLayouts/slideLayout220.xml"/><Relationship Id="rId5" Type="http://schemas.openxmlformats.org/officeDocument/2006/relationships/slideLayout" Target="../slideLayouts/slideLayout214.xml"/><Relationship Id="rId10" Type="http://schemas.openxmlformats.org/officeDocument/2006/relationships/slideLayout" Target="../slideLayouts/slideLayout219.xml"/><Relationship Id="rId4" Type="http://schemas.openxmlformats.org/officeDocument/2006/relationships/slideLayout" Target="../slideLayouts/slideLayout213.xml"/><Relationship Id="rId9" Type="http://schemas.openxmlformats.org/officeDocument/2006/relationships/slideLayout" Target="../slideLayouts/slideLayout218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23.xml"/><Relationship Id="rId7" Type="http://schemas.openxmlformats.org/officeDocument/2006/relationships/slideLayout" Target="../slideLayouts/slideLayout227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22.xml"/><Relationship Id="rId1" Type="http://schemas.openxmlformats.org/officeDocument/2006/relationships/slideLayout" Target="../slideLayouts/slideLayout221.xml"/><Relationship Id="rId6" Type="http://schemas.openxmlformats.org/officeDocument/2006/relationships/slideLayout" Target="../slideLayouts/slideLayout226.xml"/><Relationship Id="rId11" Type="http://schemas.openxmlformats.org/officeDocument/2006/relationships/slideLayout" Target="../slideLayouts/slideLayout231.xml"/><Relationship Id="rId5" Type="http://schemas.openxmlformats.org/officeDocument/2006/relationships/slideLayout" Target="../slideLayouts/slideLayout225.xml"/><Relationship Id="rId10" Type="http://schemas.openxmlformats.org/officeDocument/2006/relationships/slideLayout" Target="../slideLayouts/slideLayout230.xml"/><Relationship Id="rId4" Type="http://schemas.openxmlformats.org/officeDocument/2006/relationships/slideLayout" Target="../slideLayouts/slideLayout224.xml"/><Relationship Id="rId9" Type="http://schemas.openxmlformats.org/officeDocument/2006/relationships/slideLayout" Target="../slideLayouts/slideLayout229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34.xml"/><Relationship Id="rId7" Type="http://schemas.openxmlformats.org/officeDocument/2006/relationships/slideLayout" Target="../slideLayouts/slideLayout238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233.xml"/><Relationship Id="rId1" Type="http://schemas.openxmlformats.org/officeDocument/2006/relationships/slideLayout" Target="../slideLayouts/slideLayout232.xml"/><Relationship Id="rId6" Type="http://schemas.openxmlformats.org/officeDocument/2006/relationships/slideLayout" Target="../slideLayouts/slideLayout237.xml"/><Relationship Id="rId11" Type="http://schemas.openxmlformats.org/officeDocument/2006/relationships/slideLayout" Target="../slideLayouts/slideLayout242.xml"/><Relationship Id="rId5" Type="http://schemas.openxmlformats.org/officeDocument/2006/relationships/slideLayout" Target="../slideLayouts/slideLayout236.xml"/><Relationship Id="rId10" Type="http://schemas.openxmlformats.org/officeDocument/2006/relationships/slideLayout" Target="../slideLayouts/slideLayout241.xml"/><Relationship Id="rId4" Type="http://schemas.openxmlformats.org/officeDocument/2006/relationships/slideLayout" Target="../slideLayouts/slideLayout235.xml"/><Relationship Id="rId9" Type="http://schemas.openxmlformats.org/officeDocument/2006/relationships/slideLayout" Target="../slideLayouts/slideLayout240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45.xml"/><Relationship Id="rId7" Type="http://schemas.openxmlformats.org/officeDocument/2006/relationships/slideLayout" Target="../slideLayouts/slideLayout249.xml"/><Relationship Id="rId12" Type="http://schemas.openxmlformats.org/officeDocument/2006/relationships/theme" Target="../theme/theme23.xml"/><Relationship Id="rId2" Type="http://schemas.openxmlformats.org/officeDocument/2006/relationships/slideLayout" Target="../slideLayouts/slideLayout244.xml"/><Relationship Id="rId1" Type="http://schemas.openxmlformats.org/officeDocument/2006/relationships/slideLayout" Target="../slideLayouts/slideLayout243.xml"/><Relationship Id="rId6" Type="http://schemas.openxmlformats.org/officeDocument/2006/relationships/slideLayout" Target="../slideLayouts/slideLayout248.xml"/><Relationship Id="rId11" Type="http://schemas.openxmlformats.org/officeDocument/2006/relationships/slideLayout" Target="../slideLayouts/slideLayout253.xml"/><Relationship Id="rId5" Type="http://schemas.openxmlformats.org/officeDocument/2006/relationships/slideLayout" Target="../slideLayouts/slideLayout247.xml"/><Relationship Id="rId10" Type="http://schemas.openxmlformats.org/officeDocument/2006/relationships/slideLayout" Target="../slideLayouts/slideLayout252.xml"/><Relationship Id="rId4" Type="http://schemas.openxmlformats.org/officeDocument/2006/relationships/slideLayout" Target="../slideLayouts/slideLayout246.xml"/><Relationship Id="rId9" Type="http://schemas.openxmlformats.org/officeDocument/2006/relationships/slideLayout" Target="../slideLayouts/slideLayout251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6.xml"/><Relationship Id="rId7" Type="http://schemas.openxmlformats.org/officeDocument/2006/relationships/slideLayout" Target="../slideLayouts/slideLayout260.xml"/><Relationship Id="rId12" Type="http://schemas.openxmlformats.org/officeDocument/2006/relationships/theme" Target="../theme/theme24.xml"/><Relationship Id="rId2" Type="http://schemas.openxmlformats.org/officeDocument/2006/relationships/slideLayout" Target="../slideLayouts/slideLayout255.xml"/><Relationship Id="rId1" Type="http://schemas.openxmlformats.org/officeDocument/2006/relationships/slideLayout" Target="../slideLayouts/slideLayout254.xml"/><Relationship Id="rId6" Type="http://schemas.openxmlformats.org/officeDocument/2006/relationships/slideLayout" Target="../slideLayouts/slideLayout259.xml"/><Relationship Id="rId11" Type="http://schemas.openxmlformats.org/officeDocument/2006/relationships/slideLayout" Target="../slideLayouts/slideLayout264.xml"/><Relationship Id="rId5" Type="http://schemas.openxmlformats.org/officeDocument/2006/relationships/slideLayout" Target="../slideLayouts/slideLayout258.xml"/><Relationship Id="rId10" Type="http://schemas.openxmlformats.org/officeDocument/2006/relationships/slideLayout" Target="../slideLayouts/slideLayout263.xml"/><Relationship Id="rId4" Type="http://schemas.openxmlformats.org/officeDocument/2006/relationships/slideLayout" Target="../slideLayouts/slideLayout257.xml"/><Relationship Id="rId9" Type="http://schemas.openxmlformats.org/officeDocument/2006/relationships/slideLayout" Target="../slideLayouts/slideLayout262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67.xml"/><Relationship Id="rId7" Type="http://schemas.openxmlformats.org/officeDocument/2006/relationships/slideLayout" Target="../slideLayouts/slideLayout271.xml"/><Relationship Id="rId12" Type="http://schemas.openxmlformats.org/officeDocument/2006/relationships/theme" Target="../theme/theme25.xml"/><Relationship Id="rId2" Type="http://schemas.openxmlformats.org/officeDocument/2006/relationships/slideLayout" Target="../slideLayouts/slideLayout266.xml"/><Relationship Id="rId1" Type="http://schemas.openxmlformats.org/officeDocument/2006/relationships/slideLayout" Target="../slideLayouts/slideLayout265.xml"/><Relationship Id="rId6" Type="http://schemas.openxmlformats.org/officeDocument/2006/relationships/slideLayout" Target="../slideLayouts/slideLayout270.xml"/><Relationship Id="rId11" Type="http://schemas.openxmlformats.org/officeDocument/2006/relationships/slideLayout" Target="../slideLayouts/slideLayout275.xml"/><Relationship Id="rId5" Type="http://schemas.openxmlformats.org/officeDocument/2006/relationships/slideLayout" Target="../slideLayouts/slideLayout269.xml"/><Relationship Id="rId10" Type="http://schemas.openxmlformats.org/officeDocument/2006/relationships/slideLayout" Target="../slideLayouts/slideLayout274.xml"/><Relationship Id="rId4" Type="http://schemas.openxmlformats.org/officeDocument/2006/relationships/slideLayout" Target="../slideLayouts/slideLayout268.xml"/><Relationship Id="rId9" Type="http://schemas.openxmlformats.org/officeDocument/2006/relationships/slideLayout" Target="../slideLayouts/slideLayout273.xml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78.xml"/><Relationship Id="rId7" Type="http://schemas.openxmlformats.org/officeDocument/2006/relationships/slideLayout" Target="../slideLayouts/slideLayout282.xml"/><Relationship Id="rId12" Type="http://schemas.openxmlformats.org/officeDocument/2006/relationships/theme" Target="../theme/theme26.xml"/><Relationship Id="rId2" Type="http://schemas.openxmlformats.org/officeDocument/2006/relationships/slideLayout" Target="../slideLayouts/slideLayout277.xml"/><Relationship Id="rId1" Type="http://schemas.openxmlformats.org/officeDocument/2006/relationships/slideLayout" Target="../slideLayouts/slideLayout276.xml"/><Relationship Id="rId6" Type="http://schemas.openxmlformats.org/officeDocument/2006/relationships/slideLayout" Target="../slideLayouts/slideLayout281.xml"/><Relationship Id="rId11" Type="http://schemas.openxmlformats.org/officeDocument/2006/relationships/slideLayout" Target="../slideLayouts/slideLayout286.xml"/><Relationship Id="rId5" Type="http://schemas.openxmlformats.org/officeDocument/2006/relationships/slideLayout" Target="../slideLayouts/slideLayout280.xml"/><Relationship Id="rId10" Type="http://schemas.openxmlformats.org/officeDocument/2006/relationships/slideLayout" Target="../slideLayouts/slideLayout285.xml"/><Relationship Id="rId4" Type="http://schemas.openxmlformats.org/officeDocument/2006/relationships/slideLayout" Target="../slideLayouts/slideLayout279.xml"/><Relationship Id="rId9" Type="http://schemas.openxmlformats.org/officeDocument/2006/relationships/slideLayout" Target="../slideLayouts/slideLayout284.xml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4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89.xml"/><Relationship Id="rId7" Type="http://schemas.openxmlformats.org/officeDocument/2006/relationships/slideLayout" Target="../slideLayouts/slideLayout293.xml"/><Relationship Id="rId12" Type="http://schemas.openxmlformats.org/officeDocument/2006/relationships/theme" Target="../theme/theme27.xml"/><Relationship Id="rId2" Type="http://schemas.openxmlformats.org/officeDocument/2006/relationships/slideLayout" Target="../slideLayouts/slideLayout288.xml"/><Relationship Id="rId1" Type="http://schemas.openxmlformats.org/officeDocument/2006/relationships/slideLayout" Target="../slideLayouts/slideLayout287.xml"/><Relationship Id="rId6" Type="http://schemas.openxmlformats.org/officeDocument/2006/relationships/slideLayout" Target="../slideLayouts/slideLayout292.xml"/><Relationship Id="rId11" Type="http://schemas.openxmlformats.org/officeDocument/2006/relationships/slideLayout" Target="../slideLayouts/slideLayout297.xml"/><Relationship Id="rId5" Type="http://schemas.openxmlformats.org/officeDocument/2006/relationships/slideLayout" Target="../slideLayouts/slideLayout291.xml"/><Relationship Id="rId10" Type="http://schemas.openxmlformats.org/officeDocument/2006/relationships/slideLayout" Target="../slideLayouts/slideLayout296.xml"/><Relationship Id="rId4" Type="http://schemas.openxmlformats.org/officeDocument/2006/relationships/slideLayout" Target="../slideLayouts/slideLayout290.xml"/><Relationship Id="rId9" Type="http://schemas.openxmlformats.org/officeDocument/2006/relationships/slideLayout" Target="../slideLayouts/slideLayout295.xml"/></Relationships>
</file>

<file path=ppt/slideMasters/_rels/slideMaster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5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00.xml"/><Relationship Id="rId7" Type="http://schemas.openxmlformats.org/officeDocument/2006/relationships/slideLayout" Target="../slideLayouts/slideLayout304.xml"/><Relationship Id="rId12" Type="http://schemas.openxmlformats.org/officeDocument/2006/relationships/theme" Target="../theme/theme28.xml"/><Relationship Id="rId2" Type="http://schemas.openxmlformats.org/officeDocument/2006/relationships/slideLayout" Target="../slideLayouts/slideLayout299.xml"/><Relationship Id="rId1" Type="http://schemas.openxmlformats.org/officeDocument/2006/relationships/slideLayout" Target="../slideLayouts/slideLayout298.xml"/><Relationship Id="rId6" Type="http://schemas.openxmlformats.org/officeDocument/2006/relationships/slideLayout" Target="../slideLayouts/slideLayout303.xml"/><Relationship Id="rId11" Type="http://schemas.openxmlformats.org/officeDocument/2006/relationships/slideLayout" Target="../slideLayouts/slideLayout308.xml"/><Relationship Id="rId5" Type="http://schemas.openxmlformats.org/officeDocument/2006/relationships/slideLayout" Target="../slideLayouts/slideLayout302.xml"/><Relationship Id="rId10" Type="http://schemas.openxmlformats.org/officeDocument/2006/relationships/slideLayout" Target="../slideLayouts/slideLayout307.xml"/><Relationship Id="rId4" Type="http://schemas.openxmlformats.org/officeDocument/2006/relationships/slideLayout" Target="../slideLayouts/slideLayout301.xml"/><Relationship Id="rId9" Type="http://schemas.openxmlformats.org/officeDocument/2006/relationships/slideLayout" Target="../slideLayouts/slideLayout306.xml"/></Relationships>
</file>

<file path=ppt/slideMasters/_rels/slideMaster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6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11.xml"/><Relationship Id="rId7" Type="http://schemas.openxmlformats.org/officeDocument/2006/relationships/slideLayout" Target="../slideLayouts/slideLayout315.xml"/><Relationship Id="rId12" Type="http://schemas.openxmlformats.org/officeDocument/2006/relationships/theme" Target="../theme/theme29.xml"/><Relationship Id="rId2" Type="http://schemas.openxmlformats.org/officeDocument/2006/relationships/slideLayout" Target="../slideLayouts/slideLayout310.xml"/><Relationship Id="rId1" Type="http://schemas.openxmlformats.org/officeDocument/2006/relationships/slideLayout" Target="../slideLayouts/slideLayout309.xml"/><Relationship Id="rId6" Type="http://schemas.openxmlformats.org/officeDocument/2006/relationships/slideLayout" Target="../slideLayouts/slideLayout314.xml"/><Relationship Id="rId11" Type="http://schemas.openxmlformats.org/officeDocument/2006/relationships/slideLayout" Target="../slideLayouts/slideLayout319.xml"/><Relationship Id="rId5" Type="http://schemas.openxmlformats.org/officeDocument/2006/relationships/slideLayout" Target="../slideLayouts/slideLayout313.xml"/><Relationship Id="rId10" Type="http://schemas.openxmlformats.org/officeDocument/2006/relationships/slideLayout" Target="../slideLayouts/slideLayout318.xml"/><Relationship Id="rId4" Type="http://schemas.openxmlformats.org/officeDocument/2006/relationships/slideLayout" Target="../slideLayouts/slideLayout312.xml"/><Relationship Id="rId9" Type="http://schemas.openxmlformats.org/officeDocument/2006/relationships/slideLayout" Target="../slideLayouts/slideLayout3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7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22.xml"/><Relationship Id="rId7" Type="http://schemas.openxmlformats.org/officeDocument/2006/relationships/slideLayout" Target="../slideLayouts/slideLayout326.xml"/><Relationship Id="rId12" Type="http://schemas.openxmlformats.org/officeDocument/2006/relationships/theme" Target="../theme/theme30.xml"/><Relationship Id="rId2" Type="http://schemas.openxmlformats.org/officeDocument/2006/relationships/slideLayout" Target="../slideLayouts/slideLayout321.xml"/><Relationship Id="rId1" Type="http://schemas.openxmlformats.org/officeDocument/2006/relationships/slideLayout" Target="../slideLayouts/slideLayout320.xml"/><Relationship Id="rId6" Type="http://schemas.openxmlformats.org/officeDocument/2006/relationships/slideLayout" Target="../slideLayouts/slideLayout325.xml"/><Relationship Id="rId11" Type="http://schemas.openxmlformats.org/officeDocument/2006/relationships/slideLayout" Target="../slideLayouts/slideLayout330.xml"/><Relationship Id="rId5" Type="http://schemas.openxmlformats.org/officeDocument/2006/relationships/slideLayout" Target="../slideLayouts/slideLayout324.xml"/><Relationship Id="rId10" Type="http://schemas.openxmlformats.org/officeDocument/2006/relationships/slideLayout" Target="../slideLayouts/slideLayout329.xml"/><Relationship Id="rId4" Type="http://schemas.openxmlformats.org/officeDocument/2006/relationships/slideLayout" Target="../slideLayouts/slideLayout323.xml"/><Relationship Id="rId9" Type="http://schemas.openxmlformats.org/officeDocument/2006/relationships/slideLayout" Target="../slideLayouts/slideLayout328.xml"/></Relationships>
</file>

<file path=ppt/slideMasters/_rels/slideMaster3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33.xml"/><Relationship Id="rId7" Type="http://schemas.openxmlformats.org/officeDocument/2006/relationships/slideLayout" Target="../slideLayouts/slideLayout337.xml"/><Relationship Id="rId12" Type="http://schemas.openxmlformats.org/officeDocument/2006/relationships/theme" Target="../theme/theme31.xml"/><Relationship Id="rId2" Type="http://schemas.openxmlformats.org/officeDocument/2006/relationships/slideLayout" Target="../slideLayouts/slideLayout332.xml"/><Relationship Id="rId1" Type="http://schemas.openxmlformats.org/officeDocument/2006/relationships/slideLayout" Target="../slideLayouts/slideLayout331.xml"/><Relationship Id="rId6" Type="http://schemas.openxmlformats.org/officeDocument/2006/relationships/slideLayout" Target="../slideLayouts/slideLayout336.xml"/><Relationship Id="rId11" Type="http://schemas.openxmlformats.org/officeDocument/2006/relationships/slideLayout" Target="../slideLayouts/slideLayout341.xml"/><Relationship Id="rId5" Type="http://schemas.openxmlformats.org/officeDocument/2006/relationships/slideLayout" Target="../slideLayouts/slideLayout335.xml"/><Relationship Id="rId10" Type="http://schemas.openxmlformats.org/officeDocument/2006/relationships/slideLayout" Target="../slideLayouts/slideLayout340.xml"/><Relationship Id="rId4" Type="http://schemas.openxmlformats.org/officeDocument/2006/relationships/slideLayout" Target="../slideLayouts/slideLayout334.xml"/><Relationship Id="rId9" Type="http://schemas.openxmlformats.org/officeDocument/2006/relationships/slideLayout" Target="../slideLayouts/slideLayout339.xml"/></Relationships>
</file>

<file path=ppt/slideMasters/_rels/slideMaster3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44.xml"/><Relationship Id="rId7" Type="http://schemas.openxmlformats.org/officeDocument/2006/relationships/slideLayout" Target="../slideLayouts/slideLayout348.xml"/><Relationship Id="rId12" Type="http://schemas.openxmlformats.org/officeDocument/2006/relationships/theme" Target="../theme/theme32.xml"/><Relationship Id="rId2" Type="http://schemas.openxmlformats.org/officeDocument/2006/relationships/slideLayout" Target="../slideLayouts/slideLayout343.xml"/><Relationship Id="rId1" Type="http://schemas.openxmlformats.org/officeDocument/2006/relationships/slideLayout" Target="../slideLayouts/slideLayout342.xml"/><Relationship Id="rId6" Type="http://schemas.openxmlformats.org/officeDocument/2006/relationships/slideLayout" Target="../slideLayouts/slideLayout347.xml"/><Relationship Id="rId11" Type="http://schemas.openxmlformats.org/officeDocument/2006/relationships/slideLayout" Target="../slideLayouts/slideLayout352.xml"/><Relationship Id="rId5" Type="http://schemas.openxmlformats.org/officeDocument/2006/relationships/slideLayout" Target="../slideLayouts/slideLayout346.xml"/><Relationship Id="rId10" Type="http://schemas.openxmlformats.org/officeDocument/2006/relationships/slideLayout" Target="../slideLayouts/slideLayout351.xml"/><Relationship Id="rId4" Type="http://schemas.openxmlformats.org/officeDocument/2006/relationships/slideLayout" Target="../slideLayouts/slideLayout345.xml"/><Relationship Id="rId9" Type="http://schemas.openxmlformats.org/officeDocument/2006/relationships/slideLayout" Target="../slideLayouts/slideLayout350.xml"/></Relationships>
</file>

<file path=ppt/slideMasters/_rels/slideMaster3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55.xml"/><Relationship Id="rId7" Type="http://schemas.openxmlformats.org/officeDocument/2006/relationships/slideLayout" Target="../slideLayouts/slideLayout359.xml"/><Relationship Id="rId12" Type="http://schemas.openxmlformats.org/officeDocument/2006/relationships/theme" Target="../theme/theme33.xml"/><Relationship Id="rId2" Type="http://schemas.openxmlformats.org/officeDocument/2006/relationships/slideLayout" Target="../slideLayouts/slideLayout354.xml"/><Relationship Id="rId1" Type="http://schemas.openxmlformats.org/officeDocument/2006/relationships/slideLayout" Target="../slideLayouts/slideLayout353.xml"/><Relationship Id="rId6" Type="http://schemas.openxmlformats.org/officeDocument/2006/relationships/slideLayout" Target="../slideLayouts/slideLayout358.xml"/><Relationship Id="rId11" Type="http://schemas.openxmlformats.org/officeDocument/2006/relationships/slideLayout" Target="../slideLayouts/slideLayout363.xml"/><Relationship Id="rId5" Type="http://schemas.openxmlformats.org/officeDocument/2006/relationships/slideLayout" Target="../slideLayouts/slideLayout357.xml"/><Relationship Id="rId10" Type="http://schemas.openxmlformats.org/officeDocument/2006/relationships/slideLayout" Target="../slideLayouts/slideLayout362.xml"/><Relationship Id="rId4" Type="http://schemas.openxmlformats.org/officeDocument/2006/relationships/slideLayout" Target="../slideLayouts/slideLayout356.xml"/><Relationship Id="rId9" Type="http://schemas.openxmlformats.org/officeDocument/2006/relationships/slideLayout" Target="../slideLayouts/slideLayout361.xml"/></Relationships>
</file>

<file path=ppt/slideMasters/_rels/slideMaster3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66.xml"/><Relationship Id="rId7" Type="http://schemas.openxmlformats.org/officeDocument/2006/relationships/slideLayout" Target="../slideLayouts/slideLayout370.xml"/><Relationship Id="rId12" Type="http://schemas.openxmlformats.org/officeDocument/2006/relationships/theme" Target="../theme/theme34.xml"/><Relationship Id="rId2" Type="http://schemas.openxmlformats.org/officeDocument/2006/relationships/slideLayout" Target="../slideLayouts/slideLayout365.xml"/><Relationship Id="rId1" Type="http://schemas.openxmlformats.org/officeDocument/2006/relationships/slideLayout" Target="../slideLayouts/slideLayout364.xml"/><Relationship Id="rId6" Type="http://schemas.openxmlformats.org/officeDocument/2006/relationships/slideLayout" Target="../slideLayouts/slideLayout369.xml"/><Relationship Id="rId11" Type="http://schemas.openxmlformats.org/officeDocument/2006/relationships/slideLayout" Target="../slideLayouts/slideLayout374.xml"/><Relationship Id="rId5" Type="http://schemas.openxmlformats.org/officeDocument/2006/relationships/slideLayout" Target="../slideLayouts/slideLayout368.xml"/><Relationship Id="rId10" Type="http://schemas.openxmlformats.org/officeDocument/2006/relationships/slideLayout" Target="../slideLayouts/slideLayout373.xml"/><Relationship Id="rId4" Type="http://schemas.openxmlformats.org/officeDocument/2006/relationships/slideLayout" Target="../slideLayouts/slideLayout367.xml"/><Relationship Id="rId9" Type="http://schemas.openxmlformats.org/officeDocument/2006/relationships/slideLayout" Target="../slideLayouts/slideLayout372.xml"/></Relationships>
</file>

<file path=ppt/slideMasters/_rels/slideMaster3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77.xml"/><Relationship Id="rId7" Type="http://schemas.openxmlformats.org/officeDocument/2006/relationships/slideLayout" Target="../slideLayouts/slideLayout381.xml"/><Relationship Id="rId12" Type="http://schemas.openxmlformats.org/officeDocument/2006/relationships/theme" Target="../theme/theme35.xml"/><Relationship Id="rId2" Type="http://schemas.openxmlformats.org/officeDocument/2006/relationships/slideLayout" Target="../slideLayouts/slideLayout376.xml"/><Relationship Id="rId1" Type="http://schemas.openxmlformats.org/officeDocument/2006/relationships/slideLayout" Target="../slideLayouts/slideLayout375.xml"/><Relationship Id="rId6" Type="http://schemas.openxmlformats.org/officeDocument/2006/relationships/slideLayout" Target="../slideLayouts/slideLayout380.xml"/><Relationship Id="rId11" Type="http://schemas.openxmlformats.org/officeDocument/2006/relationships/slideLayout" Target="../slideLayouts/slideLayout385.xml"/><Relationship Id="rId5" Type="http://schemas.openxmlformats.org/officeDocument/2006/relationships/slideLayout" Target="../slideLayouts/slideLayout379.xml"/><Relationship Id="rId10" Type="http://schemas.openxmlformats.org/officeDocument/2006/relationships/slideLayout" Target="../slideLayouts/slideLayout384.xml"/><Relationship Id="rId4" Type="http://schemas.openxmlformats.org/officeDocument/2006/relationships/slideLayout" Target="../slideLayouts/slideLayout378.xml"/><Relationship Id="rId9" Type="http://schemas.openxmlformats.org/officeDocument/2006/relationships/slideLayout" Target="../slideLayouts/slideLayout383.xml"/></Relationships>
</file>

<file path=ppt/slideMasters/_rels/slideMaster3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88.xml"/><Relationship Id="rId7" Type="http://schemas.openxmlformats.org/officeDocument/2006/relationships/slideLayout" Target="../slideLayouts/slideLayout392.xml"/><Relationship Id="rId12" Type="http://schemas.openxmlformats.org/officeDocument/2006/relationships/theme" Target="../theme/theme36.xml"/><Relationship Id="rId2" Type="http://schemas.openxmlformats.org/officeDocument/2006/relationships/slideLayout" Target="../slideLayouts/slideLayout387.xml"/><Relationship Id="rId1" Type="http://schemas.openxmlformats.org/officeDocument/2006/relationships/slideLayout" Target="../slideLayouts/slideLayout386.xml"/><Relationship Id="rId6" Type="http://schemas.openxmlformats.org/officeDocument/2006/relationships/slideLayout" Target="../slideLayouts/slideLayout391.xml"/><Relationship Id="rId11" Type="http://schemas.openxmlformats.org/officeDocument/2006/relationships/slideLayout" Target="../slideLayouts/slideLayout396.xml"/><Relationship Id="rId5" Type="http://schemas.openxmlformats.org/officeDocument/2006/relationships/slideLayout" Target="../slideLayouts/slideLayout390.xml"/><Relationship Id="rId10" Type="http://schemas.openxmlformats.org/officeDocument/2006/relationships/slideLayout" Target="../slideLayouts/slideLayout395.xml"/><Relationship Id="rId4" Type="http://schemas.openxmlformats.org/officeDocument/2006/relationships/slideLayout" Target="../slideLayouts/slideLayout389.xml"/><Relationship Id="rId9" Type="http://schemas.openxmlformats.org/officeDocument/2006/relationships/slideLayout" Target="../slideLayouts/slideLayout394.xml"/></Relationships>
</file>

<file path=ppt/slideMasters/_rels/slideMaster3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4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99.xml"/><Relationship Id="rId7" Type="http://schemas.openxmlformats.org/officeDocument/2006/relationships/slideLayout" Target="../slideLayouts/slideLayout403.xml"/><Relationship Id="rId12" Type="http://schemas.openxmlformats.org/officeDocument/2006/relationships/theme" Target="../theme/theme37.xml"/><Relationship Id="rId2" Type="http://schemas.openxmlformats.org/officeDocument/2006/relationships/slideLayout" Target="../slideLayouts/slideLayout398.xml"/><Relationship Id="rId1" Type="http://schemas.openxmlformats.org/officeDocument/2006/relationships/slideLayout" Target="../slideLayouts/slideLayout397.xml"/><Relationship Id="rId6" Type="http://schemas.openxmlformats.org/officeDocument/2006/relationships/slideLayout" Target="../slideLayouts/slideLayout402.xml"/><Relationship Id="rId11" Type="http://schemas.openxmlformats.org/officeDocument/2006/relationships/slideLayout" Target="../slideLayouts/slideLayout407.xml"/><Relationship Id="rId5" Type="http://schemas.openxmlformats.org/officeDocument/2006/relationships/slideLayout" Target="../slideLayouts/slideLayout401.xml"/><Relationship Id="rId10" Type="http://schemas.openxmlformats.org/officeDocument/2006/relationships/slideLayout" Target="../slideLayouts/slideLayout406.xml"/><Relationship Id="rId4" Type="http://schemas.openxmlformats.org/officeDocument/2006/relationships/slideLayout" Target="../slideLayouts/slideLayout400.xml"/><Relationship Id="rId9" Type="http://schemas.openxmlformats.org/officeDocument/2006/relationships/slideLayout" Target="../slideLayouts/slideLayout405.xml"/></Relationships>
</file>

<file path=ppt/slideMasters/_rels/slideMaster3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5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10.xml"/><Relationship Id="rId7" Type="http://schemas.openxmlformats.org/officeDocument/2006/relationships/slideLayout" Target="../slideLayouts/slideLayout414.xml"/><Relationship Id="rId12" Type="http://schemas.openxmlformats.org/officeDocument/2006/relationships/theme" Target="../theme/theme38.xml"/><Relationship Id="rId2" Type="http://schemas.openxmlformats.org/officeDocument/2006/relationships/slideLayout" Target="../slideLayouts/slideLayout409.xml"/><Relationship Id="rId1" Type="http://schemas.openxmlformats.org/officeDocument/2006/relationships/slideLayout" Target="../slideLayouts/slideLayout408.xml"/><Relationship Id="rId6" Type="http://schemas.openxmlformats.org/officeDocument/2006/relationships/slideLayout" Target="../slideLayouts/slideLayout413.xml"/><Relationship Id="rId11" Type="http://schemas.openxmlformats.org/officeDocument/2006/relationships/slideLayout" Target="../slideLayouts/slideLayout418.xml"/><Relationship Id="rId5" Type="http://schemas.openxmlformats.org/officeDocument/2006/relationships/slideLayout" Target="../slideLayouts/slideLayout412.xml"/><Relationship Id="rId10" Type="http://schemas.openxmlformats.org/officeDocument/2006/relationships/slideLayout" Target="../slideLayouts/slideLayout417.xml"/><Relationship Id="rId4" Type="http://schemas.openxmlformats.org/officeDocument/2006/relationships/slideLayout" Target="../slideLayouts/slideLayout411.xml"/><Relationship Id="rId9" Type="http://schemas.openxmlformats.org/officeDocument/2006/relationships/slideLayout" Target="../slideLayouts/slideLayout416.xml"/></Relationships>
</file>

<file path=ppt/slideMasters/_rels/slideMaster3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6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21.xml"/><Relationship Id="rId7" Type="http://schemas.openxmlformats.org/officeDocument/2006/relationships/slideLayout" Target="../slideLayouts/slideLayout425.xml"/><Relationship Id="rId12" Type="http://schemas.openxmlformats.org/officeDocument/2006/relationships/theme" Target="../theme/theme39.xml"/><Relationship Id="rId2" Type="http://schemas.openxmlformats.org/officeDocument/2006/relationships/slideLayout" Target="../slideLayouts/slideLayout420.xml"/><Relationship Id="rId1" Type="http://schemas.openxmlformats.org/officeDocument/2006/relationships/slideLayout" Target="../slideLayouts/slideLayout419.xml"/><Relationship Id="rId6" Type="http://schemas.openxmlformats.org/officeDocument/2006/relationships/slideLayout" Target="../slideLayouts/slideLayout424.xml"/><Relationship Id="rId11" Type="http://schemas.openxmlformats.org/officeDocument/2006/relationships/slideLayout" Target="../slideLayouts/slideLayout429.xml"/><Relationship Id="rId5" Type="http://schemas.openxmlformats.org/officeDocument/2006/relationships/slideLayout" Target="../slideLayouts/slideLayout423.xml"/><Relationship Id="rId10" Type="http://schemas.openxmlformats.org/officeDocument/2006/relationships/slideLayout" Target="../slideLayouts/slideLayout428.xml"/><Relationship Id="rId4" Type="http://schemas.openxmlformats.org/officeDocument/2006/relationships/slideLayout" Target="../slideLayouts/slideLayout422.xml"/><Relationship Id="rId9" Type="http://schemas.openxmlformats.org/officeDocument/2006/relationships/slideLayout" Target="../slideLayouts/slideLayout4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4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7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32.xml"/><Relationship Id="rId7" Type="http://schemas.openxmlformats.org/officeDocument/2006/relationships/slideLayout" Target="../slideLayouts/slideLayout436.xml"/><Relationship Id="rId12" Type="http://schemas.openxmlformats.org/officeDocument/2006/relationships/theme" Target="../theme/theme40.xml"/><Relationship Id="rId2" Type="http://schemas.openxmlformats.org/officeDocument/2006/relationships/slideLayout" Target="../slideLayouts/slideLayout431.xml"/><Relationship Id="rId1" Type="http://schemas.openxmlformats.org/officeDocument/2006/relationships/slideLayout" Target="../slideLayouts/slideLayout430.xml"/><Relationship Id="rId6" Type="http://schemas.openxmlformats.org/officeDocument/2006/relationships/slideLayout" Target="../slideLayouts/slideLayout435.xml"/><Relationship Id="rId11" Type="http://schemas.openxmlformats.org/officeDocument/2006/relationships/slideLayout" Target="../slideLayouts/slideLayout440.xml"/><Relationship Id="rId5" Type="http://schemas.openxmlformats.org/officeDocument/2006/relationships/slideLayout" Target="../slideLayouts/slideLayout434.xml"/><Relationship Id="rId10" Type="http://schemas.openxmlformats.org/officeDocument/2006/relationships/slideLayout" Target="../slideLayouts/slideLayout439.xml"/><Relationship Id="rId4" Type="http://schemas.openxmlformats.org/officeDocument/2006/relationships/slideLayout" Target="../slideLayouts/slideLayout433.xml"/><Relationship Id="rId9" Type="http://schemas.openxmlformats.org/officeDocument/2006/relationships/slideLayout" Target="../slideLayouts/slideLayout438.xml"/></Relationships>
</file>

<file path=ppt/slideMasters/_rels/slideMaster4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43.xml"/><Relationship Id="rId7" Type="http://schemas.openxmlformats.org/officeDocument/2006/relationships/slideLayout" Target="../slideLayouts/slideLayout447.xml"/><Relationship Id="rId12" Type="http://schemas.openxmlformats.org/officeDocument/2006/relationships/theme" Target="../theme/theme41.xml"/><Relationship Id="rId2" Type="http://schemas.openxmlformats.org/officeDocument/2006/relationships/slideLayout" Target="../slideLayouts/slideLayout442.xml"/><Relationship Id="rId1" Type="http://schemas.openxmlformats.org/officeDocument/2006/relationships/slideLayout" Target="../slideLayouts/slideLayout441.xml"/><Relationship Id="rId6" Type="http://schemas.openxmlformats.org/officeDocument/2006/relationships/slideLayout" Target="../slideLayouts/slideLayout446.xml"/><Relationship Id="rId11" Type="http://schemas.openxmlformats.org/officeDocument/2006/relationships/slideLayout" Target="../slideLayouts/slideLayout451.xml"/><Relationship Id="rId5" Type="http://schemas.openxmlformats.org/officeDocument/2006/relationships/slideLayout" Target="../slideLayouts/slideLayout445.xml"/><Relationship Id="rId10" Type="http://schemas.openxmlformats.org/officeDocument/2006/relationships/slideLayout" Target="../slideLayouts/slideLayout450.xml"/><Relationship Id="rId4" Type="http://schemas.openxmlformats.org/officeDocument/2006/relationships/slideLayout" Target="../slideLayouts/slideLayout444.xml"/><Relationship Id="rId9" Type="http://schemas.openxmlformats.org/officeDocument/2006/relationships/slideLayout" Target="../slideLayouts/slideLayout449.xml"/></Relationships>
</file>

<file path=ppt/slideMasters/_rels/slideMaster4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54.xml"/><Relationship Id="rId7" Type="http://schemas.openxmlformats.org/officeDocument/2006/relationships/slideLayout" Target="../slideLayouts/slideLayout458.xml"/><Relationship Id="rId12" Type="http://schemas.openxmlformats.org/officeDocument/2006/relationships/theme" Target="../theme/theme42.xml"/><Relationship Id="rId2" Type="http://schemas.openxmlformats.org/officeDocument/2006/relationships/slideLayout" Target="../slideLayouts/slideLayout453.xml"/><Relationship Id="rId1" Type="http://schemas.openxmlformats.org/officeDocument/2006/relationships/slideLayout" Target="../slideLayouts/slideLayout452.xml"/><Relationship Id="rId6" Type="http://schemas.openxmlformats.org/officeDocument/2006/relationships/slideLayout" Target="../slideLayouts/slideLayout457.xml"/><Relationship Id="rId11" Type="http://schemas.openxmlformats.org/officeDocument/2006/relationships/slideLayout" Target="../slideLayouts/slideLayout462.xml"/><Relationship Id="rId5" Type="http://schemas.openxmlformats.org/officeDocument/2006/relationships/slideLayout" Target="../slideLayouts/slideLayout456.xml"/><Relationship Id="rId10" Type="http://schemas.openxmlformats.org/officeDocument/2006/relationships/slideLayout" Target="../slideLayouts/slideLayout461.xml"/><Relationship Id="rId4" Type="http://schemas.openxmlformats.org/officeDocument/2006/relationships/slideLayout" Target="../slideLayouts/slideLayout455.xml"/><Relationship Id="rId9" Type="http://schemas.openxmlformats.org/officeDocument/2006/relationships/slideLayout" Target="../slideLayouts/slideLayout460.xml"/></Relationships>
</file>

<file path=ppt/slideMasters/_rels/slideMaster4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65.xml"/><Relationship Id="rId7" Type="http://schemas.openxmlformats.org/officeDocument/2006/relationships/slideLayout" Target="../slideLayouts/slideLayout469.xml"/><Relationship Id="rId12" Type="http://schemas.openxmlformats.org/officeDocument/2006/relationships/theme" Target="../theme/theme43.xml"/><Relationship Id="rId2" Type="http://schemas.openxmlformats.org/officeDocument/2006/relationships/slideLayout" Target="../slideLayouts/slideLayout464.xml"/><Relationship Id="rId1" Type="http://schemas.openxmlformats.org/officeDocument/2006/relationships/slideLayout" Target="../slideLayouts/slideLayout463.xml"/><Relationship Id="rId6" Type="http://schemas.openxmlformats.org/officeDocument/2006/relationships/slideLayout" Target="../slideLayouts/slideLayout468.xml"/><Relationship Id="rId11" Type="http://schemas.openxmlformats.org/officeDocument/2006/relationships/slideLayout" Target="../slideLayouts/slideLayout473.xml"/><Relationship Id="rId5" Type="http://schemas.openxmlformats.org/officeDocument/2006/relationships/slideLayout" Target="../slideLayouts/slideLayout467.xml"/><Relationship Id="rId10" Type="http://schemas.openxmlformats.org/officeDocument/2006/relationships/slideLayout" Target="../slideLayouts/slideLayout472.xml"/><Relationship Id="rId4" Type="http://schemas.openxmlformats.org/officeDocument/2006/relationships/slideLayout" Target="../slideLayouts/slideLayout466.xml"/><Relationship Id="rId9" Type="http://schemas.openxmlformats.org/officeDocument/2006/relationships/slideLayout" Target="../slideLayouts/slideLayout471.xml"/></Relationships>
</file>

<file path=ppt/slideMasters/_rels/slideMaster4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76.xml"/><Relationship Id="rId7" Type="http://schemas.openxmlformats.org/officeDocument/2006/relationships/slideLayout" Target="../slideLayouts/slideLayout480.xml"/><Relationship Id="rId12" Type="http://schemas.openxmlformats.org/officeDocument/2006/relationships/theme" Target="../theme/theme44.xml"/><Relationship Id="rId2" Type="http://schemas.openxmlformats.org/officeDocument/2006/relationships/slideLayout" Target="../slideLayouts/slideLayout475.xml"/><Relationship Id="rId1" Type="http://schemas.openxmlformats.org/officeDocument/2006/relationships/slideLayout" Target="../slideLayouts/slideLayout474.xml"/><Relationship Id="rId6" Type="http://schemas.openxmlformats.org/officeDocument/2006/relationships/slideLayout" Target="../slideLayouts/slideLayout479.xml"/><Relationship Id="rId11" Type="http://schemas.openxmlformats.org/officeDocument/2006/relationships/slideLayout" Target="../slideLayouts/slideLayout484.xml"/><Relationship Id="rId5" Type="http://schemas.openxmlformats.org/officeDocument/2006/relationships/slideLayout" Target="../slideLayouts/slideLayout478.xml"/><Relationship Id="rId10" Type="http://schemas.openxmlformats.org/officeDocument/2006/relationships/slideLayout" Target="../slideLayouts/slideLayout483.xml"/><Relationship Id="rId4" Type="http://schemas.openxmlformats.org/officeDocument/2006/relationships/slideLayout" Target="../slideLayouts/slideLayout477.xml"/><Relationship Id="rId9" Type="http://schemas.openxmlformats.org/officeDocument/2006/relationships/slideLayout" Target="../slideLayouts/slideLayout482.xml"/></Relationships>
</file>

<file path=ppt/slideMasters/_rels/slideMaster4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87.xml"/><Relationship Id="rId7" Type="http://schemas.openxmlformats.org/officeDocument/2006/relationships/slideLayout" Target="../slideLayouts/slideLayout491.xml"/><Relationship Id="rId12" Type="http://schemas.openxmlformats.org/officeDocument/2006/relationships/theme" Target="../theme/theme45.xml"/><Relationship Id="rId2" Type="http://schemas.openxmlformats.org/officeDocument/2006/relationships/slideLayout" Target="../slideLayouts/slideLayout486.xml"/><Relationship Id="rId1" Type="http://schemas.openxmlformats.org/officeDocument/2006/relationships/slideLayout" Target="../slideLayouts/slideLayout485.xml"/><Relationship Id="rId6" Type="http://schemas.openxmlformats.org/officeDocument/2006/relationships/slideLayout" Target="../slideLayouts/slideLayout490.xml"/><Relationship Id="rId11" Type="http://schemas.openxmlformats.org/officeDocument/2006/relationships/slideLayout" Target="../slideLayouts/slideLayout495.xml"/><Relationship Id="rId5" Type="http://schemas.openxmlformats.org/officeDocument/2006/relationships/slideLayout" Target="../slideLayouts/slideLayout489.xml"/><Relationship Id="rId10" Type="http://schemas.openxmlformats.org/officeDocument/2006/relationships/slideLayout" Target="../slideLayouts/slideLayout494.xml"/><Relationship Id="rId4" Type="http://schemas.openxmlformats.org/officeDocument/2006/relationships/slideLayout" Target="../slideLayouts/slideLayout488.xml"/><Relationship Id="rId9" Type="http://schemas.openxmlformats.org/officeDocument/2006/relationships/slideLayout" Target="../slideLayouts/slideLayout493.xml"/></Relationships>
</file>

<file path=ppt/slideMasters/_rels/slideMaster4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98.xml"/><Relationship Id="rId7" Type="http://schemas.openxmlformats.org/officeDocument/2006/relationships/slideLayout" Target="../slideLayouts/slideLayout502.xml"/><Relationship Id="rId12" Type="http://schemas.openxmlformats.org/officeDocument/2006/relationships/theme" Target="../theme/theme46.xml"/><Relationship Id="rId2" Type="http://schemas.openxmlformats.org/officeDocument/2006/relationships/slideLayout" Target="../slideLayouts/slideLayout497.xml"/><Relationship Id="rId1" Type="http://schemas.openxmlformats.org/officeDocument/2006/relationships/slideLayout" Target="../slideLayouts/slideLayout496.xml"/><Relationship Id="rId6" Type="http://schemas.openxmlformats.org/officeDocument/2006/relationships/slideLayout" Target="../slideLayouts/slideLayout501.xml"/><Relationship Id="rId11" Type="http://schemas.openxmlformats.org/officeDocument/2006/relationships/slideLayout" Target="../slideLayouts/slideLayout506.xml"/><Relationship Id="rId5" Type="http://schemas.openxmlformats.org/officeDocument/2006/relationships/slideLayout" Target="../slideLayouts/slideLayout500.xml"/><Relationship Id="rId10" Type="http://schemas.openxmlformats.org/officeDocument/2006/relationships/slideLayout" Target="../slideLayouts/slideLayout505.xml"/><Relationship Id="rId4" Type="http://schemas.openxmlformats.org/officeDocument/2006/relationships/slideLayout" Target="../slideLayouts/slideLayout499.xml"/><Relationship Id="rId9" Type="http://schemas.openxmlformats.org/officeDocument/2006/relationships/slideLayout" Target="../slideLayouts/slideLayout504.xml"/></Relationships>
</file>

<file path=ppt/slideMasters/_rels/slideMaster4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4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509.xml"/><Relationship Id="rId7" Type="http://schemas.openxmlformats.org/officeDocument/2006/relationships/slideLayout" Target="../slideLayouts/slideLayout513.xml"/><Relationship Id="rId12" Type="http://schemas.openxmlformats.org/officeDocument/2006/relationships/theme" Target="../theme/theme47.xml"/><Relationship Id="rId2" Type="http://schemas.openxmlformats.org/officeDocument/2006/relationships/slideLayout" Target="../slideLayouts/slideLayout508.xml"/><Relationship Id="rId1" Type="http://schemas.openxmlformats.org/officeDocument/2006/relationships/slideLayout" Target="../slideLayouts/slideLayout507.xml"/><Relationship Id="rId6" Type="http://schemas.openxmlformats.org/officeDocument/2006/relationships/slideLayout" Target="../slideLayouts/slideLayout512.xml"/><Relationship Id="rId11" Type="http://schemas.openxmlformats.org/officeDocument/2006/relationships/slideLayout" Target="../slideLayouts/slideLayout517.xml"/><Relationship Id="rId5" Type="http://schemas.openxmlformats.org/officeDocument/2006/relationships/slideLayout" Target="../slideLayouts/slideLayout511.xml"/><Relationship Id="rId10" Type="http://schemas.openxmlformats.org/officeDocument/2006/relationships/slideLayout" Target="../slideLayouts/slideLayout516.xml"/><Relationship Id="rId4" Type="http://schemas.openxmlformats.org/officeDocument/2006/relationships/slideLayout" Target="../slideLayouts/slideLayout510.xml"/><Relationship Id="rId9" Type="http://schemas.openxmlformats.org/officeDocument/2006/relationships/slideLayout" Target="../slideLayouts/slideLayout515.xml"/></Relationships>
</file>

<file path=ppt/slideMasters/_rels/slideMaster4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5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520.xml"/><Relationship Id="rId7" Type="http://schemas.openxmlformats.org/officeDocument/2006/relationships/slideLayout" Target="../slideLayouts/slideLayout524.xml"/><Relationship Id="rId12" Type="http://schemas.openxmlformats.org/officeDocument/2006/relationships/theme" Target="../theme/theme48.xml"/><Relationship Id="rId2" Type="http://schemas.openxmlformats.org/officeDocument/2006/relationships/slideLayout" Target="../slideLayouts/slideLayout519.xml"/><Relationship Id="rId1" Type="http://schemas.openxmlformats.org/officeDocument/2006/relationships/slideLayout" Target="../slideLayouts/slideLayout518.xml"/><Relationship Id="rId6" Type="http://schemas.openxmlformats.org/officeDocument/2006/relationships/slideLayout" Target="../slideLayouts/slideLayout523.xml"/><Relationship Id="rId11" Type="http://schemas.openxmlformats.org/officeDocument/2006/relationships/slideLayout" Target="../slideLayouts/slideLayout528.xml"/><Relationship Id="rId5" Type="http://schemas.openxmlformats.org/officeDocument/2006/relationships/slideLayout" Target="../slideLayouts/slideLayout522.xml"/><Relationship Id="rId10" Type="http://schemas.openxmlformats.org/officeDocument/2006/relationships/slideLayout" Target="../slideLayouts/slideLayout527.xml"/><Relationship Id="rId4" Type="http://schemas.openxmlformats.org/officeDocument/2006/relationships/slideLayout" Target="../slideLayouts/slideLayout521.xml"/><Relationship Id="rId9" Type="http://schemas.openxmlformats.org/officeDocument/2006/relationships/slideLayout" Target="../slideLayouts/slideLayout526.xml"/></Relationships>
</file>

<file path=ppt/slideMasters/_rels/slideMaster4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6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531.xml"/><Relationship Id="rId7" Type="http://schemas.openxmlformats.org/officeDocument/2006/relationships/slideLayout" Target="../slideLayouts/slideLayout535.xml"/><Relationship Id="rId12" Type="http://schemas.openxmlformats.org/officeDocument/2006/relationships/theme" Target="../theme/theme49.xml"/><Relationship Id="rId2" Type="http://schemas.openxmlformats.org/officeDocument/2006/relationships/slideLayout" Target="../slideLayouts/slideLayout530.xml"/><Relationship Id="rId1" Type="http://schemas.openxmlformats.org/officeDocument/2006/relationships/slideLayout" Target="../slideLayouts/slideLayout529.xml"/><Relationship Id="rId6" Type="http://schemas.openxmlformats.org/officeDocument/2006/relationships/slideLayout" Target="../slideLayouts/slideLayout534.xml"/><Relationship Id="rId11" Type="http://schemas.openxmlformats.org/officeDocument/2006/relationships/slideLayout" Target="../slideLayouts/slideLayout539.xml"/><Relationship Id="rId5" Type="http://schemas.openxmlformats.org/officeDocument/2006/relationships/slideLayout" Target="../slideLayouts/slideLayout533.xml"/><Relationship Id="rId10" Type="http://schemas.openxmlformats.org/officeDocument/2006/relationships/slideLayout" Target="../slideLayouts/slideLayout538.xml"/><Relationship Id="rId4" Type="http://schemas.openxmlformats.org/officeDocument/2006/relationships/slideLayout" Target="../slideLayouts/slideLayout532.xml"/><Relationship Id="rId9" Type="http://schemas.openxmlformats.org/officeDocument/2006/relationships/slideLayout" Target="../slideLayouts/slideLayout5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5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7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542.xml"/><Relationship Id="rId7" Type="http://schemas.openxmlformats.org/officeDocument/2006/relationships/slideLayout" Target="../slideLayouts/slideLayout546.xml"/><Relationship Id="rId12" Type="http://schemas.openxmlformats.org/officeDocument/2006/relationships/theme" Target="../theme/theme50.xml"/><Relationship Id="rId2" Type="http://schemas.openxmlformats.org/officeDocument/2006/relationships/slideLayout" Target="../slideLayouts/slideLayout541.xml"/><Relationship Id="rId1" Type="http://schemas.openxmlformats.org/officeDocument/2006/relationships/slideLayout" Target="../slideLayouts/slideLayout540.xml"/><Relationship Id="rId6" Type="http://schemas.openxmlformats.org/officeDocument/2006/relationships/slideLayout" Target="../slideLayouts/slideLayout545.xml"/><Relationship Id="rId11" Type="http://schemas.openxmlformats.org/officeDocument/2006/relationships/slideLayout" Target="../slideLayouts/slideLayout550.xml"/><Relationship Id="rId5" Type="http://schemas.openxmlformats.org/officeDocument/2006/relationships/slideLayout" Target="../slideLayouts/slideLayout544.xml"/><Relationship Id="rId10" Type="http://schemas.openxmlformats.org/officeDocument/2006/relationships/slideLayout" Target="../slideLayouts/slideLayout549.xml"/><Relationship Id="rId4" Type="http://schemas.openxmlformats.org/officeDocument/2006/relationships/slideLayout" Target="../slideLayouts/slideLayout543.xml"/><Relationship Id="rId9" Type="http://schemas.openxmlformats.org/officeDocument/2006/relationships/slideLayout" Target="../slideLayouts/slideLayout548.xml"/></Relationships>
</file>

<file path=ppt/slideMasters/_rels/slideMaster5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553.xml"/><Relationship Id="rId7" Type="http://schemas.openxmlformats.org/officeDocument/2006/relationships/slideLayout" Target="../slideLayouts/slideLayout557.xml"/><Relationship Id="rId12" Type="http://schemas.openxmlformats.org/officeDocument/2006/relationships/theme" Target="../theme/theme51.xml"/><Relationship Id="rId2" Type="http://schemas.openxmlformats.org/officeDocument/2006/relationships/slideLayout" Target="../slideLayouts/slideLayout552.xml"/><Relationship Id="rId1" Type="http://schemas.openxmlformats.org/officeDocument/2006/relationships/slideLayout" Target="../slideLayouts/slideLayout551.xml"/><Relationship Id="rId6" Type="http://schemas.openxmlformats.org/officeDocument/2006/relationships/slideLayout" Target="../slideLayouts/slideLayout556.xml"/><Relationship Id="rId11" Type="http://schemas.openxmlformats.org/officeDocument/2006/relationships/slideLayout" Target="../slideLayouts/slideLayout561.xml"/><Relationship Id="rId5" Type="http://schemas.openxmlformats.org/officeDocument/2006/relationships/slideLayout" Target="../slideLayouts/slideLayout555.xml"/><Relationship Id="rId10" Type="http://schemas.openxmlformats.org/officeDocument/2006/relationships/slideLayout" Target="../slideLayouts/slideLayout560.xml"/><Relationship Id="rId4" Type="http://schemas.openxmlformats.org/officeDocument/2006/relationships/slideLayout" Target="../slideLayouts/slideLayout554.xml"/><Relationship Id="rId9" Type="http://schemas.openxmlformats.org/officeDocument/2006/relationships/slideLayout" Target="../slideLayouts/slideLayout559.xml"/></Relationships>
</file>

<file path=ppt/slideMasters/_rels/slideMaster5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564.xml"/><Relationship Id="rId7" Type="http://schemas.openxmlformats.org/officeDocument/2006/relationships/slideLayout" Target="../slideLayouts/slideLayout568.xml"/><Relationship Id="rId12" Type="http://schemas.openxmlformats.org/officeDocument/2006/relationships/theme" Target="../theme/theme52.xml"/><Relationship Id="rId2" Type="http://schemas.openxmlformats.org/officeDocument/2006/relationships/slideLayout" Target="../slideLayouts/slideLayout563.xml"/><Relationship Id="rId1" Type="http://schemas.openxmlformats.org/officeDocument/2006/relationships/slideLayout" Target="../slideLayouts/slideLayout562.xml"/><Relationship Id="rId6" Type="http://schemas.openxmlformats.org/officeDocument/2006/relationships/slideLayout" Target="../slideLayouts/slideLayout567.xml"/><Relationship Id="rId11" Type="http://schemas.openxmlformats.org/officeDocument/2006/relationships/slideLayout" Target="../slideLayouts/slideLayout572.xml"/><Relationship Id="rId5" Type="http://schemas.openxmlformats.org/officeDocument/2006/relationships/slideLayout" Target="../slideLayouts/slideLayout566.xml"/><Relationship Id="rId10" Type="http://schemas.openxmlformats.org/officeDocument/2006/relationships/slideLayout" Target="../slideLayouts/slideLayout571.xml"/><Relationship Id="rId4" Type="http://schemas.openxmlformats.org/officeDocument/2006/relationships/slideLayout" Target="../slideLayouts/slideLayout565.xml"/><Relationship Id="rId9" Type="http://schemas.openxmlformats.org/officeDocument/2006/relationships/slideLayout" Target="../slideLayouts/slideLayout570.xml"/></Relationships>
</file>

<file path=ppt/slideMasters/_rels/slideMaster5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575.xml"/><Relationship Id="rId7" Type="http://schemas.openxmlformats.org/officeDocument/2006/relationships/slideLayout" Target="../slideLayouts/slideLayout579.xml"/><Relationship Id="rId12" Type="http://schemas.openxmlformats.org/officeDocument/2006/relationships/theme" Target="../theme/theme53.xml"/><Relationship Id="rId2" Type="http://schemas.openxmlformats.org/officeDocument/2006/relationships/slideLayout" Target="../slideLayouts/slideLayout574.xml"/><Relationship Id="rId1" Type="http://schemas.openxmlformats.org/officeDocument/2006/relationships/slideLayout" Target="../slideLayouts/slideLayout573.xml"/><Relationship Id="rId6" Type="http://schemas.openxmlformats.org/officeDocument/2006/relationships/slideLayout" Target="../slideLayouts/slideLayout578.xml"/><Relationship Id="rId11" Type="http://schemas.openxmlformats.org/officeDocument/2006/relationships/slideLayout" Target="../slideLayouts/slideLayout583.xml"/><Relationship Id="rId5" Type="http://schemas.openxmlformats.org/officeDocument/2006/relationships/slideLayout" Target="../slideLayouts/slideLayout577.xml"/><Relationship Id="rId10" Type="http://schemas.openxmlformats.org/officeDocument/2006/relationships/slideLayout" Target="../slideLayouts/slideLayout582.xml"/><Relationship Id="rId4" Type="http://schemas.openxmlformats.org/officeDocument/2006/relationships/slideLayout" Target="../slideLayouts/slideLayout576.xml"/><Relationship Id="rId9" Type="http://schemas.openxmlformats.org/officeDocument/2006/relationships/slideLayout" Target="../slideLayouts/slideLayout581.xml"/></Relationships>
</file>

<file path=ppt/slideMasters/_rels/slideMaster5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586.xml"/><Relationship Id="rId7" Type="http://schemas.openxmlformats.org/officeDocument/2006/relationships/slideLayout" Target="../slideLayouts/slideLayout590.xml"/><Relationship Id="rId12" Type="http://schemas.openxmlformats.org/officeDocument/2006/relationships/theme" Target="../theme/theme54.xml"/><Relationship Id="rId2" Type="http://schemas.openxmlformats.org/officeDocument/2006/relationships/slideLayout" Target="../slideLayouts/slideLayout585.xml"/><Relationship Id="rId1" Type="http://schemas.openxmlformats.org/officeDocument/2006/relationships/slideLayout" Target="../slideLayouts/slideLayout584.xml"/><Relationship Id="rId6" Type="http://schemas.openxmlformats.org/officeDocument/2006/relationships/slideLayout" Target="../slideLayouts/slideLayout589.xml"/><Relationship Id="rId11" Type="http://schemas.openxmlformats.org/officeDocument/2006/relationships/slideLayout" Target="../slideLayouts/slideLayout594.xml"/><Relationship Id="rId5" Type="http://schemas.openxmlformats.org/officeDocument/2006/relationships/slideLayout" Target="../slideLayouts/slideLayout588.xml"/><Relationship Id="rId10" Type="http://schemas.openxmlformats.org/officeDocument/2006/relationships/slideLayout" Target="../slideLayouts/slideLayout593.xml"/><Relationship Id="rId4" Type="http://schemas.openxmlformats.org/officeDocument/2006/relationships/slideLayout" Target="../slideLayouts/slideLayout587.xml"/><Relationship Id="rId9" Type="http://schemas.openxmlformats.org/officeDocument/2006/relationships/slideLayout" Target="../slideLayouts/slideLayout592.xml"/></Relationships>
</file>

<file path=ppt/slideMasters/_rels/slideMaster5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597.xml"/><Relationship Id="rId7" Type="http://schemas.openxmlformats.org/officeDocument/2006/relationships/slideLayout" Target="../slideLayouts/slideLayout601.xml"/><Relationship Id="rId12" Type="http://schemas.openxmlformats.org/officeDocument/2006/relationships/theme" Target="../theme/theme55.xml"/><Relationship Id="rId2" Type="http://schemas.openxmlformats.org/officeDocument/2006/relationships/slideLayout" Target="../slideLayouts/slideLayout596.xml"/><Relationship Id="rId1" Type="http://schemas.openxmlformats.org/officeDocument/2006/relationships/slideLayout" Target="../slideLayouts/slideLayout595.xml"/><Relationship Id="rId6" Type="http://schemas.openxmlformats.org/officeDocument/2006/relationships/slideLayout" Target="../slideLayouts/slideLayout600.xml"/><Relationship Id="rId11" Type="http://schemas.openxmlformats.org/officeDocument/2006/relationships/slideLayout" Target="../slideLayouts/slideLayout605.xml"/><Relationship Id="rId5" Type="http://schemas.openxmlformats.org/officeDocument/2006/relationships/slideLayout" Target="../slideLayouts/slideLayout599.xml"/><Relationship Id="rId10" Type="http://schemas.openxmlformats.org/officeDocument/2006/relationships/slideLayout" Target="../slideLayouts/slideLayout604.xml"/><Relationship Id="rId4" Type="http://schemas.openxmlformats.org/officeDocument/2006/relationships/slideLayout" Target="../slideLayouts/slideLayout598.xml"/><Relationship Id="rId9" Type="http://schemas.openxmlformats.org/officeDocument/2006/relationships/slideLayout" Target="../slideLayouts/slideLayout603.xml"/></Relationships>
</file>

<file path=ppt/slideMasters/_rels/slideMaster5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608.xml"/><Relationship Id="rId7" Type="http://schemas.openxmlformats.org/officeDocument/2006/relationships/slideLayout" Target="../slideLayouts/slideLayout612.xml"/><Relationship Id="rId12" Type="http://schemas.openxmlformats.org/officeDocument/2006/relationships/theme" Target="../theme/theme56.xml"/><Relationship Id="rId2" Type="http://schemas.openxmlformats.org/officeDocument/2006/relationships/slideLayout" Target="../slideLayouts/slideLayout607.xml"/><Relationship Id="rId1" Type="http://schemas.openxmlformats.org/officeDocument/2006/relationships/slideLayout" Target="../slideLayouts/slideLayout606.xml"/><Relationship Id="rId6" Type="http://schemas.openxmlformats.org/officeDocument/2006/relationships/slideLayout" Target="../slideLayouts/slideLayout611.xml"/><Relationship Id="rId11" Type="http://schemas.openxmlformats.org/officeDocument/2006/relationships/slideLayout" Target="../slideLayouts/slideLayout616.xml"/><Relationship Id="rId5" Type="http://schemas.openxmlformats.org/officeDocument/2006/relationships/slideLayout" Target="../slideLayouts/slideLayout610.xml"/><Relationship Id="rId10" Type="http://schemas.openxmlformats.org/officeDocument/2006/relationships/slideLayout" Target="../slideLayouts/slideLayout615.xml"/><Relationship Id="rId4" Type="http://schemas.openxmlformats.org/officeDocument/2006/relationships/slideLayout" Target="../slideLayouts/slideLayout609.xml"/><Relationship Id="rId9" Type="http://schemas.openxmlformats.org/officeDocument/2006/relationships/slideLayout" Target="../slideLayouts/slideLayout614.xml"/></Relationships>
</file>

<file path=ppt/slideMasters/_rels/slideMaster5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4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619.xml"/><Relationship Id="rId7" Type="http://schemas.openxmlformats.org/officeDocument/2006/relationships/slideLayout" Target="../slideLayouts/slideLayout623.xml"/><Relationship Id="rId12" Type="http://schemas.openxmlformats.org/officeDocument/2006/relationships/theme" Target="../theme/theme57.xml"/><Relationship Id="rId2" Type="http://schemas.openxmlformats.org/officeDocument/2006/relationships/slideLayout" Target="../slideLayouts/slideLayout618.xml"/><Relationship Id="rId1" Type="http://schemas.openxmlformats.org/officeDocument/2006/relationships/slideLayout" Target="../slideLayouts/slideLayout617.xml"/><Relationship Id="rId6" Type="http://schemas.openxmlformats.org/officeDocument/2006/relationships/slideLayout" Target="../slideLayouts/slideLayout622.xml"/><Relationship Id="rId11" Type="http://schemas.openxmlformats.org/officeDocument/2006/relationships/slideLayout" Target="../slideLayouts/slideLayout627.xml"/><Relationship Id="rId5" Type="http://schemas.openxmlformats.org/officeDocument/2006/relationships/slideLayout" Target="../slideLayouts/slideLayout621.xml"/><Relationship Id="rId10" Type="http://schemas.openxmlformats.org/officeDocument/2006/relationships/slideLayout" Target="../slideLayouts/slideLayout626.xml"/><Relationship Id="rId4" Type="http://schemas.openxmlformats.org/officeDocument/2006/relationships/slideLayout" Target="../slideLayouts/slideLayout620.xml"/><Relationship Id="rId9" Type="http://schemas.openxmlformats.org/officeDocument/2006/relationships/slideLayout" Target="../slideLayouts/slideLayout62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8588"/>
            <a:ext cx="8208963" cy="14335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текста заголовка щелкните мышью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08963" cy="45053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структуры щелкните мышью</a:t>
            </a:r>
          </a:p>
          <a:p>
            <a:pPr lvl="1"/>
            <a:r>
              <a:rPr lang="en-GB" smtClean="0"/>
              <a:t>Второй уровень структуры</a:t>
            </a:r>
          </a:p>
          <a:p>
            <a:pPr lvl="2"/>
            <a:r>
              <a:rPr lang="en-GB" smtClean="0"/>
              <a:t>Третий уровень структуры</a:t>
            </a:r>
          </a:p>
          <a:p>
            <a:pPr lvl="3"/>
            <a:r>
              <a:rPr lang="en-GB" smtClean="0"/>
              <a:t>Четвертый уровень структуры</a:t>
            </a:r>
          </a:p>
          <a:p>
            <a:pPr lvl="4"/>
            <a:r>
              <a:rPr lang="en-GB" smtClean="0"/>
              <a:t>Пятый уровень структуры</a:t>
            </a:r>
          </a:p>
          <a:p>
            <a:pPr lvl="4"/>
            <a:r>
              <a:rPr lang="en-GB" smtClean="0"/>
              <a:t>Шестой уровень структуры</a:t>
            </a:r>
          </a:p>
          <a:p>
            <a:pPr lvl="4"/>
            <a:r>
              <a:rPr lang="en-GB" smtClean="0"/>
              <a:t>Седьмой уровень структуры</a:t>
            </a:r>
          </a:p>
          <a:p>
            <a:pPr lvl="4"/>
            <a:r>
              <a:rPr lang="en-GB" smtClean="0"/>
              <a:t>Восьмой уровень структуры</a:t>
            </a:r>
          </a:p>
          <a:p>
            <a:pPr lvl="4"/>
            <a:r>
              <a:rPr lang="en-GB" smtClean="0"/>
              <a:t>Девятый уровень структуры</a:t>
            </a:r>
          </a:p>
        </p:txBody>
      </p:sp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buFont typeface="Times New Roman" pitchFamily="16" charset="0"/>
              <a:buNone/>
              <a:defRPr/>
            </a:pPr>
            <a:endParaRPr lang="ru-RU"/>
          </a:p>
        </p:txBody>
      </p:sp>
      <p:sp>
        <p:nvSpPr>
          <p:cNvPr id="1028" name="Text Box 4"/>
          <p:cNvSpPr txBox="1">
            <a:spLocks noChangeArrowheads="1"/>
          </p:cNvSpPr>
          <p:nvPr/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buFont typeface="Times New Roman" pitchFamily="16" charset="0"/>
              <a:buNone/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5225"/>
            <a:ext cx="2112963" cy="455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buFont typeface="Times New Roman" pitchFamily="16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68346CA2-7649-4972-9999-3B44B33B83F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ransition/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</a:defRPr>
      </a:lvl5pPr>
      <a:lvl6pPr marL="25146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</a:defRPr>
      </a:lvl6pPr>
      <a:lvl7pPr marL="29718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</a:defRPr>
      </a:lvl7pPr>
      <a:lvl8pPr marL="3429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</a:defRPr>
      </a:lvl8pPr>
      <a:lvl9pPr marL="3886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800">
          <a:solidFill>
            <a:srgbClr val="000000"/>
          </a:solidFill>
          <a:latin typeface="+mn-lt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2400">
          <a:solidFill>
            <a:srgbClr val="000000"/>
          </a:solidFill>
          <a:latin typeface="+mn-lt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000">
          <a:solidFill>
            <a:srgbClr val="000000"/>
          </a:solidFill>
          <a:latin typeface="+mn-lt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000000"/>
          </a:solidFill>
          <a:latin typeface="+mn-lt"/>
        </a:defRPr>
      </a:lvl5pPr>
      <a:lvl6pPr marL="25146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</a:defRPr>
      </a:lvl6pPr>
      <a:lvl7pPr marL="29718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</a:defRPr>
      </a:lvl7pPr>
      <a:lvl8pPr marL="34290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</a:defRPr>
      </a:lvl8pPr>
      <a:lvl9pPr marL="3886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8588"/>
            <a:ext cx="8208963" cy="14335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текста заголовка щелкните мышью</a:t>
            </a:r>
          </a:p>
        </p:txBody>
      </p:sp>
      <p:sp>
        <p:nvSpPr>
          <p:cNvPr id="10243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08963" cy="45053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структуры щелкните мышью</a:t>
            </a:r>
          </a:p>
          <a:p>
            <a:pPr lvl="1"/>
            <a:r>
              <a:rPr lang="en-GB" smtClean="0"/>
              <a:t>Второй уровень структуры</a:t>
            </a:r>
          </a:p>
          <a:p>
            <a:pPr lvl="2"/>
            <a:r>
              <a:rPr lang="en-GB" smtClean="0"/>
              <a:t>Третий уровень структуры</a:t>
            </a:r>
          </a:p>
          <a:p>
            <a:pPr lvl="3"/>
            <a:r>
              <a:rPr lang="en-GB" smtClean="0"/>
              <a:t>Четвертый уровень структуры</a:t>
            </a:r>
          </a:p>
          <a:p>
            <a:pPr lvl="4"/>
            <a:r>
              <a:rPr lang="en-GB" smtClean="0"/>
              <a:t>Пятый уровень структуры</a:t>
            </a:r>
          </a:p>
          <a:p>
            <a:pPr lvl="4"/>
            <a:r>
              <a:rPr lang="en-GB" smtClean="0"/>
              <a:t>Шестой уровень структуры</a:t>
            </a:r>
          </a:p>
          <a:p>
            <a:pPr lvl="4"/>
            <a:r>
              <a:rPr lang="en-GB" smtClean="0"/>
              <a:t>Седьмой уровень структуры</a:t>
            </a:r>
          </a:p>
          <a:p>
            <a:pPr lvl="4"/>
            <a:r>
              <a:rPr lang="en-GB" smtClean="0"/>
              <a:t>Восьмой уровень структуры</a:t>
            </a:r>
          </a:p>
          <a:p>
            <a:pPr lvl="4"/>
            <a:r>
              <a:rPr lang="en-GB" smtClean="0"/>
              <a:t>Девятый уровень структуры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5225"/>
            <a:ext cx="2112963" cy="455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buFont typeface="Times New Roman" pitchFamily="16" charset="0"/>
              <a:buNone/>
              <a:tabLst>
                <a:tab pos="723900" algn="l"/>
                <a:tab pos="1447800" algn="l"/>
              </a:tabLst>
              <a:defRPr sz="1400">
                <a:solidFill>
                  <a:srgbClr val="000000"/>
                </a:solidFill>
                <a:latin typeface="Times New Roman" pitchFamily="16" charset="0"/>
              </a:defRPr>
            </a:lvl1pPr>
          </a:lstStyle>
          <a:p>
            <a:pPr>
              <a:defRPr/>
            </a:pPr>
            <a:fld id="{1C5535C8-6E33-45E6-8370-82315F693D4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  <p:sldLayoutId id="2147483818" r:id="rId10"/>
    <p:sldLayoutId id="2147483819" r:id="rId11"/>
  </p:sldLayoutIdLst>
  <p:transition/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</a:defRPr>
      </a:lvl5pPr>
      <a:lvl6pPr marL="25146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</a:defRPr>
      </a:lvl6pPr>
      <a:lvl7pPr marL="29718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</a:defRPr>
      </a:lvl7pPr>
      <a:lvl8pPr marL="3429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</a:defRPr>
      </a:lvl8pPr>
      <a:lvl9pPr marL="3886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800">
          <a:solidFill>
            <a:srgbClr val="000000"/>
          </a:solidFill>
          <a:latin typeface="+mn-lt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2400">
          <a:solidFill>
            <a:srgbClr val="000000"/>
          </a:solidFill>
          <a:latin typeface="+mn-lt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000">
          <a:solidFill>
            <a:srgbClr val="000000"/>
          </a:solidFill>
          <a:latin typeface="+mn-lt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000000"/>
          </a:solidFill>
          <a:latin typeface="+mn-lt"/>
        </a:defRPr>
      </a:lvl5pPr>
      <a:lvl6pPr marL="25146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</a:defRPr>
      </a:lvl6pPr>
      <a:lvl7pPr marL="29718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</a:defRPr>
      </a:lvl7pPr>
      <a:lvl8pPr marL="34290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</a:defRPr>
      </a:lvl8pPr>
      <a:lvl9pPr marL="3886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8588"/>
            <a:ext cx="8208963" cy="14335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текста заголовка щелкните мышью</a:t>
            </a:r>
          </a:p>
        </p:txBody>
      </p:sp>
      <p:sp>
        <p:nvSpPr>
          <p:cNvPr id="1126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08963" cy="45053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структуры щелкните мышью</a:t>
            </a:r>
          </a:p>
          <a:p>
            <a:pPr lvl="1"/>
            <a:r>
              <a:rPr lang="en-GB" smtClean="0"/>
              <a:t>Второй уровень структуры</a:t>
            </a:r>
          </a:p>
          <a:p>
            <a:pPr lvl="2"/>
            <a:r>
              <a:rPr lang="en-GB" smtClean="0"/>
              <a:t>Третий уровень структуры</a:t>
            </a:r>
          </a:p>
          <a:p>
            <a:pPr lvl="3"/>
            <a:r>
              <a:rPr lang="en-GB" smtClean="0"/>
              <a:t>Четвертый уровень структуры</a:t>
            </a:r>
          </a:p>
          <a:p>
            <a:pPr lvl="4"/>
            <a:r>
              <a:rPr lang="en-GB" smtClean="0"/>
              <a:t>Пятый уровень структуры</a:t>
            </a:r>
          </a:p>
          <a:p>
            <a:pPr lvl="4"/>
            <a:r>
              <a:rPr lang="en-GB" smtClean="0"/>
              <a:t>Шестой уровень структуры</a:t>
            </a:r>
          </a:p>
          <a:p>
            <a:pPr lvl="4"/>
            <a:r>
              <a:rPr lang="en-GB" smtClean="0"/>
              <a:t>Седьмой уровень структуры</a:t>
            </a:r>
          </a:p>
          <a:p>
            <a:pPr lvl="4"/>
            <a:r>
              <a:rPr lang="en-GB" smtClean="0"/>
              <a:t>Восьмой уровень структуры</a:t>
            </a:r>
          </a:p>
          <a:p>
            <a:pPr lvl="4"/>
            <a:r>
              <a:rPr lang="en-GB" smtClean="0"/>
              <a:t>Девятый уровень структуры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5225"/>
            <a:ext cx="2112963" cy="455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buFont typeface="Times New Roman" pitchFamily="16" charset="0"/>
              <a:buNone/>
              <a:tabLst>
                <a:tab pos="723900" algn="l"/>
                <a:tab pos="1447800" algn="l"/>
              </a:tabLst>
              <a:defRPr sz="1400">
                <a:solidFill>
                  <a:srgbClr val="000000"/>
                </a:solidFill>
                <a:latin typeface="Times New Roman" pitchFamily="16" charset="0"/>
              </a:defRPr>
            </a:lvl1pPr>
          </a:lstStyle>
          <a:p>
            <a:pPr>
              <a:defRPr/>
            </a:pPr>
            <a:fld id="{39EA39F7-14AF-4C2B-82BD-DD57A265166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0" r:id="rId1"/>
    <p:sldLayoutId id="2147483821" r:id="rId2"/>
    <p:sldLayoutId id="2147483822" r:id="rId3"/>
    <p:sldLayoutId id="2147483823" r:id="rId4"/>
    <p:sldLayoutId id="2147483824" r:id="rId5"/>
    <p:sldLayoutId id="2147483825" r:id="rId6"/>
    <p:sldLayoutId id="2147483826" r:id="rId7"/>
    <p:sldLayoutId id="2147483827" r:id="rId8"/>
    <p:sldLayoutId id="2147483828" r:id="rId9"/>
    <p:sldLayoutId id="2147483829" r:id="rId10"/>
    <p:sldLayoutId id="2147483830" r:id="rId11"/>
  </p:sldLayoutIdLst>
  <p:transition/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</a:defRPr>
      </a:lvl5pPr>
      <a:lvl6pPr marL="25146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</a:defRPr>
      </a:lvl6pPr>
      <a:lvl7pPr marL="29718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</a:defRPr>
      </a:lvl7pPr>
      <a:lvl8pPr marL="3429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</a:defRPr>
      </a:lvl8pPr>
      <a:lvl9pPr marL="3886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800">
          <a:solidFill>
            <a:srgbClr val="000000"/>
          </a:solidFill>
          <a:latin typeface="+mn-lt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2400">
          <a:solidFill>
            <a:srgbClr val="000000"/>
          </a:solidFill>
          <a:latin typeface="+mn-lt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000">
          <a:solidFill>
            <a:srgbClr val="000000"/>
          </a:solidFill>
          <a:latin typeface="+mn-lt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000000"/>
          </a:solidFill>
          <a:latin typeface="+mn-lt"/>
        </a:defRPr>
      </a:lvl5pPr>
      <a:lvl6pPr marL="25146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</a:defRPr>
      </a:lvl6pPr>
      <a:lvl7pPr marL="29718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</a:defRPr>
      </a:lvl7pPr>
      <a:lvl8pPr marL="34290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</a:defRPr>
      </a:lvl8pPr>
      <a:lvl9pPr marL="3886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8588"/>
            <a:ext cx="8208963" cy="14335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текста заголовка щелкните мышью</a:t>
            </a:r>
          </a:p>
        </p:txBody>
      </p:sp>
      <p:sp>
        <p:nvSpPr>
          <p:cNvPr id="12291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08963" cy="45053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структуры щелкните мышью</a:t>
            </a:r>
          </a:p>
          <a:p>
            <a:pPr lvl="1"/>
            <a:r>
              <a:rPr lang="en-GB" smtClean="0"/>
              <a:t>Второй уровень структуры</a:t>
            </a:r>
          </a:p>
          <a:p>
            <a:pPr lvl="2"/>
            <a:r>
              <a:rPr lang="en-GB" smtClean="0"/>
              <a:t>Третий уровень структуры</a:t>
            </a:r>
          </a:p>
          <a:p>
            <a:pPr lvl="3"/>
            <a:r>
              <a:rPr lang="en-GB" smtClean="0"/>
              <a:t>Четвертый уровень структуры</a:t>
            </a:r>
          </a:p>
          <a:p>
            <a:pPr lvl="4"/>
            <a:r>
              <a:rPr lang="en-GB" smtClean="0"/>
              <a:t>Пятый уровень структуры</a:t>
            </a:r>
          </a:p>
          <a:p>
            <a:pPr lvl="4"/>
            <a:r>
              <a:rPr lang="en-GB" smtClean="0"/>
              <a:t>Шестой уровень структуры</a:t>
            </a:r>
          </a:p>
          <a:p>
            <a:pPr lvl="4"/>
            <a:r>
              <a:rPr lang="en-GB" smtClean="0"/>
              <a:t>Седьмой уровень структуры</a:t>
            </a:r>
          </a:p>
          <a:p>
            <a:pPr lvl="4"/>
            <a:r>
              <a:rPr lang="en-GB" smtClean="0"/>
              <a:t>Восьмой уровень структуры</a:t>
            </a:r>
          </a:p>
          <a:p>
            <a:pPr lvl="4"/>
            <a:r>
              <a:rPr lang="en-GB" smtClean="0"/>
              <a:t>Девятый уровень структуры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5225"/>
            <a:ext cx="2112963" cy="455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buFont typeface="Times New Roman" pitchFamily="16" charset="0"/>
              <a:buNone/>
              <a:tabLst>
                <a:tab pos="723900" algn="l"/>
                <a:tab pos="1447800" algn="l"/>
              </a:tabLst>
              <a:defRPr sz="1400">
                <a:solidFill>
                  <a:srgbClr val="000000"/>
                </a:solidFill>
                <a:latin typeface="Times New Roman" pitchFamily="16" charset="0"/>
              </a:defRPr>
            </a:lvl1pPr>
          </a:lstStyle>
          <a:p>
            <a:pPr>
              <a:defRPr/>
            </a:pPr>
            <a:fld id="{9C7C618A-6F6A-4936-A4B9-1FEE4BAF746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  <p:sldLayoutId id="2147483835" r:id="rId5"/>
    <p:sldLayoutId id="2147483836" r:id="rId6"/>
    <p:sldLayoutId id="2147483837" r:id="rId7"/>
    <p:sldLayoutId id="2147483838" r:id="rId8"/>
    <p:sldLayoutId id="2147483839" r:id="rId9"/>
    <p:sldLayoutId id="2147483840" r:id="rId10"/>
    <p:sldLayoutId id="2147483841" r:id="rId11"/>
  </p:sldLayoutIdLst>
  <p:transition/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</a:defRPr>
      </a:lvl5pPr>
      <a:lvl6pPr marL="25146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</a:defRPr>
      </a:lvl6pPr>
      <a:lvl7pPr marL="29718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</a:defRPr>
      </a:lvl7pPr>
      <a:lvl8pPr marL="3429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</a:defRPr>
      </a:lvl8pPr>
      <a:lvl9pPr marL="3886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800">
          <a:solidFill>
            <a:srgbClr val="000000"/>
          </a:solidFill>
          <a:latin typeface="+mn-lt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2400">
          <a:solidFill>
            <a:srgbClr val="000000"/>
          </a:solidFill>
          <a:latin typeface="+mn-lt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000">
          <a:solidFill>
            <a:srgbClr val="000000"/>
          </a:solidFill>
          <a:latin typeface="+mn-lt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000000"/>
          </a:solidFill>
          <a:latin typeface="+mn-lt"/>
        </a:defRPr>
      </a:lvl5pPr>
      <a:lvl6pPr marL="25146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</a:defRPr>
      </a:lvl6pPr>
      <a:lvl7pPr marL="29718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</a:defRPr>
      </a:lvl7pPr>
      <a:lvl8pPr marL="34290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</a:defRPr>
      </a:lvl8pPr>
      <a:lvl9pPr marL="3886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8588"/>
            <a:ext cx="8208963" cy="14335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текста заголовка щелкните мышью</a:t>
            </a:r>
          </a:p>
        </p:txBody>
      </p:sp>
      <p:sp>
        <p:nvSpPr>
          <p:cNvPr id="13315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08963" cy="45053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структуры щелкните мышью</a:t>
            </a:r>
          </a:p>
          <a:p>
            <a:pPr lvl="1"/>
            <a:r>
              <a:rPr lang="en-GB" smtClean="0"/>
              <a:t>Второй уровень структуры</a:t>
            </a:r>
          </a:p>
          <a:p>
            <a:pPr lvl="2"/>
            <a:r>
              <a:rPr lang="en-GB" smtClean="0"/>
              <a:t>Третий уровень структуры</a:t>
            </a:r>
          </a:p>
          <a:p>
            <a:pPr lvl="3"/>
            <a:r>
              <a:rPr lang="en-GB" smtClean="0"/>
              <a:t>Четвертый уровень структуры</a:t>
            </a:r>
          </a:p>
          <a:p>
            <a:pPr lvl="4"/>
            <a:r>
              <a:rPr lang="en-GB" smtClean="0"/>
              <a:t>Пятый уровень структуры</a:t>
            </a:r>
          </a:p>
          <a:p>
            <a:pPr lvl="4"/>
            <a:r>
              <a:rPr lang="en-GB" smtClean="0"/>
              <a:t>Шестой уровень структуры</a:t>
            </a:r>
          </a:p>
          <a:p>
            <a:pPr lvl="4"/>
            <a:r>
              <a:rPr lang="en-GB" smtClean="0"/>
              <a:t>Седьмой уровень структуры</a:t>
            </a:r>
          </a:p>
          <a:p>
            <a:pPr lvl="4"/>
            <a:r>
              <a:rPr lang="en-GB" smtClean="0"/>
              <a:t>Восьмой уровень структуры</a:t>
            </a:r>
          </a:p>
          <a:p>
            <a:pPr lvl="4"/>
            <a:r>
              <a:rPr lang="en-GB" smtClean="0"/>
              <a:t>Девятый уровень структуры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5225"/>
            <a:ext cx="2112963" cy="455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buFont typeface="Times New Roman" pitchFamily="16" charset="0"/>
              <a:buNone/>
              <a:tabLst>
                <a:tab pos="723900" algn="l"/>
                <a:tab pos="1447800" algn="l"/>
              </a:tabLst>
              <a:defRPr sz="1400">
                <a:solidFill>
                  <a:srgbClr val="000000"/>
                </a:solidFill>
                <a:latin typeface="Times New Roman" pitchFamily="16" charset="0"/>
              </a:defRPr>
            </a:lvl1pPr>
          </a:lstStyle>
          <a:p>
            <a:pPr>
              <a:defRPr/>
            </a:pPr>
            <a:fld id="{56AD1ED7-70B0-4597-8EA4-82EC71C7459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2" r:id="rId1"/>
    <p:sldLayoutId id="2147483843" r:id="rId2"/>
    <p:sldLayoutId id="2147483844" r:id="rId3"/>
    <p:sldLayoutId id="2147483845" r:id="rId4"/>
    <p:sldLayoutId id="2147483846" r:id="rId5"/>
    <p:sldLayoutId id="2147483847" r:id="rId6"/>
    <p:sldLayoutId id="2147483848" r:id="rId7"/>
    <p:sldLayoutId id="2147483849" r:id="rId8"/>
    <p:sldLayoutId id="2147483850" r:id="rId9"/>
    <p:sldLayoutId id="2147483851" r:id="rId10"/>
    <p:sldLayoutId id="2147483852" r:id="rId11"/>
  </p:sldLayoutIdLst>
  <p:transition/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</a:defRPr>
      </a:lvl5pPr>
      <a:lvl6pPr marL="25146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</a:defRPr>
      </a:lvl6pPr>
      <a:lvl7pPr marL="29718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</a:defRPr>
      </a:lvl7pPr>
      <a:lvl8pPr marL="3429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</a:defRPr>
      </a:lvl8pPr>
      <a:lvl9pPr marL="3886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800">
          <a:solidFill>
            <a:srgbClr val="000000"/>
          </a:solidFill>
          <a:latin typeface="+mn-lt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2400">
          <a:solidFill>
            <a:srgbClr val="000000"/>
          </a:solidFill>
          <a:latin typeface="+mn-lt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000">
          <a:solidFill>
            <a:srgbClr val="000000"/>
          </a:solidFill>
          <a:latin typeface="+mn-lt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000000"/>
          </a:solidFill>
          <a:latin typeface="+mn-lt"/>
        </a:defRPr>
      </a:lvl5pPr>
      <a:lvl6pPr marL="25146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</a:defRPr>
      </a:lvl6pPr>
      <a:lvl7pPr marL="29718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</a:defRPr>
      </a:lvl7pPr>
      <a:lvl8pPr marL="34290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</a:defRPr>
      </a:lvl8pPr>
      <a:lvl9pPr marL="3886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8588"/>
            <a:ext cx="8208963" cy="14335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текста заголовка щелкните мышью</a:t>
            </a:r>
          </a:p>
        </p:txBody>
      </p:sp>
      <p:sp>
        <p:nvSpPr>
          <p:cNvPr id="1433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08963" cy="45053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структуры щелкните мышью</a:t>
            </a:r>
          </a:p>
          <a:p>
            <a:pPr lvl="1"/>
            <a:r>
              <a:rPr lang="en-GB" smtClean="0"/>
              <a:t>Второй уровень структуры</a:t>
            </a:r>
          </a:p>
          <a:p>
            <a:pPr lvl="2"/>
            <a:r>
              <a:rPr lang="en-GB" smtClean="0"/>
              <a:t>Третий уровень структуры</a:t>
            </a:r>
          </a:p>
          <a:p>
            <a:pPr lvl="3"/>
            <a:r>
              <a:rPr lang="en-GB" smtClean="0"/>
              <a:t>Четвертый уровень структуры</a:t>
            </a:r>
          </a:p>
          <a:p>
            <a:pPr lvl="4"/>
            <a:r>
              <a:rPr lang="en-GB" smtClean="0"/>
              <a:t>Пятый уровень структуры</a:t>
            </a:r>
          </a:p>
          <a:p>
            <a:pPr lvl="4"/>
            <a:r>
              <a:rPr lang="en-GB" smtClean="0"/>
              <a:t>Шестой уровень структуры</a:t>
            </a:r>
          </a:p>
          <a:p>
            <a:pPr lvl="4"/>
            <a:r>
              <a:rPr lang="en-GB" smtClean="0"/>
              <a:t>Седьмой уровень структуры</a:t>
            </a:r>
          </a:p>
          <a:p>
            <a:pPr lvl="4"/>
            <a:r>
              <a:rPr lang="en-GB" smtClean="0"/>
              <a:t>Восьмой уровень структуры</a:t>
            </a:r>
          </a:p>
          <a:p>
            <a:pPr lvl="4"/>
            <a:r>
              <a:rPr lang="en-GB" smtClean="0"/>
              <a:t>Девятый уровень структуры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sldNum"/>
          </p:nvPr>
        </p:nvSpPr>
        <p:spPr bwMode="auto">
          <a:xfrm>
            <a:off x="6705600" y="6248400"/>
            <a:ext cx="1884363" cy="4365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buFont typeface="Times New Roman" pitchFamily="16" charset="0"/>
              <a:buNone/>
              <a:tabLst>
                <a:tab pos="723900" algn="l"/>
                <a:tab pos="1447800" algn="l"/>
              </a:tabLst>
              <a:defRPr sz="1400">
                <a:solidFill>
                  <a:srgbClr val="000000"/>
                </a:solidFill>
                <a:latin typeface="Times New Roman" pitchFamily="16" charset="0"/>
              </a:defRPr>
            </a:lvl1pPr>
          </a:lstStyle>
          <a:p>
            <a:pPr>
              <a:defRPr/>
            </a:pPr>
            <a:fld id="{BD45811F-0449-49FE-A565-4548762CA95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ransition/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</a:defRPr>
      </a:lvl5pPr>
      <a:lvl6pPr marL="25146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</a:defRPr>
      </a:lvl6pPr>
      <a:lvl7pPr marL="29718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</a:defRPr>
      </a:lvl7pPr>
      <a:lvl8pPr marL="3429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</a:defRPr>
      </a:lvl8pPr>
      <a:lvl9pPr marL="3886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800">
          <a:solidFill>
            <a:srgbClr val="000000"/>
          </a:solidFill>
          <a:latin typeface="+mn-lt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2400">
          <a:solidFill>
            <a:srgbClr val="000000"/>
          </a:solidFill>
          <a:latin typeface="+mn-lt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000">
          <a:solidFill>
            <a:srgbClr val="000000"/>
          </a:solidFill>
          <a:latin typeface="+mn-lt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000000"/>
          </a:solidFill>
          <a:latin typeface="+mn-lt"/>
        </a:defRPr>
      </a:lvl5pPr>
      <a:lvl6pPr marL="25146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</a:defRPr>
      </a:lvl6pPr>
      <a:lvl7pPr marL="29718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</a:defRPr>
      </a:lvl7pPr>
      <a:lvl8pPr marL="34290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</a:defRPr>
      </a:lvl8pPr>
      <a:lvl9pPr marL="3886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8588"/>
            <a:ext cx="8208963" cy="14335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текста заголовка щелкните мышью</a:t>
            </a:r>
          </a:p>
        </p:txBody>
      </p:sp>
      <p:sp>
        <p:nvSpPr>
          <p:cNvPr id="15363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08963" cy="45053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структуры щелкните мышью</a:t>
            </a:r>
          </a:p>
          <a:p>
            <a:pPr lvl="1"/>
            <a:r>
              <a:rPr lang="en-GB" smtClean="0"/>
              <a:t>Второй уровень структуры</a:t>
            </a:r>
          </a:p>
          <a:p>
            <a:pPr lvl="2"/>
            <a:r>
              <a:rPr lang="en-GB" smtClean="0"/>
              <a:t>Третий уровень структуры</a:t>
            </a:r>
          </a:p>
          <a:p>
            <a:pPr lvl="3"/>
            <a:r>
              <a:rPr lang="en-GB" smtClean="0"/>
              <a:t>Четвертый уровень структуры</a:t>
            </a:r>
          </a:p>
          <a:p>
            <a:pPr lvl="4"/>
            <a:r>
              <a:rPr lang="en-GB" smtClean="0"/>
              <a:t>Пятый уровень структуры</a:t>
            </a:r>
          </a:p>
          <a:p>
            <a:pPr lvl="4"/>
            <a:r>
              <a:rPr lang="en-GB" smtClean="0"/>
              <a:t>Шестой уровень структуры</a:t>
            </a:r>
          </a:p>
          <a:p>
            <a:pPr lvl="4"/>
            <a:r>
              <a:rPr lang="en-GB" smtClean="0"/>
              <a:t>Седьмой уровень структуры</a:t>
            </a:r>
          </a:p>
          <a:p>
            <a:pPr lvl="4"/>
            <a:r>
              <a:rPr lang="en-GB" smtClean="0"/>
              <a:t>Восьмой уровень структуры</a:t>
            </a:r>
          </a:p>
          <a:p>
            <a:pPr lvl="4"/>
            <a:r>
              <a:rPr lang="en-GB" smtClean="0"/>
              <a:t>Девятый уровень структуры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sldNum"/>
          </p:nvPr>
        </p:nvSpPr>
        <p:spPr bwMode="auto">
          <a:xfrm>
            <a:off x="6705600" y="6248400"/>
            <a:ext cx="1884363" cy="4365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buFont typeface="Times New Roman" pitchFamily="16" charset="0"/>
              <a:buNone/>
              <a:tabLst>
                <a:tab pos="723900" algn="l"/>
                <a:tab pos="1447800" algn="l"/>
              </a:tabLst>
              <a:defRPr sz="1400">
                <a:solidFill>
                  <a:srgbClr val="000000"/>
                </a:solidFill>
                <a:latin typeface="Times New Roman" pitchFamily="16" charset="0"/>
              </a:defRPr>
            </a:lvl1pPr>
          </a:lstStyle>
          <a:p>
            <a:pPr>
              <a:defRPr/>
            </a:pPr>
            <a:fld id="{7DE64DBB-1366-4768-AE40-D355B0DC3BE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4" r:id="rId1"/>
    <p:sldLayoutId id="2147483865" r:id="rId2"/>
    <p:sldLayoutId id="2147483866" r:id="rId3"/>
    <p:sldLayoutId id="2147483867" r:id="rId4"/>
    <p:sldLayoutId id="2147483868" r:id="rId5"/>
    <p:sldLayoutId id="2147483869" r:id="rId6"/>
    <p:sldLayoutId id="2147483870" r:id="rId7"/>
    <p:sldLayoutId id="2147483871" r:id="rId8"/>
    <p:sldLayoutId id="2147483872" r:id="rId9"/>
    <p:sldLayoutId id="2147483873" r:id="rId10"/>
    <p:sldLayoutId id="2147483874" r:id="rId11"/>
  </p:sldLayoutIdLst>
  <p:transition/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</a:defRPr>
      </a:lvl5pPr>
      <a:lvl6pPr marL="25146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</a:defRPr>
      </a:lvl6pPr>
      <a:lvl7pPr marL="29718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</a:defRPr>
      </a:lvl7pPr>
      <a:lvl8pPr marL="3429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</a:defRPr>
      </a:lvl8pPr>
      <a:lvl9pPr marL="3886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800">
          <a:solidFill>
            <a:srgbClr val="000000"/>
          </a:solidFill>
          <a:latin typeface="+mn-lt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2400">
          <a:solidFill>
            <a:srgbClr val="000000"/>
          </a:solidFill>
          <a:latin typeface="+mn-lt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000">
          <a:solidFill>
            <a:srgbClr val="000000"/>
          </a:solidFill>
          <a:latin typeface="+mn-lt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000000"/>
          </a:solidFill>
          <a:latin typeface="+mn-lt"/>
        </a:defRPr>
      </a:lvl5pPr>
      <a:lvl6pPr marL="25146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</a:defRPr>
      </a:lvl6pPr>
      <a:lvl7pPr marL="29718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</a:defRPr>
      </a:lvl7pPr>
      <a:lvl8pPr marL="34290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</a:defRPr>
      </a:lvl8pPr>
      <a:lvl9pPr marL="3886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8588"/>
            <a:ext cx="8208963" cy="14335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текста заголовка щелкните мышью</a:t>
            </a:r>
          </a:p>
        </p:txBody>
      </p:sp>
      <p:sp>
        <p:nvSpPr>
          <p:cNvPr id="1638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08963" cy="45053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структуры щелкните мышью</a:t>
            </a:r>
          </a:p>
          <a:p>
            <a:pPr lvl="1"/>
            <a:r>
              <a:rPr lang="en-GB" smtClean="0"/>
              <a:t>Второй уровень структуры</a:t>
            </a:r>
          </a:p>
          <a:p>
            <a:pPr lvl="2"/>
            <a:r>
              <a:rPr lang="en-GB" smtClean="0"/>
              <a:t>Третий уровень структуры</a:t>
            </a:r>
          </a:p>
          <a:p>
            <a:pPr lvl="3"/>
            <a:r>
              <a:rPr lang="en-GB" smtClean="0"/>
              <a:t>Четвертый уровень структуры</a:t>
            </a:r>
          </a:p>
          <a:p>
            <a:pPr lvl="4"/>
            <a:r>
              <a:rPr lang="en-GB" smtClean="0"/>
              <a:t>Пятый уровень структуры</a:t>
            </a:r>
          </a:p>
          <a:p>
            <a:pPr lvl="4"/>
            <a:r>
              <a:rPr lang="en-GB" smtClean="0"/>
              <a:t>Шестой уровень структуры</a:t>
            </a:r>
          </a:p>
          <a:p>
            <a:pPr lvl="4"/>
            <a:r>
              <a:rPr lang="en-GB" smtClean="0"/>
              <a:t>Седьмой уровень структуры</a:t>
            </a:r>
          </a:p>
          <a:p>
            <a:pPr lvl="4"/>
            <a:r>
              <a:rPr lang="en-GB" smtClean="0"/>
              <a:t>Восьмой уровень структуры</a:t>
            </a:r>
          </a:p>
          <a:p>
            <a:pPr lvl="4"/>
            <a:r>
              <a:rPr lang="en-GB" smtClean="0"/>
              <a:t>Девятый уровень структуры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sldNum"/>
          </p:nvPr>
        </p:nvSpPr>
        <p:spPr bwMode="auto">
          <a:xfrm>
            <a:off x="6705600" y="6248400"/>
            <a:ext cx="1884363" cy="4365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buFont typeface="Times New Roman" pitchFamily="16" charset="0"/>
              <a:buNone/>
              <a:tabLst>
                <a:tab pos="723900" algn="l"/>
                <a:tab pos="1447800" algn="l"/>
              </a:tabLst>
              <a:defRPr sz="1400">
                <a:solidFill>
                  <a:srgbClr val="000000"/>
                </a:solidFill>
                <a:latin typeface="Times New Roman" pitchFamily="16" charset="0"/>
              </a:defRPr>
            </a:lvl1pPr>
          </a:lstStyle>
          <a:p>
            <a:pPr>
              <a:defRPr/>
            </a:pPr>
            <a:fld id="{E8AB2A03-A124-4A99-9C27-BD89715C64E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5" r:id="rId1"/>
    <p:sldLayoutId id="2147483876" r:id="rId2"/>
    <p:sldLayoutId id="2147483877" r:id="rId3"/>
    <p:sldLayoutId id="2147483878" r:id="rId4"/>
    <p:sldLayoutId id="2147483879" r:id="rId5"/>
    <p:sldLayoutId id="2147483880" r:id="rId6"/>
    <p:sldLayoutId id="2147483881" r:id="rId7"/>
    <p:sldLayoutId id="2147483882" r:id="rId8"/>
    <p:sldLayoutId id="2147483883" r:id="rId9"/>
    <p:sldLayoutId id="2147483884" r:id="rId10"/>
    <p:sldLayoutId id="2147483885" r:id="rId11"/>
  </p:sldLayoutIdLst>
  <p:transition/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</a:defRPr>
      </a:lvl5pPr>
      <a:lvl6pPr marL="25146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</a:defRPr>
      </a:lvl6pPr>
      <a:lvl7pPr marL="29718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</a:defRPr>
      </a:lvl7pPr>
      <a:lvl8pPr marL="3429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</a:defRPr>
      </a:lvl8pPr>
      <a:lvl9pPr marL="3886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800">
          <a:solidFill>
            <a:srgbClr val="000000"/>
          </a:solidFill>
          <a:latin typeface="+mn-lt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2400">
          <a:solidFill>
            <a:srgbClr val="000000"/>
          </a:solidFill>
          <a:latin typeface="+mn-lt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000">
          <a:solidFill>
            <a:srgbClr val="000000"/>
          </a:solidFill>
          <a:latin typeface="+mn-lt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000000"/>
          </a:solidFill>
          <a:latin typeface="+mn-lt"/>
        </a:defRPr>
      </a:lvl5pPr>
      <a:lvl6pPr marL="25146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</a:defRPr>
      </a:lvl6pPr>
      <a:lvl7pPr marL="29718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</a:defRPr>
      </a:lvl7pPr>
      <a:lvl8pPr marL="34290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</a:defRPr>
      </a:lvl8pPr>
      <a:lvl9pPr marL="3886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8588"/>
            <a:ext cx="8208963" cy="14335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текста заголовка щелкните мышью</a:t>
            </a:r>
          </a:p>
        </p:txBody>
      </p:sp>
      <p:sp>
        <p:nvSpPr>
          <p:cNvPr id="17411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08963" cy="45053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структуры щелкните мышью</a:t>
            </a:r>
          </a:p>
          <a:p>
            <a:pPr lvl="1"/>
            <a:r>
              <a:rPr lang="en-GB" smtClean="0"/>
              <a:t>Второй уровень структуры</a:t>
            </a:r>
          </a:p>
          <a:p>
            <a:pPr lvl="2"/>
            <a:r>
              <a:rPr lang="en-GB" smtClean="0"/>
              <a:t>Третий уровень структуры</a:t>
            </a:r>
          </a:p>
          <a:p>
            <a:pPr lvl="3"/>
            <a:r>
              <a:rPr lang="en-GB" smtClean="0"/>
              <a:t>Четвертый уровень структуры</a:t>
            </a:r>
          </a:p>
          <a:p>
            <a:pPr lvl="4"/>
            <a:r>
              <a:rPr lang="en-GB" smtClean="0"/>
              <a:t>Пятый уровень структуры</a:t>
            </a:r>
          </a:p>
          <a:p>
            <a:pPr lvl="4"/>
            <a:r>
              <a:rPr lang="en-GB" smtClean="0"/>
              <a:t>Шестой уровень структуры</a:t>
            </a:r>
          </a:p>
          <a:p>
            <a:pPr lvl="4"/>
            <a:r>
              <a:rPr lang="en-GB" smtClean="0"/>
              <a:t>Седьмой уровень структуры</a:t>
            </a:r>
          </a:p>
          <a:p>
            <a:pPr lvl="4"/>
            <a:r>
              <a:rPr lang="en-GB" smtClean="0"/>
              <a:t>Восьмой уровень структуры</a:t>
            </a:r>
          </a:p>
          <a:p>
            <a:pPr lvl="4"/>
            <a:r>
              <a:rPr lang="en-GB" smtClean="0"/>
              <a:t>Девятый уровень структуры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sldNum"/>
          </p:nvPr>
        </p:nvSpPr>
        <p:spPr bwMode="auto">
          <a:xfrm>
            <a:off x="6705600" y="6248400"/>
            <a:ext cx="1884363" cy="4365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buFont typeface="Times New Roman" pitchFamily="16" charset="0"/>
              <a:buNone/>
              <a:tabLst>
                <a:tab pos="723900" algn="l"/>
                <a:tab pos="1447800" algn="l"/>
              </a:tabLst>
              <a:defRPr sz="1400">
                <a:solidFill>
                  <a:srgbClr val="000000"/>
                </a:solidFill>
                <a:latin typeface="Times New Roman" pitchFamily="16" charset="0"/>
              </a:defRPr>
            </a:lvl1pPr>
          </a:lstStyle>
          <a:p>
            <a:pPr>
              <a:defRPr/>
            </a:pPr>
            <a:fld id="{137AC19E-2321-4F7B-B744-7592E25F706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6" r:id="rId1"/>
    <p:sldLayoutId id="2147483887" r:id="rId2"/>
    <p:sldLayoutId id="2147483888" r:id="rId3"/>
    <p:sldLayoutId id="2147483889" r:id="rId4"/>
    <p:sldLayoutId id="2147483890" r:id="rId5"/>
    <p:sldLayoutId id="2147483891" r:id="rId6"/>
    <p:sldLayoutId id="2147483892" r:id="rId7"/>
    <p:sldLayoutId id="2147483893" r:id="rId8"/>
    <p:sldLayoutId id="2147483894" r:id="rId9"/>
    <p:sldLayoutId id="2147483895" r:id="rId10"/>
    <p:sldLayoutId id="2147483896" r:id="rId11"/>
  </p:sldLayoutIdLst>
  <p:transition/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</a:defRPr>
      </a:lvl5pPr>
      <a:lvl6pPr marL="25146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</a:defRPr>
      </a:lvl6pPr>
      <a:lvl7pPr marL="29718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</a:defRPr>
      </a:lvl7pPr>
      <a:lvl8pPr marL="3429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</a:defRPr>
      </a:lvl8pPr>
      <a:lvl9pPr marL="3886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800">
          <a:solidFill>
            <a:srgbClr val="000000"/>
          </a:solidFill>
          <a:latin typeface="+mn-lt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2400">
          <a:solidFill>
            <a:srgbClr val="000000"/>
          </a:solidFill>
          <a:latin typeface="+mn-lt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000">
          <a:solidFill>
            <a:srgbClr val="000000"/>
          </a:solidFill>
          <a:latin typeface="+mn-lt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000000"/>
          </a:solidFill>
          <a:latin typeface="+mn-lt"/>
        </a:defRPr>
      </a:lvl5pPr>
      <a:lvl6pPr marL="25146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</a:defRPr>
      </a:lvl6pPr>
      <a:lvl7pPr marL="29718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</a:defRPr>
      </a:lvl7pPr>
      <a:lvl8pPr marL="34290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</a:defRPr>
      </a:lvl8pPr>
      <a:lvl9pPr marL="3886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8588"/>
            <a:ext cx="8208963" cy="14335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текста заголовка щелкните мышью</a:t>
            </a:r>
          </a:p>
        </p:txBody>
      </p:sp>
      <p:sp>
        <p:nvSpPr>
          <p:cNvPr id="18435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08963" cy="45053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структуры щелкните мышью</a:t>
            </a:r>
          </a:p>
          <a:p>
            <a:pPr lvl="1"/>
            <a:r>
              <a:rPr lang="en-GB" smtClean="0"/>
              <a:t>Второй уровень структуры</a:t>
            </a:r>
          </a:p>
          <a:p>
            <a:pPr lvl="2"/>
            <a:r>
              <a:rPr lang="en-GB" smtClean="0"/>
              <a:t>Третий уровень структуры</a:t>
            </a:r>
          </a:p>
          <a:p>
            <a:pPr lvl="3"/>
            <a:r>
              <a:rPr lang="en-GB" smtClean="0"/>
              <a:t>Четвертый уровень структуры</a:t>
            </a:r>
          </a:p>
          <a:p>
            <a:pPr lvl="4"/>
            <a:r>
              <a:rPr lang="en-GB" smtClean="0"/>
              <a:t>Пятый уровень структуры</a:t>
            </a:r>
          </a:p>
          <a:p>
            <a:pPr lvl="4"/>
            <a:r>
              <a:rPr lang="en-GB" smtClean="0"/>
              <a:t>Шестой уровень структуры</a:t>
            </a:r>
          </a:p>
          <a:p>
            <a:pPr lvl="4"/>
            <a:r>
              <a:rPr lang="en-GB" smtClean="0"/>
              <a:t>Седьмой уровень структуры</a:t>
            </a:r>
          </a:p>
          <a:p>
            <a:pPr lvl="4"/>
            <a:r>
              <a:rPr lang="en-GB" smtClean="0"/>
              <a:t>Восьмой уровень структуры</a:t>
            </a:r>
          </a:p>
          <a:p>
            <a:pPr lvl="4"/>
            <a:r>
              <a:rPr lang="en-GB" smtClean="0"/>
              <a:t>Девятый уровень структуры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sldNum"/>
          </p:nvPr>
        </p:nvSpPr>
        <p:spPr bwMode="auto">
          <a:xfrm>
            <a:off x="6705600" y="6248400"/>
            <a:ext cx="1884363" cy="4365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buFont typeface="Times New Roman" pitchFamily="16" charset="0"/>
              <a:buNone/>
              <a:tabLst>
                <a:tab pos="723900" algn="l"/>
                <a:tab pos="1447800" algn="l"/>
              </a:tabLst>
              <a:defRPr sz="1400">
                <a:solidFill>
                  <a:srgbClr val="000000"/>
                </a:solidFill>
                <a:latin typeface="Times New Roman" pitchFamily="16" charset="0"/>
              </a:defRPr>
            </a:lvl1pPr>
          </a:lstStyle>
          <a:p>
            <a:pPr>
              <a:defRPr/>
            </a:pPr>
            <a:fld id="{F8BD83D0-396D-4D1B-A5D7-C484B73B0A6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7" r:id="rId1"/>
    <p:sldLayoutId id="2147483898" r:id="rId2"/>
    <p:sldLayoutId id="2147483899" r:id="rId3"/>
    <p:sldLayoutId id="2147483900" r:id="rId4"/>
    <p:sldLayoutId id="2147483901" r:id="rId5"/>
    <p:sldLayoutId id="2147483902" r:id="rId6"/>
    <p:sldLayoutId id="2147483903" r:id="rId7"/>
    <p:sldLayoutId id="2147483904" r:id="rId8"/>
    <p:sldLayoutId id="2147483905" r:id="rId9"/>
    <p:sldLayoutId id="2147483906" r:id="rId10"/>
    <p:sldLayoutId id="2147483907" r:id="rId11"/>
  </p:sldLayoutIdLst>
  <p:transition/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</a:defRPr>
      </a:lvl5pPr>
      <a:lvl6pPr marL="25146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</a:defRPr>
      </a:lvl6pPr>
      <a:lvl7pPr marL="29718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</a:defRPr>
      </a:lvl7pPr>
      <a:lvl8pPr marL="3429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</a:defRPr>
      </a:lvl8pPr>
      <a:lvl9pPr marL="3886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800">
          <a:solidFill>
            <a:srgbClr val="000000"/>
          </a:solidFill>
          <a:latin typeface="+mn-lt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2400">
          <a:solidFill>
            <a:srgbClr val="000000"/>
          </a:solidFill>
          <a:latin typeface="+mn-lt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000">
          <a:solidFill>
            <a:srgbClr val="000000"/>
          </a:solidFill>
          <a:latin typeface="+mn-lt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000000"/>
          </a:solidFill>
          <a:latin typeface="+mn-lt"/>
        </a:defRPr>
      </a:lvl5pPr>
      <a:lvl6pPr marL="25146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</a:defRPr>
      </a:lvl6pPr>
      <a:lvl7pPr marL="29718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</a:defRPr>
      </a:lvl7pPr>
      <a:lvl8pPr marL="34290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</a:defRPr>
      </a:lvl8pPr>
      <a:lvl9pPr marL="3886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8588"/>
            <a:ext cx="8208963" cy="14335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текста заголовка щелкните мышью</a:t>
            </a:r>
          </a:p>
        </p:txBody>
      </p:sp>
      <p:sp>
        <p:nvSpPr>
          <p:cNvPr id="1945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08963" cy="45053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структуры щелкните мышью</a:t>
            </a:r>
          </a:p>
          <a:p>
            <a:pPr lvl="1"/>
            <a:r>
              <a:rPr lang="en-GB" smtClean="0"/>
              <a:t>Второй уровень структуры</a:t>
            </a:r>
          </a:p>
          <a:p>
            <a:pPr lvl="2"/>
            <a:r>
              <a:rPr lang="en-GB" smtClean="0"/>
              <a:t>Третий уровень структуры</a:t>
            </a:r>
          </a:p>
          <a:p>
            <a:pPr lvl="3"/>
            <a:r>
              <a:rPr lang="en-GB" smtClean="0"/>
              <a:t>Четвертый уровень структуры</a:t>
            </a:r>
          </a:p>
          <a:p>
            <a:pPr lvl="4"/>
            <a:r>
              <a:rPr lang="en-GB" smtClean="0"/>
              <a:t>Пятый уровень структуры</a:t>
            </a:r>
          </a:p>
          <a:p>
            <a:pPr lvl="4"/>
            <a:r>
              <a:rPr lang="en-GB" smtClean="0"/>
              <a:t>Шестой уровень структуры</a:t>
            </a:r>
          </a:p>
          <a:p>
            <a:pPr lvl="4"/>
            <a:r>
              <a:rPr lang="en-GB" smtClean="0"/>
              <a:t>Седьмой уровень структуры</a:t>
            </a:r>
          </a:p>
          <a:p>
            <a:pPr lvl="4"/>
            <a:r>
              <a:rPr lang="en-GB" smtClean="0"/>
              <a:t>Восьмой уровень структуры</a:t>
            </a:r>
          </a:p>
          <a:p>
            <a:pPr lvl="4"/>
            <a:r>
              <a:rPr lang="en-GB" smtClean="0"/>
              <a:t>Девятый уровень структуры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sldNum"/>
          </p:nvPr>
        </p:nvSpPr>
        <p:spPr bwMode="auto">
          <a:xfrm>
            <a:off x="6705600" y="6248400"/>
            <a:ext cx="1884363" cy="4365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buFont typeface="Times New Roman" pitchFamily="16" charset="0"/>
              <a:buNone/>
              <a:tabLst>
                <a:tab pos="723900" algn="l"/>
                <a:tab pos="1447800" algn="l"/>
              </a:tabLst>
              <a:defRPr sz="1400">
                <a:solidFill>
                  <a:srgbClr val="000000"/>
                </a:solidFill>
                <a:latin typeface="Times New Roman" pitchFamily="16" charset="0"/>
              </a:defRPr>
            </a:lvl1pPr>
          </a:lstStyle>
          <a:p>
            <a:pPr>
              <a:defRPr/>
            </a:pPr>
            <a:fld id="{F158A51A-6301-40B1-A1F4-5FD8EBE92B0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8" r:id="rId1"/>
    <p:sldLayoutId id="2147483909" r:id="rId2"/>
    <p:sldLayoutId id="2147483910" r:id="rId3"/>
    <p:sldLayoutId id="2147483911" r:id="rId4"/>
    <p:sldLayoutId id="2147483912" r:id="rId5"/>
    <p:sldLayoutId id="2147483913" r:id="rId6"/>
    <p:sldLayoutId id="2147483914" r:id="rId7"/>
    <p:sldLayoutId id="2147483915" r:id="rId8"/>
    <p:sldLayoutId id="2147483916" r:id="rId9"/>
    <p:sldLayoutId id="2147483917" r:id="rId10"/>
    <p:sldLayoutId id="2147483918" r:id="rId11"/>
  </p:sldLayoutIdLst>
  <p:transition/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</a:defRPr>
      </a:lvl5pPr>
      <a:lvl6pPr marL="25146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</a:defRPr>
      </a:lvl6pPr>
      <a:lvl7pPr marL="29718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</a:defRPr>
      </a:lvl7pPr>
      <a:lvl8pPr marL="3429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</a:defRPr>
      </a:lvl8pPr>
      <a:lvl9pPr marL="3886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800">
          <a:solidFill>
            <a:srgbClr val="000000"/>
          </a:solidFill>
          <a:latin typeface="+mn-lt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2400">
          <a:solidFill>
            <a:srgbClr val="000000"/>
          </a:solidFill>
          <a:latin typeface="+mn-lt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000">
          <a:solidFill>
            <a:srgbClr val="000000"/>
          </a:solidFill>
          <a:latin typeface="+mn-lt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000000"/>
          </a:solidFill>
          <a:latin typeface="+mn-lt"/>
        </a:defRPr>
      </a:lvl5pPr>
      <a:lvl6pPr marL="25146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</a:defRPr>
      </a:lvl6pPr>
      <a:lvl7pPr marL="29718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</a:defRPr>
      </a:lvl7pPr>
      <a:lvl8pPr marL="34290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</a:defRPr>
      </a:lvl8pPr>
      <a:lvl9pPr marL="3886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8588"/>
            <a:ext cx="8208963" cy="14335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текста заголовка щелкните мышью</a:t>
            </a:r>
          </a:p>
        </p:txBody>
      </p:sp>
      <p:sp>
        <p:nvSpPr>
          <p:cNvPr id="2051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08963" cy="45053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структуры щелкните мышью</a:t>
            </a:r>
          </a:p>
          <a:p>
            <a:pPr lvl="1"/>
            <a:r>
              <a:rPr lang="en-GB" smtClean="0"/>
              <a:t>Второй уровень структуры</a:t>
            </a:r>
          </a:p>
          <a:p>
            <a:pPr lvl="2"/>
            <a:r>
              <a:rPr lang="en-GB" smtClean="0"/>
              <a:t>Третий уровень структуры</a:t>
            </a:r>
          </a:p>
          <a:p>
            <a:pPr lvl="3"/>
            <a:r>
              <a:rPr lang="en-GB" smtClean="0"/>
              <a:t>Четвертый уровень структуры</a:t>
            </a:r>
          </a:p>
          <a:p>
            <a:pPr lvl="4"/>
            <a:r>
              <a:rPr lang="en-GB" smtClean="0"/>
              <a:t>Пятый уровень структуры</a:t>
            </a:r>
          </a:p>
          <a:p>
            <a:pPr lvl="4"/>
            <a:r>
              <a:rPr lang="en-GB" smtClean="0"/>
              <a:t>Шестой уровень структуры</a:t>
            </a:r>
          </a:p>
          <a:p>
            <a:pPr lvl="4"/>
            <a:r>
              <a:rPr lang="en-GB" smtClean="0"/>
              <a:t>Седьмой уровень структуры</a:t>
            </a:r>
          </a:p>
          <a:p>
            <a:pPr lvl="4"/>
            <a:r>
              <a:rPr lang="en-GB" smtClean="0"/>
              <a:t>Восьмой уровень структуры</a:t>
            </a:r>
          </a:p>
          <a:p>
            <a:pPr lvl="4"/>
            <a:r>
              <a:rPr lang="en-GB" smtClean="0"/>
              <a:t>Девятый уровень структуры</a:t>
            </a:r>
          </a:p>
        </p:txBody>
      </p:sp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1066800" y="6248400"/>
            <a:ext cx="19050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buFont typeface="Times New Roman" pitchFamily="16" charset="0"/>
              <a:buNone/>
              <a:defRPr/>
            </a:pPr>
            <a:endParaRPr lang="ru-RU"/>
          </a:p>
        </p:txBody>
      </p:sp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3429000" y="6248400"/>
            <a:ext cx="28956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buFont typeface="Times New Roman" pitchFamily="16" charset="0"/>
              <a:buNone/>
              <a:defRPr/>
            </a:pPr>
            <a:endParaRPr lang="ru-RU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705600" y="6248400"/>
            <a:ext cx="1884363" cy="4365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buFont typeface="Times New Roman" pitchFamily="16" charset="0"/>
              <a:buNone/>
              <a:tabLst>
                <a:tab pos="723900" algn="l"/>
                <a:tab pos="1447800" algn="l"/>
              </a:tabLst>
              <a:defRPr sz="1400">
                <a:solidFill>
                  <a:srgbClr val="000000"/>
                </a:solidFill>
                <a:latin typeface="Times New Roman" pitchFamily="16" charset="0"/>
              </a:defRPr>
            </a:lvl1pPr>
          </a:lstStyle>
          <a:p>
            <a:pPr>
              <a:defRPr/>
            </a:pPr>
            <a:fld id="{BA4D36A1-CFDC-4543-8DD1-6FA7CB7490E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ransition/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</a:defRPr>
      </a:lvl5pPr>
      <a:lvl6pPr marL="25146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</a:defRPr>
      </a:lvl6pPr>
      <a:lvl7pPr marL="29718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</a:defRPr>
      </a:lvl7pPr>
      <a:lvl8pPr marL="3429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</a:defRPr>
      </a:lvl8pPr>
      <a:lvl9pPr marL="3886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800">
          <a:solidFill>
            <a:srgbClr val="000000"/>
          </a:solidFill>
          <a:latin typeface="+mn-lt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2400">
          <a:solidFill>
            <a:srgbClr val="000000"/>
          </a:solidFill>
          <a:latin typeface="+mn-lt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000">
          <a:solidFill>
            <a:srgbClr val="000000"/>
          </a:solidFill>
          <a:latin typeface="+mn-lt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000000"/>
          </a:solidFill>
          <a:latin typeface="+mn-lt"/>
        </a:defRPr>
      </a:lvl5pPr>
      <a:lvl6pPr marL="25146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</a:defRPr>
      </a:lvl6pPr>
      <a:lvl7pPr marL="29718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</a:defRPr>
      </a:lvl7pPr>
      <a:lvl8pPr marL="34290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</a:defRPr>
      </a:lvl8pPr>
      <a:lvl9pPr marL="3886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8588"/>
            <a:ext cx="8208963" cy="14335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текста заголовка щелкните мышью</a:t>
            </a:r>
          </a:p>
        </p:txBody>
      </p:sp>
      <p:sp>
        <p:nvSpPr>
          <p:cNvPr id="20483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08963" cy="45053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структуры щелкните мышью</a:t>
            </a:r>
          </a:p>
          <a:p>
            <a:pPr lvl="1"/>
            <a:r>
              <a:rPr lang="en-GB" smtClean="0"/>
              <a:t>Второй уровень структуры</a:t>
            </a:r>
          </a:p>
          <a:p>
            <a:pPr lvl="2"/>
            <a:r>
              <a:rPr lang="en-GB" smtClean="0"/>
              <a:t>Третий уровень структуры</a:t>
            </a:r>
          </a:p>
          <a:p>
            <a:pPr lvl="3"/>
            <a:r>
              <a:rPr lang="en-GB" smtClean="0"/>
              <a:t>Четвертый уровень структуры</a:t>
            </a:r>
          </a:p>
          <a:p>
            <a:pPr lvl="4"/>
            <a:r>
              <a:rPr lang="en-GB" smtClean="0"/>
              <a:t>Пятый уровень структуры</a:t>
            </a:r>
          </a:p>
          <a:p>
            <a:pPr lvl="4"/>
            <a:r>
              <a:rPr lang="en-GB" smtClean="0"/>
              <a:t>Шестой уровень структуры</a:t>
            </a:r>
          </a:p>
          <a:p>
            <a:pPr lvl="4"/>
            <a:r>
              <a:rPr lang="en-GB" smtClean="0"/>
              <a:t>Седьмой уровень структуры</a:t>
            </a:r>
          </a:p>
          <a:p>
            <a:pPr lvl="4"/>
            <a:r>
              <a:rPr lang="en-GB" smtClean="0"/>
              <a:t>Восьмой уровень структуры</a:t>
            </a:r>
          </a:p>
          <a:p>
            <a:pPr lvl="4"/>
            <a:r>
              <a:rPr lang="en-GB" smtClean="0"/>
              <a:t>Девятый уровень структуры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sldNum"/>
          </p:nvPr>
        </p:nvSpPr>
        <p:spPr bwMode="auto">
          <a:xfrm>
            <a:off x="6705600" y="6248400"/>
            <a:ext cx="1884363" cy="4365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buFont typeface="Times New Roman" pitchFamily="16" charset="0"/>
              <a:buNone/>
              <a:tabLst>
                <a:tab pos="723900" algn="l"/>
                <a:tab pos="1447800" algn="l"/>
              </a:tabLst>
              <a:defRPr sz="1400">
                <a:solidFill>
                  <a:srgbClr val="000000"/>
                </a:solidFill>
                <a:latin typeface="Times New Roman" pitchFamily="16" charset="0"/>
              </a:defRPr>
            </a:lvl1pPr>
          </a:lstStyle>
          <a:p>
            <a:pPr>
              <a:defRPr/>
            </a:pPr>
            <a:fld id="{99674F53-CB61-4AB8-93EF-9EBC4288CF9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9" r:id="rId1"/>
    <p:sldLayoutId id="2147483920" r:id="rId2"/>
    <p:sldLayoutId id="2147483921" r:id="rId3"/>
    <p:sldLayoutId id="2147483922" r:id="rId4"/>
    <p:sldLayoutId id="2147483923" r:id="rId5"/>
    <p:sldLayoutId id="2147483924" r:id="rId6"/>
    <p:sldLayoutId id="2147483925" r:id="rId7"/>
    <p:sldLayoutId id="2147483926" r:id="rId8"/>
    <p:sldLayoutId id="2147483927" r:id="rId9"/>
    <p:sldLayoutId id="2147483928" r:id="rId10"/>
    <p:sldLayoutId id="2147483929" r:id="rId11"/>
  </p:sldLayoutIdLst>
  <p:transition/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</a:defRPr>
      </a:lvl5pPr>
      <a:lvl6pPr marL="25146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</a:defRPr>
      </a:lvl6pPr>
      <a:lvl7pPr marL="29718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</a:defRPr>
      </a:lvl7pPr>
      <a:lvl8pPr marL="3429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</a:defRPr>
      </a:lvl8pPr>
      <a:lvl9pPr marL="3886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800">
          <a:solidFill>
            <a:srgbClr val="000000"/>
          </a:solidFill>
          <a:latin typeface="+mn-lt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2400">
          <a:solidFill>
            <a:srgbClr val="000000"/>
          </a:solidFill>
          <a:latin typeface="+mn-lt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000">
          <a:solidFill>
            <a:srgbClr val="000000"/>
          </a:solidFill>
          <a:latin typeface="+mn-lt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000000"/>
          </a:solidFill>
          <a:latin typeface="+mn-lt"/>
        </a:defRPr>
      </a:lvl5pPr>
      <a:lvl6pPr marL="25146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</a:defRPr>
      </a:lvl6pPr>
      <a:lvl7pPr marL="29718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</a:defRPr>
      </a:lvl7pPr>
      <a:lvl8pPr marL="34290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</a:defRPr>
      </a:lvl8pPr>
      <a:lvl9pPr marL="3886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8588"/>
            <a:ext cx="8208963" cy="14335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текста заголовка щелкните мышью</a:t>
            </a:r>
          </a:p>
        </p:txBody>
      </p:sp>
      <p:sp>
        <p:nvSpPr>
          <p:cNvPr id="2150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08963" cy="45053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структуры щелкните мышью</a:t>
            </a:r>
          </a:p>
          <a:p>
            <a:pPr lvl="1"/>
            <a:r>
              <a:rPr lang="en-GB" smtClean="0"/>
              <a:t>Второй уровень структуры</a:t>
            </a:r>
          </a:p>
          <a:p>
            <a:pPr lvl="2"/>
            <a:r>
              <a:rPr lang="en-GB" smtClean="0"/>
              <a:t>Третий уровень структуры</a:t>
            </a:r>
          </a:p>
          <a:p>
            <a:pPr lvl="3"/>
            <a:r>
              <a:rPr lang="en-GB" smtClean="0"/>
              <a:t>Четвертый уровень структуры</a:t>
            </a:r>
          </a:p>
          <a:p>
            <a:pPr lvl="4"/>
            <a:r>
              <a:rPr lang="en-GB" smtClean="0"/>
              <a:t>Пятый уровень структуры</a:t>
            </a:r>
          </a:p>
          <a:p>
            <a:pPr lvl="4"/>
            <a:r>
              <a:rPr lang="en-GB" smtClean="0"/>
              <a:t>Шестой уровень структуры</a:t>
            </a:r>
          </a:p>
          <a:p>
            <a:pPr lvl="4"/>
            <a:r>
              <a:rPr lang="en-GB" smtClean="0"/>
              <a:t>Седьмой уровень структуры</a:t>
            </a:r>
          </a:p>
          <a:p>
            <a:pPr lvl="4"/>
            <a:r>
              <a:rPr lang="en-GB" smtClean="0"/>
              <a:t>Восьмой уровень структуры</a:t>
            </a:r>
          </a:p>
          <a:p>
            <a:pPr lvl="4"/>
            <a:r>
              <a:rPr lang="en-GB" smtClean="0"/>
              <a:t>Девятый уровень структуры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sldNum"/>
          </p:nvPr>
        </p:nvSpPr>
        <p:spPr bwMode="auto">
          <a:xfrm>
            <a:off x="6705600" y="6248400"/>
            <a:ext cx="1884363" cy="4365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buFont typeface="Times New Roman" pitchFamily="16" charset="0"/>
              <a:buNone/>
              <a:tabLst>
                <a:tab pos="723900" algn="l"/>
                <a:tab pos="1447800" algn="l"/>
              </a:tabLst>
              <a:defRPr sz="1400">
                <a:solidFill>
                  <a:srgbClr val="000000"/>
                </a:solidFill>
                <a:latin typeface="Times New Roman" pitchFamily="16" charset="0"/>
              </a:defRPr>
            </a:lvl1pPr>
          </a:lstStyle>
          <a:p>
            <a:pPr>
              <a:defRPr/>
            </a:pPr>
            <a:fld id="{A70208C3-AF75-46A3-91A6-14D89E06042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0" r:id="rId1"/>
    <p:sldLayoutId id="2147483931" r:id="rId2"/>
    <p:sldLayoutId id="2147483932" r:id="rId3"/>
    <p:sldLayoutId id="2147483933" r:id="rId4"/>
    <p:sldLayoutId id="2147483934" r:id="rId5"/>
    <p:sldLayoutId id="2147483935" r:id="rId6"/>
    <p:sldLayoutId id="2147483936" r:id="rId7"/>
    <p:sldLayoutId id="2147483937" r:id="rId8"/>
    <p:sldLayoutId id="2147483938" r:id="rId9"/>
    <p:sldLayoutId id="2147483939" r:id="rId10"/>
    <p:sldLayoutId id="2147483940" r:id="rId11"/>
  </p:sldLayoutIdLst>
  <p:transition/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</a:defRPr>
      </a:lvl5pPr>
      <a:lvl6pPr marL="25146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</a:defRPr>
      </a:lvl6pPr>
      <a:lvl7pPr marL="29718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</a:defRPr>
      </a:lvl7pPr>
      <a:lvl8pPr marL="3429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</a:defRPr>
      </a:lvl8pPr>
      <a:lvl9pPr marL="3886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800">
          <a:solidFill>
            <a:srgbClr val="000000"/>
          </a:solidFill>
          <a:latin typeface="+mn-lt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2400">
          <a:solidFill>
            <a:srgbClr val="000000"/>
          </a:solidFill>
          <a:latin typeface="+mn-lt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000">
          <a:solidFill>
            <a:srgbClr val="000000"/>
          </a:solidFill>
          <a:latin typeface="+mn-lt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000000"/>
          </a:solidFill>
          <a:latin typeface="+mn-lt"/>
        </a:defRPr>
      </a:lvl5pPr>
      <a:lvl6pPr marL="25146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</a:defRPr>
      </a:lvl6pPr>
      <a:lvl7pPr marL="29718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</a:defRPr>
      </a:lvl7pPr>
      <a:lvl8pPr marL="34290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</a:defRPr>
      </a:lvl8pPr>
      <a:lvl9pPr marL="3886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8588"/>
            <a:ext cx="8208963" cy="14335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текста заголовка щелкните мышью</a:t>
            </a:r>
          </a:p>
        </p:txBody>
      </p:sp>
      <p:sp>
        <p:nvSpPr>
          <p:cNvPr id="22531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08963" cy="45053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структуры щелкните мышью</a:t>
            </a:r>
          </a:p>
          <a:p>
            <a:pPr lvl="1"/>
            <a:r>
              <a:rPr lang="en-GB" smtClean="0"/>
              <a:t>Второй уровень структуры</a:t>
            </a:r>
          </a:p>
          <a:p>
            <a:pPr lvl="2"/>
            <a:r>
              <a:rPr lang="en-GB" smtClean="0"/>
              <a:t>Третий уровень структуры</a:t>
            </a:r>
          </a:p>
          <a:p>
            <a:pPr lvl="3"/>
            <a:r>
              <a:rPr lang="en-GB" smtClean="0"/>
              <a:t>Четвертый уровень структуры</a:t>
            </a:r>
          </a:p>
          <a:p>
            <a:pPr lvl="4"/>
            <a:r>
              <a:rPr lang="en-GB" smtClean="0"/>
              <a:t>Пятый уровень структуры</a:t>
            </a:r>
          </a:p>
          <a:p>
            <a:pPr lvl="4"/>
            <a:r>
              <a:rPr lang="en-GB" smtClean="0"/>
              <a:t>Шестой уровень структуры</a:t>
            </a:r>
          </a:p>
          <a:p>
            <a:pPr lvl="4"/>
            <a:r>
              <a:rPr lang="en-GB" smtClean="0"/>
              <a:t>Седьмой уровень структуры</a:t>
            </a:r>
          </a:p>
          <a:p>
            <a:pPr lvl="4"/>
            <a:r>
              <a:rPr lang="en-GB" smtClean="0"/>
              <a:t>Восьмой уровень структуры</a:t>
            </a:r>
          </a:p>
          <a:p>
            <a:pPr lvl="4"/>
            <a:r>
              <a:rPr lang="en-GB" smtClean="0"/>
              <a:t>Девятый уровень структуры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sldNum"/>
          </p:nvPr>
        </p:nvSpPr>
        <p:spPr bwMode="auto">
          <a:xfrm>
            <a:off x="6705600" y="6248400"/>
            <a:ext cx="1884363" cy="4365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buFont typeface="Times New Roman" pitchFamily="16" charset="0"/>
              <a:buNone/>
              <a:tabLst>
                <a:tab pos="723900" algn="l"/>
                <a:tab pos="1447800" algn="l"/>
              </a:tabLst>
              <a:defRPr sz="1400">
                <a:solidFill>
                  <a:srgbClr val="000000"/>
                </a:solidFill>
                <a:latin typeface="Times New Roman" pitchFamily="16" charset="0"/>
              </a:defRPr>
            </a:lvl1pPr>
          </a:lstStyle>
          <a:p>
            <a:pPr>
              <a:defRPr/>
            </a:pPr>
            <a:fld id="{7A481681-C653-4640-9769-16A02C569D9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1" r:id="rId1"/>
    <p:sldLayoutId id="2147483942" r:id="rId2"/>
    <p:sldLayoutId id="2147483943" r:id="rId3"/>
    <p:sldLayoutId id="2147483944" r:id="rId4"/>
    <p:sldLayoutId id="2147483945" r:id="rId5"/>
    <p:sldLayoutId id="2147483946" r:id="rId6"/>
    <p:sldLayoutId id="2147483947" r:id="rId7"/>
    <p:sldLayoutId id="2147483948" r:id="rId8"/>
    <p:sldLayoutId id="2147483949" r:id="rId9"/>
    <p:sldLayoutId id="2147483950" r:id="rId10"/>
    <p:sldLayoutId id="2147483951" r:id="rId11"/>
  </p:sldLayoutIdLst>
  <p:transition/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</a:defRPr>
      </a:lvl5pPr>
      <a:lvl6pPr marL="25146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</a:defRPr>
      </a:lvl6pPr>
      <a:lvl7pPr marL="29718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</a:defRPr>
      </a:lvl7pPr>
      <a:lvl8pPr marL="3429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</a:defRPr>
      </a:lvl8pPr>
      <a:lvl9pPr marL="3886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800">
          <a:solidFill>
            <a:srgbClr val="000000"/>
          </a:solidFill>
          <a:latin typeface="+mn-lt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2400">
          <a:solidFill>
            <a:srgbClr val="000000"/>
          </a:solidFill>
          <a:latin typeface="+mn-lt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000">
          <a:solidFill>
            <a:srgbClr val="000000"/>
          </a:solidFill>
          <a:latin typeface="+mn-lt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000000"/>
          </a:solidFill>
          <a:latin typeface="+mn-lt"/>
        </a:defRPr>
      </a:lvl5pPr>
      <a:lvl6pPr marL="25146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</a:defRPr>
      </a:lvl6pPr>
      <a:lvl7pPr marL="29718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</a:defRPr>
      </a:lvl7pPr>
      <a:lvl8pPr marL="34290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</a:defRPr>
      </a:lvl8pPr>
      <a:lvl9pPr marL="3886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8588"/>
            <a:ext cx="8208963" cy="14335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текста заголовка щелкните мышью</a:t>
            </a:r>
          </a:p>
        </p:txBody>
      </p:sp>
      <p:sp>
        <p:nvSpPr>
          <p:cNvPr id="23555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08963" cy="45053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структуры щелкните мышью</a:t>
            </a:r>
          </a:p>
          <a:p>
            <a:pPr lvl="1"/>
            <a:r>
              <a:rPr lang="en-GB" smtClean="0"/>
              <a:t>Второй уровень структуры</a:t>
            </a:r>
          </a:p>
          <a:p>
            <a:pPr lvl="2"/>
            <a:r>
              <a:rPr lang="en-GB" smtClean="0"/>
              <a:t>Третий уровень структуры</a:t>
            </a:r>
          </a:p>
          <a:p>
            <a:pPr lvl="3"/>
            <a:r>
              <a:rPr lang="en-GB" smtClean="0"/>
              <a:t>Четвертый уровень структуры</a:t>
            </a:r>
          </a:p>
          <a:p>
            <a:pPr lvl="4"/>
            <a:r>
              <a:rPr lang="en-GB" smtClean="0"/>
              <a:t>Пятый уровень структуры</a:t>
            </a:r>
          </a:p>
          <a:p>
            <a:pPr lvl="4"/>
            <a:r>
              <a:rPr lang="en-GB" smtClean="0"/>
              <a:t>Шестой уровень структуры</a:t>
            </a:r>
          </a:p>
          <a:p>
            <a:pPr lvl="4"/>
            <a:r>
              <a:rPr lang="en-GB" smtClean="0"/>
              <a:t>Седьмой уровень структуры</a:t>
            </a:r>
          </a:p>
          <a:p>
            <a:pPr lvl="4"/>
            <a:r>
              <a:rPr lang="en-GB" smtClean="0"/>
              <a:t>Восьмой уровень структуры</a:t>
            </a:r>
          </a:p>
          <a:p>
            <a:pPr lvl="4"/>
            <a:r>
              <a:rPr lang="en-GB" smtClean="0"/>
              <a:t>Девятый уровень структуры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sldNum"/>
          </p:nvPr>
        </p:nvSpPr>
        <p:spPr bwMode="auto">
          <a:xfrm>
            <a:off x="6705600" y="6248400"/>
            <a:ext cx="1884363" cy="4365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buFont typeface="Times New Roman" pitchFamily="16" charset="0"/>
              <a:buNone/>
              <a:tabLst>
                <a:tab pos="723900" algn="l"/>
                <a:tab pos="1447800" algn="l"/>
              </a:tabLst>
              <a:defRPr sz="1400">
                <a:solidFill>
                  <a:srgbClr val="000000"/>
                </a:solidFill>
                <a:latin typeface="Times New Roman" pitchFamily="16" charset="0"/>
              </a:defRPr>
            </a:lvl1pPr>
          </a:lstStyle>
          <a:p>
            <a:pPr>
              <a:defRPr/>
            </a:pPr>
            <a:fld id="{76261510-981E-4CD0-8250-0A8B8C1D98C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52" r:id="rId1"/>
    <p:sldLayoutId id="2147483953" r:id="rId2"/>
    <p:sldLayoutId id="2147483954" r:id="rId3"/>
    <p:sldLayoutId id="2147483955" r:id="rId4"/>
    <p:sldLayoutId id="2147483956" r:id="rId5"/>
    <p:sldLayoutId id="2147483957" r:id="rId6"/>
    <p:sldLayoutId id="2147483958" r:id="rId7"/>
    <p:sldLayoutId id="2147483959" r:id="rId8"/>
    <p:sldLayoutId id="2147483960" r:id="rId9"/>
    <p:sldLayoutId id="2147483961" r:id="rId10"/>
    <p:sldLayoutId id="2147483962" r:id="rId11"/>
  </p:sldLayoutIdLst>
  <p:transition/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</a:defRPr>
      </a:lvl5pPr>
      <a:lvl6pPr marL="25146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</a:defRPr>
      </a:lvl6pPr>
      <a:lvl7pPr marL="29718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</a:defRPr>
      </a:lvl7pPr>
      <a:lvl8pPr marL="3429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</a:defRPr>
      </a:lvl8pPr>
      <a:lvl9pPr marL="3886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800">
          <a:solidFill>
            <a:srgbClr val="000000"/>
          </a:solidFill>
          <a:latin typeface="+mn-lt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2400">
          <a:solidFill>
            <a:srgbClr val="000000"/>
          </a:solidFill>
          <a:latin typeface="+mn-lt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000">
          <a:solidFill>
            <a:srgbClr val="000000"/>
          </a:solidFill>
          <a:latin typeface="+mn-lt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000000"/>
          </a:solidFill>
          <a:latin typeface="+mn-lt"/>
        </a:defRPr>
      </a:lvl5pPr>
      <a:lvl6pPr marL="25146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</a:defRPr>
      </a:lvl6pPr>
      <a:lvl7pPr marL="29718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</a:defRPr>
      </a:lvl7pPr>
      <a:lvl8pPr marL="34290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</a:defRPr>
      </a:lvl8pPr>
      <a:lvl9pPr marL="3886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8588"/>
            <a:ext cx="8208963" cy="14335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текста заголовка щелкните мышью</a:t>
            </a:r>
          </a:p>
        </p:txBody>
      </p:sp>
      <p:sp>
        <p:nvSpPr>
          <p:cNvPr id="2457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08963" cy="45053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структуры щелкните мышью</a:t>
            </a:r>
          </a:p>
          <a:p>
            <a:pPr lvl="1"/>
            <a:r>
              <a:rPr lang="en-GB" smtClean="0"/>
              <a:t>Второй уровень структуры</a:t>
            </a:r>
          </a:p>
          <a:p>
            <a:pPr lvl="2"/>
            <a:r>
              <a:rPr lang="en-GB" smtClean="0"/>
              <a:t>Третий уровень структуры</a:t>
            </a:r>
          </a:p>
          <a:p>
            <a:pPr lvl="3"/>
            <a:r>
              <a:rPr lang="en-GB" smtClean="0"/>
              <a:t>Четвертый уровень структуры</a:t>
            </a:r>
          </a:p>
          <a:p>
            <a:pPr lvl="4"/>
            <a:r>
              <a:rPr lang="en-GB" smtClean="0"/>
              <a:t>Пятый уровень структуры</a:t>
            </a:r>
          </a:p>
          <a:p>
            <a:pPr lvl="4"/>
            <a:r>
              <a:rPr lang="en-GB" smtClean="0"/>
              <a:t>Шестой уровень структуры</a:t>
            </a:r>
          </a:p>
          <a:p>
            <a:pPr lvl="4"/>
            <a:r>
              <a:rPr lang="en-GB" smtClean="0"/>
              <a:t>Седьмой уровень структуры</a:t>
            </a:r>
          </a:p>
          <a:p>
            <a:pPr lvl="4"/>
            <a:r>
              <a:rPr lang="en-GB" smtClean="0"/>
              <a:t>Восьмой уровень структуры</a:t>
            </a:r>
          </a:p>
          <a:p>
            <a:pPr lvl="4"/>
            <a:r>
              <a:rPr lang="en-GB" smtClean="0"/>
              <a:t>Девятый уровень структуры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sldNum"/>
          </p:nvPr>
        </p:nvSpPr>
        <p:spPr bwMode="auto">
          <a:xfrm>
            <a:off x="6705600" y="6248400"/>
            <a:ext cx="1884363" cy="4365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buFont typeface="Times New Roman" pitchFamily="16" charset="0"/>
              <a:buNone/>
              <a:tabLst>
                <a:tab pos="723900" algn="l"/>
                <a:tab pos="1447800" algn="l"/>
              </a:tabLst>
              <a:defRPr sz="1400">
                <a:solidFill>
                  <a:srgbClr val="000000"/>
                </a:solidFill>
                <a:latin typeface="Times New Roman" pitchFamily="16" charset="0"/>
              </a:defRPr>
            </a:lvl1pPr>
          </a:lstStyle>
          <a:p>
            <a:pPr>
              <a:defRPr/>
            </a:pPr>
            <a:fld id="{CD563372-F010-40DF-A407-7D1D9A64761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3" r:id="rId1"/>
    <p:sldLayoutId id="2147483964" r:id="rId2"/>
    <p:sldLayoutId id="2147483965" r:id="rId3"/>
    <p:sldLayoutId id="2147483966" r:id="rId4"/>
    <p:sldLayoutId id="2147483967" r:id="rId5"/>
    <p:sldLayoutId id="2147483968" r:id="rId6"/>
    <p:sldLayoutId id="2147483969" r:id="rId7"/>
    <p:sldLayoutId id="2147483970" r:id="rId8"/>
    <p:sldLayoutId id="2147483971" r:id="rId9"/>
    <p:sldLayoutId id="2147483972" r:id="rId10"/>
    <p:sldLayoutId id="2147483973" r:id="rId11"/>
  </p:sldLayoutIdLst>
  <p:transition/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</a:defRPr>
      </a:lvl5pPr>
      <a:lvl6pPr marL="25146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</a:defRPr>
      </a:lvl6pPr>
      <a:lvl7pPr marL="29718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</a:defRPr>
      </a:lvl7pPr>
      <a:lvl8pPr marL="3429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</a:defRPr>
      </a:lvl8pPr>
      <a:lvl9pPr marL="3886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800">
          <a:solidFill>
            <a:srgbClr val="000000"/>
          </a:solidFill>
          <a:latin typeface="+mn-lt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2400">
          <a:solidFill>
            <a:srgbClr val="000000"/>
          </a:solidFill>
          <a:latin typeface="+mn-lt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000">
          <a:solidFill>
            <a:srgbClr val="000000"/>
          </a:solidFill>
          <a:latin typeface="+mn-lt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000000"/>
          </a:solidFill>
          <a:latin typeface="+mn-lt"/>
        </a:defRPr>
      </a:lvl5pPr>
      <a:lvl6pPr marL="25146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</a:defRPr>
      </a:lvl6pPr>
      <a:lvl7pPr marL="29718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</a:defRPr>
      </a:lvl7pPr>
      <a:lvl8pPr marL="34290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</a:defRPr>
      </a:lvl8pPr>
      <a:lvl9pPr marL="3886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8588"/>
            <a:ext cx="8208963" cy="14335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текста заголовка щелкните мышью</a:t>
            </a:r>
          </a:p>
        </p:txBody>
      </p:sp>
      <p:sp>
        <p:nvSpPr>
          <p:cNvPr id="25603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08963" cy="45053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структуры щелкните мышью</a:t>
            </a:r>
          </a:p>
          <a:p>
            <a:pPr lvl="1"/>
            <a:r>
              <a:rPr lang="en-GB" smtClean="0"/>
              <a:t>Второй уровень структуры</a:t>
            </a:r>
          </a:p>
          <a:p>
            <a:pPr lvl="2"/>
            <a:r>
              <a:rPr lang="en-GB" smtClean="0"/>
              <a:t>Третий уровень структуры</a:t>
            </a:r>
          </a:p>
          <a:p>
            <a:pPr lvl="3"/>
            <a:r>
              <a:rPr lang="en-GB" smtClean="0"/>
              <a:t>Четвертый уровень структуры</a:t>
            </a:r>
          </a:p>
          <a:p>
            <a:pPr lvl="4"/>
            <a:r>
              <a:rPr lang="en-GB" smtClean="0"/>
              <a:t>Пятый уровень структуры</a:t>
            </a:r>
          </a:p>
          <a:p>
            <a:pPr lvl="4"/>
            <a:r>
              <a:rPr lang="en-GB" smtClean="0"/>
              <a:t>Шестой уровень структуры</a:t>
            </a:r>
          </a:p>
          <a:p>
            <a:pPr lvl="4"/>
            <a:r>
              <a:rPr lang="en-GB" smtClean="0"/>
              <a:t>Седьмой уровень структуры</a:t>
            </a:r>
          </a:p>
          <a:p>
            <a:pPr lvl="4"/>
            <a:r>
              <a:rPr lang="en-GB" smtClean="0"/>
              <a:t>Восьмой уровень структуры</a:t>
            </a:r>
          </a:p>
          <a:p>
            <a:pPr lvl="4"/>
            <a:r>
              <a:rPr lang="en-GB" smtClean="0"/>
              <a:t>Девятый уровень структуры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5225"/>
            <a:ext cx="2112963" cy="455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buFont typeface="Times New Roman" pitchFamily="16" charset="0"/>
              <a:buNone/>
              <a:tabLst>
                <a:tab pos="723900" algn="l"/>
                <a:tab pos="1447800" algn="l"/>
              </a:tabLst>
              <a:defRPr sz="1400">
                <a:solidFill>
                  <a:srgbClr val="000000"/>
                </a:solidFill>
                <a:latin typeface="Times New Roman" pitchFamily="16" charset="0"/>
              </a:defRPr>
            </a:lvl1pPr>
          </a:lstStyle>
          <a:p>
            <a:pPr>
              <a:defRPr/>
            </a:pPr>
            <a:fld id="{38C4F5F0-4B1E-4455-836E-29F40A84F65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74" r:id="rId1"/>
    <p:sldLayoutId id="2147483975" r:id="rId2"/>
    <p:sldLayoutId id="2147483976" r:id="rId3"/>
    <p:sldLayoutId id="2147483977" r:id="rId4"/>
    <p:sldLayoutId id="2147483978" r:id="rId5"/>
    <p:sldLayoutId id="2147483979" r:id="rId6"/>
    <p:sldLayoutId id="2147483980" r:id="rId7"/>
    <p:sldLayoutId id="2147483981" r:id="rId8"/>
    <p:sldLayoutId id="2147483982" r:id="rId9"/>
    <p:sldLayoutId id="2147483983" r:id="rId10"/>
    <p:sldLayoutId id="2147483984" r:id="rId11"/>
  </p:sldLayoutIdLst>
  <p:transition/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</a:defRPr>
      </a:lvl5pPr>
      <a:lvl6pPr marL="25146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</a:defRPr>
      </a:lvl6pPr>
      <a:lvl7pPr marL="29718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</a:defRPr>
      </a:lvl7pPr>
      <a:lvl8pPr marL="3429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</a:defRPr>
      </a:lvl8pPr>
      <a:lvl9pPr marL="3886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800">
          <a:solidFill>
            <a:srgbClr val="000000"/>
          </a:solidFill>
          <a:latin typeface="+mn-lt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2400">
          <a:solidFill>
            <a:srgbClr val="000000"/>
          </a:solidFill>
          <a:latin typeface="+mn-lt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000">
          <a:solidFill>
            <a:srgbClr val="000000"/>
          </a:solidFill>
          <a:latin typeface="+mn-lt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000000"/>
          </a:solidFill>
          <a:latin typeface="+mn-lt"/>
        </a:defRPr>
      </a:lvl5pPr>
      <a:lvl6pPr marL="25146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</a:defRPr>
      </a:lvl6pPr>
      <a:lvl7pPr marL="29718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</a:defRPr>
      </a:lvl7pPr>
      <a:lvl8pPr marL="34290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</a:defRPr>
      </a:lvl8pPr>
      <a:lvl9pPr marL="3886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8588"/>
            <a:ext cx="8208963" cy="14335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текста заголовка щелкните мышью</a:t>
            </a:r>
          </a:p>
        </p:txBody>
      </p:sp>
      <p:sp>
        <p:nvSpPr>
          <p:cNvPr id="266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08963" cy="45053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структуры щелкните мышью</a:t>
            </a:r>
          </a:p>
          <a:p>
            <a:pPr lvl="1"/>
            <a:r>
              <a:rPr lang="en-GB" smtClean="0"/>
              <a:t>Второй уровень структуры</a:t>
            </a:r>
          </a:p>
          <a:p>
            <a:pPr lvl="2"/>
            <a:r>
              <a:rPr lang="en-GB" smtClean="0"/>
              <a:t>Третий уровень структуры</a:t>
            </a:r>
          </a:p>
          <a:p>
            <a:pPr lvl="3"/>
            <a:r>
              <a:rPr lang="en-GB" smtClean="0"/>
              <a:t>Четвертый уровень структуры</a:t>
            </a:r>
          </a:p>
          <a:p>
            <a:pPr lvl="4"/>
            <a:r>
              <a:rPr lang="en-GB" smtClean="0"/>
              <a:t>Пятый уровень структуры</a:t>
            </a:r>
          </a:p>
          <a:p>
            <a:pPr lvl="4"/>
            <a:r>
              <a:rPr lang="en-GB" smtClean="0"/>
              <a:t>Шестой уровень структуры</a:t>
            </a:r>
          </a:p>
          <a:p>
            <a:pPr lvl="4"/>
            <a:r>
              <a:rPr lang="en-GB" smtClean="0"/>
              <a:t>Седьмой уровень структуры</a:t>
            </a:r>
          </a:p>
          <a:p>
            <a:pPr lvl="4"/>
            <a:r>
              <a:rPr lang="en-GB" smtClean="0"/>
              <a:t>Восьмой уровень структуры</a:t>
            </a:r>
          </a:p>
          <a:p>
            <a:pPr lvl="4"/>
            <a:r>
              <a:rPr lang="en-GB" smtClean="0"/>
              <a:t>Девятый уровень структуры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5225"/>
            <a:ext cx="2112963" cy="455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buFont typeface="Times New Roman" pitchFamily="16" charset="0"/>
              <a:buNone/>
              <a:tabLst>
                <a:tab pos="723900" algn="l"/>
                <a:tab pos="1447800" algn="l"/>
              </a:tabLst>
              <a:defRPr sz="1400">
                <a:solidFill>
                  <a:srgbClr val="000000"/>
                </a:solidFill>
                <a:latin typeface="Times New Roman" pitchFamily="16" charset="0"/>
              </a:defRPr>
            </a:lvl1pPr>
          </a:lstStyle>
          <a:p>
            <a:pPr>
              <a:defRPr/>
            </a:pPr>
            <a:fld id="{B9D90EB5-3124-44FA-927D-9506233EEA4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85" r:id="rId1"/>
    <p:sldLayoutId id="2147483986" r:id="rId2"/>
    <p:sldLayoutId id="2147483987" r:id="rId3"/>
    <p:sldLayoutId id="2147483988" r:id="rId4"/>
    <p:sldLayoutId id="2147483989" r:id="rId5"/>
    <p:sldLayoutId id="2147483990" r:id="rId6"/>
    <p:sldLayoutId id="2147483991" r:id="rId7"/>
    <p:sldLayoutId id="2147483992" r:id="rId8"/>
    <p:sldLayoutId id="2147483993" r:id="rId9"/>
    <p:sldLayoutId id="2147483994" r:id="rId10"/>
    <p:sldLayoutId id="2147483995" r:id="rId11"/>
  </p:sldLayoutIdLst>
  <p:transition/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</a:defRPr>
      </a:lvl5pPr>
      <a:lvl6pPr marL="25146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</a:defRPr>
      </a:lvl6pPr>
      <a:lvl7pPr marL="29718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</a:defRPr>
      </a:lvl7pPr>
      <a:lvl8pPr marL="3429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</a:defRPr>
      </a:lvl8pPr>
      <a:lvl9pPr marL="3886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800">
          <a:solidFill>
            <a:srgbClr val="000000"/>
          </a:solidFill>
          <a:latin typeface="+mn-lt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2400">
          <a:solidFill>
            <a:srgbClr val="000000"/>
          </a:solidFill>
          <a:latin typeface="+mn-lt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000">
          <a:solidFill>
            <a:srgbClr val="000000"/>
          </a:solidFill>
          <a:latin typeface="+mn-lt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000000"/>
          </a:solidFill>
          <a:latin typeface="+mn-lt"/>
        </a:defRPr>
      </a:lvl5pPr>
      <a:lvl6pPr marL="25146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</a:defRPr>
      </a:lvl6pPr>
      <a:lvl7pPr marL="29718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</a:defRPr>
      </a:lvl7pPr>
      <a:lvl8pPr marL="34290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</a:defRPr>
      </a:lvl8pPr>
      <a:lvl9pPr marL="3886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8588"/>
            <a:ext cx="8208963" cy="14335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текста заголовка щелкните мышью</a:t>
            </a:r>
          </a:p>
        </p:txBody>
      </p:sp>
      <p:sp>
        <p:nvSpPr>
          <p:cNvPr id="27651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08963" cy="45053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структуры щелкните мышью</a:t>
            </a:r>
          </a:p>
          <a:p>
            <a:pPr lvl="1"/>
            <a:r>
              <a:rPr lang="en-GB" smtClean="0"/>
              <a:t>Второй уровень структуры</a:t>
            </a:r>
          </a:p>
          <a:p>
            <a:pPr lvl="2"/>
            <a:r>
              <a:rPr lang="en-GB" smtClean="0"/>
              <a:t>Третий уровень структуры</a:t>
            </a:r>
          </a:p>
          <a:p>
            <a:pPr lvl="3"/>
            <a:r>
              <a:rPr lang="en-GB" smtClean="0"/>
              <a:t>Четвертый уровень структуры</a:t>
            </a:r>
          </a:p>
          <a:p>
            <a:pPr lvl="4"/>
            <a:r>
              <a:rPr lang="en-GB" smtClean="0"/>
              <a:t>Пятый уровень структуры</a:t>
            </a:r>
          </a:p>
          <a:p>
            <a:pPr lvl="4"/>
            <a:r>
              <a:rPr lang="en-GB" smtClean="0"/>
              <a:t>Шестой уровень структуры</a:t>
            </a:r>
          </a:p>
          <a:p>
            <a:pPr lvl="4"/>
            <a:r>
              <a:rPr lang="en-GB" smtClean="0"/>
              <a:t>Седьмой уровень структуры</a:t>
            </a:r>
          </a:p>
          <a:p>
            <a:pPr lvl="4"/>
            <a:r>
              <a:rPr lang="en-GB" smtClean="0"/>
              <a:t>Восьмой уровень структуры</a:t>
            </a:r>
          </a:p>
          <a:p>
            <a:pPr lvl="4"/>
            <a:r>
              <a:rPr lang="en-GB" smtClean="0"/>
              <a:t>Девятый уровень структуры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5225"/>
            <a:ext cx="2112963" cy="455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buFont typeface="Times New Roman" pitchFamily="16" charset="0"/>
              <a:buNone/>
              <a:tabLst>
                <a:tab pos="723900" algn="l"/>
                <a:tab pos="1447800" algn="l"/>
              </a:tabLst>
              <a:defRPr sz="1400">
                <a:solidFill>
                  <a:srgbClr val="000000"/>
                </a:solidFill>
                <a:latin typeface="Times New Roman" pitchFamily="16" charset="0"/>
              </a:defRPr>
            </a:lvl1pPr>
          </a:lstStyle>
          <a:p>
            <a:pPr>
              <a:defRPr/>
            </a:pPr>
            <a:fld id="{9D8B0670-8B96-4738-A447-3011B001FED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96" r:id="rId1"/>
    <p:sldLayoutId id="2147483997" r:id="rId2"/>
    <p:sldLayoutId id="2147483998" r:id="rId3"/>
    <p:sldLayoutId id="2147483999" r:id="rId4"/>
    <p:sldLayoutId id="2147484000" r:id="rId5"/>
    <p:sldLayoutId id="2147484001" r:id="rId6"/>
    <p:sldLayoutId id="2147484002" r:id="rId7"/>
    <p:sldLayoutId id="2147484003" r:id="rId8"/>
    <p:sldLayoutId id="2147484004" r:id="rId9"/>
    <p:sldLayoutId id="2147484005" r:id="rId10"/>
    <p:sldLayoutId id="2147484006" r:id="rId11"/>
  </p:sldLayoutIdLst>
  <p:transition/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</a:defRPr>
      </a:lvl5pPr>
      <a:lvl6pPr marL="25146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</a:defRPr>
      </a:lvl6pPr>
      <a:lvl7pPr marL="29718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</a:defRPr>
      </a:lvl7pPr>
      <a:lvl8pPr marL="3429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</a:defRPr>
      </a:lvl8pPr>
      <a:lvl9pPr marL="3886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800">
          <a:solidFill>
            <a:srgbClr val="000000"/>
          </a:solidFill>
          <a:latin typeface="+mn-lt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2400">
          <a:solidFill>
            <a:srgbClr val="000000"/>
          </a:solidFill>
          <a:latin typeface="+mn-lt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000">
          <a:solidFill>
            <a:srgbClr val="000000"/>
          </a:solidFill>
          <a:latin typeface="+mn-lt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000000"/>
          </a:solidFill>
          <a:latin typeface="+mn-lt"/>
        </a:defRPr>
      </a:lvl5pPr>
      <a:lvl6pPr marL="25146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</a:defRPr>
      </a:lvl6pPr>
      <a:lvl7pPr marL="29718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</a:defRPr>
      </a:lvl7pPr>
      <a:lvl8pPr marL="34290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</a:defRPr>
      </a:lvl8pPr>
      <a:lvl9pPr marL="3886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8588"/>
            <a:ext cx="8208963" cy="14335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текста заголовка щелкните мышью</a:t>
            </a:r>
          </a:p>
        </p:txBody>
      </p:sp>
      <p:sp>
        <p:nvSpPr>
          <p:cNvPr id="28675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08963" cy="45053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структуры щелкните мышью</a:t>
            </a:r>
          </a:p>
          <a:p>
            <a:pPr lvl="1"/>
            <a:r>
              <a:rPr lang="en-GB" smtClean="0"/>
              <a:t>Второй уровень структуры</a:t>
            </a:r>
          </a:p>
          <a:p>
            <a:pPr lvl="2"/>
            <a:r>
              <a:rPr lang="en-GB" smtClean="0"/>
              <a:t>Третий уровень структуры</a:t>
            </a:r>
          </a:p>
          <a:p>
            <a:pPr lvl="3"/>
            <a:r>
              <a:rPr lang="en-GB" smtClean="0"/>
              <a:t>Четвертый уровень структуры</a:t>
            </a:r>
          </a:p>
          <a:p>
            <a:pPr lvl="4"/>
            <a:r>
              <a:rPr lang="en-GB" smtClean="0"/>
              <a:t>Пятый уровень структуры</a:t>
            </a:r>
          </a:p>
          <a:p>
            <a:pPr lvl="4"/>
            <a:r>
              <a:rPr lang="en-GB" smtClean="0"/>
              <a:t>Шестой уровень структуры</a:t>
            </a:r>
          </a:p>
          <a:p>
            <a:pPr lvl="4"/>
            <a:r>
              <a:rPr lang="en-GB" smtClean="0"/>
              <a:t>Седьмой уровень структуры</a:t>
            </a:r>
          </a:p>
          <a:p>
            <a:pPr lvl="4"/>
            <a:r>
              <a:rPr lang="en-GB" smtClean="0"/>
              <a:t>Восьмой уровень структуры</a:t>
            </a:r>
          </a:p>
          <a:p>
            <a:pPr lvl="4"/>
            <a:r>
              <a:rPr lang="en-GB" smtClean="0"/>
              <a:t>Девятый уровень структуры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5225"/>
            <a:ext cx="2112963" cy="455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buFont typeface="Times New Roman" pitchFamily="16" charset="0"/>
              <a:buNone/>
              <a:tabLst>
                <a:tab pos="723900" algn="l"/>
                <a:tab pos="1447800" algn="l"/>
              </a:tabLst>
              <a:defRPr sz="1400">
                <a:solidFill>
                  <a:srgbClr val="000000"/>
                </a:solidFill>
                <a:latin typeface="Times New Roman" pitchFamily="16" charset="0"/>
              </a:defRPr>
            </a:lvl1pPr>
          </a:lstStyle>
          <a:p>
            <a:pPr>
              <a:defRPr/>
            </a:pPr>
            <a:fld id="{877B7B33-997E-4CDE-BF34-7FD2272CBE3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07" r:id="rId1"/>
    <p:sldLayoutId id="2147484008" r:id="rId2"/>
    <p:sldLayoutId id="2147484009" r:id="rId3"/>
    <p:sldLayoutId id="2147484010" r:id="rId4"/>
    <p:sldLayoutId id="2147484011" r:id="rId5"/>
    <p:sldLayoutId id="2147484012" r:id="rId6"/>
    <p:sldLayoutId id="2147484013" r:id="rId7"/>
    <p:sldLayoutId id="2147484014" r:id="rId8"/>
    <p:sldLayoutId id="2147484015" r:id="rId9"/>
    <p:sldLayoutId id="2147484016" r:id="rId10"/>
    <p:sldLayoutId id="2147484017" r:id="rId11"/>
  </p:sldLayoutIdLst>
  <p:transition/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</a:defRPr>
      </a:lvl5pPr>
      <a:lvl6pPr marL="25146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</a:defRPr>
      </a:lvl6pPr>
      <a:lvl7pPr marL="29718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</a:defRPr>
      </a:lvl7pPr>
      <a:lvl8pPr marL="3429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</a:defRPr>
      </a:lvl8pPr>
      <a:lvl9pPr marL="3886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800">
          <a:solidFill>
            <a:srgbClr val="000000"/>
          </a:solidFill>
          <a:latin typeface="+mn-lt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2400">
          <a:solidFill>
            <a:srgbClr val="000000"/>
          </a:solidFill>
          <a:latin typeface="+mn-lt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000">
          <a:solidFill>
            <a:srgbClr val="000000"/>
          </a:solidFill>
          <a:latin typeface="+mn-lt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000000"/>
          </a:solidFill>
          <a:latin typeface="+mn-lt"/>
        </a:defRPr>
      </a:lvl5pPr>
      <a:lvl6pPr marL="25146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</a:defRPr>
      </a:lvl6pPr>
      <a:lvl7pPr marL="29718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</a:defRPr>
      </a:lvl7pPr>
      <a:lvl8pPr marL="34290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</a:defRPr>
      </a:lvl8pPr>
      <a:lvl9pPr marL="3886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8588"/>
            <a:ext cx="8208963" cy="14335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текста заголовка щелкните мышью</a:t>
            </a:r>
          </a:p>
        </p:txBody>
      </p:sp>
      <p:sp>
        <p:nvSpPr>
          <p:cNvPr id="2969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08963" cy="45053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структуры щелкните мышью</a:t>
            </a:r>
          </a:p>
          <a:p>
            <a:pPr lvl="1"/>
            <a:r>
              <a:rPr lang="en-GB" smtClean="0"/>
              <a:t>Второй уровень структуры</a:t>
            </a:r>
          </a:p>
          <a:p>
            <a:pPr lvl="2"/>
            <a:r>
              <a:rPr lang="en-GB" smtClean="0"/>
              <a:t>Третий уровень структуры</a:t>
            </a:r>
          </a:p>
          <a:p>
            <a:pPr lvl="3"/>
            <a:r>
              <a:rPr lang="en-GB" smtClean="0"/>
              <a:t>Четвертый уровень структуры</a:t>
            </a:r>
          </a:p>
          <a:p>
            <a:pPr lvl="4"/>
            <a:r>
              <a:rPr lang="en-GB" smtClean="0"/>
              <a:t>Пятый уровень структуры</a:t>
            </a:r>
          </a:p>
          <a:p>
            <a:pPr lvl="4"/>
            <a:r>
              <a:rPr lang="en-GB" smtClean="0"/>
              <a:t>Шестой уровень структуры</a:t>
            </a:r>
          </a:p>
          <a:p>
            <a:pPr lvl="4"/>
            <a:r>
              <a:rPr lang="en-GB" smtClean="0"/>
              <a:t>Седьмой уровень структуры</a:t>
            </a:r>
          </a:p>
          <a:p>
            <a:pPr lvl="4"/>
            <a:r>
              <a:rPr lang="en-GB" smtClean="0"/>
              <a:t>Восьмой уровень структуры</a:t>
            </a:r>
          </a:p>
          <a:p>
            <a:pPr lvl="4"/>
            <a:r>
              <a:rPr lang="en-GB" smtClean="0"/>
              <a:t>Девятый уровень структуры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5225"/>
            <a:ext cx="2112963" cy="455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buFont typeface="Times New Roman" pitchFamily="16" charset="0"/>
              <a:buNone/>
              <a:tabLst>
                <a:tab pos="723900" algn="l"/>
                <a:tab pos="1447800" algn="l"/>
              </a:tabLst>
              <a:defRPr sz="1400">
                <a:solidFill>
                  <a:srgbClr val="000000"/>
                </a:solidFill>
                <a:latin typeface="Times New Roman" pitchFamily="16" charset="0"/>
              </a:defRPr>
            </a:lvl1pPr>
          </a:lstStyle>
          <a:p>
            <a:pPr>
              <a:defRPr/>
            </a:pPr>
            <a:fld id="{F4883B55-994E-4E1A-BBF0-5F4E5757F57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18" r:id="rId1"/>
    <p:sldLayoutId id="2147484019" r:id="rId2"/>
    <p:sldLayoutId id="2147484020" r:id="rId3"/>
    <p:sldLayoutId id="2147484021" r:id="rId4"/>
    <p:sldLayoutId id="2147484022" r:id="rId5"/>
    <p:sldLayoutId id="2147484023" r:id="rId6"/>
    <p:sldLayoutId id="2147484024" r:id="rId7"/>
    <p:sldLayoutId id="2147484025" r:id="rId8"/>
    <p:sldLayoutId id="2147484026" r:id="rId9"/>
    <p:sldLayoutId id="2147484027" r:id="rId10"/>
    <p:sldLayoutId id="2147484028" r:id="rId11"/>
  </p:sldLayoutIdLst>
  <p:transition/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</a:defRPr>
      </a:lvl5pPr>
      <a:lvl6pPr marL="25146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</a:defRPr>
      </a:lvl6pPr>
      <a:lvl7pPr marL="29718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</a:defRPr>
      </a:lvl7pPr>
      <a:lvl8pPr marL="3429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</a:defRPr>
      </a:lvl8pPr>
      <a:lvl9pPr marL="3886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800">
          <a:solidFill>
            <a:srgbClr val="000000"/>
          </a:solidFill>
          <a:latin typeface="+mn-lt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2400">
          <a:solidFill>
            <a:srgbClr val="000000"/>
          </a:solidFill>
          <a:latin typeface="+mn-lt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000">
          <a:solidFill>
            <a:srgbClr val="000000"/>
          </a:solidFill>
          <a:latin typeface="+mn-lt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000000"/>
          </a:solidFill>
          <a:latin typeface="+mn-lt"/>
        </a:defRPr>
      </a:lvl5pPr>
      <a:lvl6pPr marL="25146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</a:defRPr>
      </a:lvl6pPr>
      <a:lvl7pPr marL="29718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</a:defRPr>
      </a:lvl7pPr>
      <a:lvl8pPr marL="34290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</a:defRPr>
      </a:lvl8pPr>
      <a:lvl9pPr marL="3886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8588"/>
            <a:ext cx="8208963" cy="14335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текста заголовка щелкните мышью</a:t>
            </a:r>
          </a:p>
        </p:txBody>
      </p:sp>
      <p:sp>
        <p:nvSpPr>
          <p:cNvPr id="3075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08963" cy="45053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структуры щелкните мышью</a:t>
            </a:r>
          </a:p>
          <a:p>
            <a:pPr lvl="1"/>
            <a:r>
              <a:rPr lang="en-GB" smtClean="0"/>
              <a:t>Второй уровень структуры</a:t>
            </a:r>
          </a:p>
          <a:p>
            <a:pPr lvl="2"/>
            <a:r>
              <a:rPr lang="en-GB" smtClean="0"/>
              <a:t>Третий уровень структуры</a:t>
            </a:r>
          </a:p>
          <a:p>
            <a:pPr lvl="3"/>
            <a:r>
              <a:rPr lang="en-GB" smtClean="0"/>
              <a:t>Четвертый уровень структуры</a:t>
            </a:r>
          </a:p>
          <a:p>
            <a:pPr lvl="4"/>
            <a:r>
              <a:rPr lang="en-GB" smtClean="0"/>
              <a:t>Пятый уровень структуры</a:t>
            </a:r>
          </a:p>
          <a:p>
            <a:pPr lvl="4"/>
            <a:r>
              <a:rPr lang="en-GB" smtClean="0"/>
              <a:t>Шестой уровень структуры</a:t>
            </a:r>
          </a:p>
          <a:p>
            <a:pPr lvl="4"/>
            <a:r>
              <a:rPr lang="en-GB" smtClean="0"/>
              <a:t>Седьмой уровень структуры</a:t>
            </a:r>
          </a:p>
          <a:p>
            <a:pPr lvl="4"/>
            <a:r>
              <a:rPr lang="en-GB" smtClean="0"/>
              <a:t>Восьмой уровень структуры</a:t>
            </a:r>
          </a:p>
          <a:p>
            <a:pPr lvl="4"/>
            <a:r>
              <a:rPr lang="en-GB" smtClean="0"/>
              <a:t>Девятый уровень структуры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5225"/>
            <a:ext cx="2112963" cy="455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buFont typeface="Times New Roman" pitchFamily="16" charset="0"/>
              <a:buNone/>
              <a:tabLst>
                <a:tab pos="723900" algn="l"/>
                <a:tab pos="1447800" algn="l"/>
              </a:tabLst>
              <a:defRPr sz="1400">
                <a:solidFill>
                  <a:srgbClr val="000000"/>
                </a:solidFill>
                <a:latin typeface="Times New Roman" pitchFamily="16" charset="0"/>
              </a:defRPr>
            </a:lvl1pPr>
          </a:lstStyle>
          <a:p>
            <a:pPr>
              <a:defRPr/>
            </a:pPr>
            <a:fld id="{978A2A51-87A9-48A4-8930-213C460EC8C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</p:sldLayoutIdLst>
  <p:transition/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</a:defRPr>
      </a:lvl5pPr>
      <a:lvl6pPr marL="25146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</a:defRPr>
      </a:lvl6pPr>
      <a:lvl7pPr marL="29718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</a:defRPr>
      </a:lvl7pPr>
      <a:lvl8pPr marL="3429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</a:defRPr>
      </a:lvl8pPr>
      <a:lvl9pPr marL="3886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800">
          <a:solidFill>
            <a:srgbClr val="000000"/>
          </a:solidFill>
          <a:latin typeface="+mn-lt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2400">
          <a:solidFill>
            <a:srgbClr val="000000"/>
          </a:solidFill>
          <a:latin typeface="+mn-lt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000">
          <a:solidFill>
            <a:srgbClr val="000000"/>
          </a:solidFill>
          <a:latin typeface="+mn-lt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000000"/>
          </a:solidFill>
          <a:latin typeface="+mn-lt"/>
        </a:defRPr>
      </a:lvl5pPr>
      <a:lvl6pPr marL="25146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</a:defRPr>
      </a:lvl6pPr>
      <a:lvl7pPr marL="29718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</a:defRPr>
      </a:lvl7pPr>
      <a:lvl8pPr marL="34290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</a:defRPr>
      </a:lvl8pPr>
      <a:lvl9pPr marL="3886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8588"/>
            <a:ext cx="8208963" cy="14335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текста заголовка щелкните мышью</a:t>
            </a:r>
          </a:p>
        </p:txBody>
      </p:sp>
      <p:sp>
        <p:nvSpPr>
          <p:cNvPr id="30723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08963" cy="45053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структуры щелкните мышью</a:t>
            </a:r>
          </a:p>
          <a:p>
            <a:pPr lvl="1"/>
            <a:r>
              <a:rPr lang="en-GB" smtClean="0"/>
              <a:t>Второй уровень структуры</a:t>
            </a:r>
          </a:p>
          <a:p>
            <a:pPr lvl="2"/>
            <a:r>
              <a:rPr lang="en-GB" smtClean="0"/>
              <a:t>Третий уровень структуры</a:t>
            </a:r>
          </a:p>
          <a:p>
            <a:pPr lvl="3"/>
            <a:r>
              <a:rPr lang="en-GB" smtClean="0"/>
              <a:t>Четвертый уровень структуры</a:t>
            </a:r>
          </a:p>
          <a:p>
            <a:pPr lvl="4"/>
            <a:r>
              <a:rPr lang="en-GB" smtClean="0"/>
              <a:t>Пятый уровень структуры</a:t>
            </a:r>
          </a:p>
          <a:p>
            <a:pPr lvl="4"/>
            <a:r>
              <a:rPr lang="en-GB" smtClean="0"/>
              <a:t>Шестой уровень структуры</a:t>
            </a:r>
          </a:p>
          <a:p>
            <a:pPr lvl="4"/>
            <a:r>
              <a:rPr lang="en-GB" smtClean="0"/>
              <a:t>Седьмой уровень структуры</a:t>
            </a:r>
          </a:p>
          <a:p>
            <a:pPr lvl="4"/>
            <a:r>
              <a:rPr lang="en-GB" smtClean="0"/>
              <a:t>Восьмой уровень структуры</a:t>
            </a:r>
          </a:p>
          <a:p>
            <a:pPr lvl="4"/>
            <a:r>
              <a:rPr lang="en-GB" smtClean="0"/>
              <a:t>Девятый уровень структуры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5225"/>
            <a:ext cx="2112963" cy="455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buFont typeface="Times New Roman" pitchFamily="16" charset="0"/>
              <a:buNone/>
              <a:tabLst>
                <a:tab pos="723900" algn="l"/>
                <a:tab pos="1447800" algn="l"/>
              </a:tabLst>
              <a:defRPr sz="1400">
                <a:solidFill>
                  <a:srgbClr val="000000"/>
                </a:solidFill>
                <a:latin typeface="Times New Roman" pitchFamily="16" charset="0"/>
              </a:defRPr>
            </a:lvl1pPr>
          </a:lstStyle>
          <a:p>
            <a:pPr>
              <a:defRPr/>
            </a:pPr>
            <a:fld id="{FB4E6D91-3CC0-4917-8F8F-9D1D5B3F84A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29" r:id="rId1"/>
    <p:sldLayoutId id="2147484030" r:id="rId2"/>
    <p:sldLayoutId id="2147484031" r:id="rId3"/>
    <p:sldLayoutId id="2147484032" r:id="rId4"/>
    <p:sldLayoutId id="2147484033" r:id="rId5"/>
    <p:sldLayoutId id="2147484034" r:id="rId6"/>
    <p:sldLayoutId id="2147484035" r:id="rId7"/>
    <p:sldLayoutId id="2147484036" r:id="rId8"/>
    <p:sldLayoutId id="2147484037" r:id="rId9"/>
    <p:sldLayoutId id="2147484038" r:id="rId10"/>
    <p:sldLayoutId id="2147484039" r:id="rId11"/>
  </p:sldLayoutIdLst>
  <p:transition/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</a:defRPr>
      </a:lvl5pPr>
      <a:lvl6pPr marL="25146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</a:defRPr>
      </a:lvl6pPr>
      <a:lvl7pPr marL="29718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</a:defRPr>
      </a:lvl7pPr>
      <a:lvl8pPr marL="3429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</a:defRPr>
      </a:lvl8pPr>
      <a:lvl9pPr marL="3886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800">
          <a:solidFill>
            <a:srgbClr val="000000"/>
          </a:solidFill>
          <a:latin typeface="+mn-lt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2400">
          <a:solidFill>
            <a:srgbClr val="000000"/>
          </a:solidFill>
          <a:latin typeface="+mn-lt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000">
          <a:solidFill>
            <a:srgbClr val="000000"/>
          </a:solidFill>
          <a:latin typeface="+mn-lt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000000"/>
          </a:solidFill>
          <a:latin typeface="+mn-lt"/>
        </a:defRPr>
      </a:lvl5pPr>
      <a:lvl6pPr marL="25146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</a:defRPr>
      </a:lvl6pPr>
      <a:lvl7pPr marL="29718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</a:defRPr>
      </a:lvl7pPr>
      <a:lvl8pPr marL="34290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</a:defRPr>
      </a:lvl8pPr>
      <a:lvl9pPr marL="3886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8588"/>
            <a:ext cx="8208963" cy="14335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текста заголовка щелкните мышью</a:t>
            </a:r>
          </a:p>
        </p:txBody>
      </p:sp>
      <p:sp>
        <p:nvSpPr>
          <p:cNvPr id="3174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08963" cy="45053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структуры щелкните мышью</a:t>
            </a:r>
          </a:p>
          <a:p>
            <a:pPr lvl="1"/>
            <a:r>
              <a:rPr lang="en-GB" smtClean="0"/>
              <a:t>Второй уровень структуры</a:t>
            </a:r>
          </a:p>
          <a:p>
            <a:pPr lvl="2"/>
            <a:r>
              <a:rPr lang="en-GB" smtClean="0"/>
              <a:t>Третий уровень структуры</a:t>
            </a:r>
          </a:p>
          <a:p>
            <a:pPr lvl="3"/>
            <a:r>
              <a:rPr lang="en-GB" smtClean="0"/>
              <a:t>Четвертый уровень структуры</a:t>
            </a:r>
          </a:p>
          <a:p>
            <a:pPr lvl="4"/>
            <a:r>
              <a:rPr lang="en-GB" smtClean="0"/>
              <a:t>Пятый уровень структуры</a:t>
            </a:r>
          </a:p>
          <a:p>
            <a:pPr lvl="4"/>
            <a:r>
              <a:rPr lang="en-GB" smtClean="0"/>
              <a:t>Шестой уровень структуры</a:t>
            </a:r>
          </a:p>
          <a:p>
            <a:pPr lvl="4"/>
            <a:r>
              <a:rPr lang="en-GB" smtClean="0"/>
              <a:t>Седьмой уровень структуры</a:t>
            </a:r>
          </a:p>
          <a:p>
            <a:pPr lvl="4"/>
            <a:r>
              <a:rPr lang="en-GB" smtClean="0"/>
              <a:t>Восьмой уровень структуры</a:t>
            </a:r>
          </a:p>
          <a:p>
            <a:pPr lvl="4"/>
            <a:r>
              <a:rPr lang="en-GB" smtClean="0"/>
              <a:t>Девятый уровень структуры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5225"/>
            <a:ext cx="2112963" cy="455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buFont typeface="Times New Roman" pitchFamily="16" charset="0"/>
              <a:buNone/>
              <a:tabLst>
                <a:tab pos="723900" algn="l"/>
                <a:tab pos="1447800" algn="l"/>
              </a:tabLst>
              <a:defRPr sz="1400">
                <a:solidFill>
                  <a:srgbClr val="000000"/>
                </a:solidFill>
                <a:latin typeface="Times New Roman" pitchFamily="16" charset="0"/>
              </a:defRPr>
            </a:lvl1pPr>
          </a:lstStyle>
          <a:p>
            <a:pPr>
              <a:defRPr/>
            </a:pPr>
            <a:fld id="{5B04DE24-5E84-4FEB-BC1E-DA9E0292B61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40" r:id="rId1"/>
    <p:sldLayoutId id="2147484041" r:id="rId2"/>
    <p:sldLayoutId id="2147484042" r:id="rId3"/>
    <p:sldLayoutId id="2147484043" r:id="rId4"/>
    <p:sldLayoutId id="2147484044" r:id="rId5"/>
    <p:sldLayoutId id="2147484045" r:id="rId6"/>
    <p:sldLayoutId id="2147484046" r:id="rId7"/>
    <p:sldLayoutId id="2147484047" r:id="rId8"/>
    <p:sldLayoutId id="2147484048" r:id="rId9"/>
    <p:sldLayoutId id="2147484049" r:id="rId10"/>
    <p:sldLayoutId id="2147484050" r:id="rId11"/>
  </p:sldLayoutIdLst>
  <p:transition/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</a:defRPr>
      </a:lvl5pPr>
      <a:lvl6pPr marL="25146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</a:defRPr>
      </a:lvl6pPr>
      <a:lvl7pPr marL="29718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</a:defRPr>
      </a:lvl7pPr>
      <a:lvl8pPr marL="3429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</a:defRPr>
      </a:lvl8pPr>
      <a:lvl9pPr marL="3886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800">
          <a:solidFill>
            <a:srgbClr val="000000"/>
          </a:solidFill>
          <a:latin typeface="+mn-lt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2400">
          <a:solidFill>
            <a:srgbClr val="000000"/>
          </a:solidFill>
          <a:latin typeface="+mn-lt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000">
          <a:solidFill>
            <a:srgbClr val="000000"/>
          </a:solidFill>
          <a:latin typeface="+mn-lt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000000"/>
          </a:solidFill>
          <a:latin typeface="+mn-lt"/>
        </a:defRPr>
      </a:lvl5pPr>
      <a:lvl6pPr marL="25146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</a:defRPr>
      </a:lvl6pPr>
      <a:lvl7pPr marL="29718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</a:defRPr>
      </a:lvl7pPr>
      <a:lvl8pPr marL="34290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</a:defRPr>
      </a:lvl8pPr>
      <a:lvl9pPr marL="3886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8588"/>
            <a:ext cx="8208963" cy="14335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текста заголовка щелкните мышью</a:t>
            </a:r>
          </a:p>
        </p:txBody>
      </p:sp>
      <p:sp>
        <p:nvSpPr>
          <p:cNvPr id="32771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08963" cy="45053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структуры щелкните мышью</a:t>
            </a:r>
          </a:p>
          <a:p>
            <a:pPr lvl="1"/>
            <a:r>
              <a:rPr lang="en-GB" smtClean="0"/>
              <a:t>Второй уровень структуры</a:t>
            </a:r>
          </a:p>
          <a:p>
            <a:pPr lvl="2"/>
            <a:r>
              <a:rPr lang="en-GB" smtClean="0"/>
              <a:t>Третий уровень структуры</a:t>
            </a:r>
          </a:p>
          <a:p>
            <a:pPr lvl="3"/>
            <a:r>
              <a:rPr lang="en-GB" smtClean="0"/>
              <a:t>Четвертый уровень структуры</a:t>
            </a:r>
          </a:p>
          <a:p>
            <a:pPr lvl="4"/>
            <a:r>
              <a:rPr lang="en-GB" smtClean="0"/>
              <a:t>Пятый уровень структуры</a:t>
            </a:r>
          </a:p>
          <a:p>
            <a:pPr lvl="4"/>
            <a:r>
              <a:rPr lang="en-GB" smtClean="0"/>
              <a:t>Шестой уровень структуры</a:t>
            </a:r>
          </a:p>
          <a:p>
            <a:pPr lvl="4"/>
            <a:r>
              <a:rPr lang="en-GB" smtClean="0"/>
              <a:t>Седьмой уровень структуры</a:t>
            </a:r>
          </a:p>
          <a:p>
            <a:pPr lvl="4"/>
            <a:r>
              <a:rPr lang="en-GB" smtClean="0"/>
              <a:t>Восьмой уровень структуры</a:t>
            </a:r>
          </a:p>
          <a:p>
            <a:pPr lvl="4"/>
            <a:r>
              <a:rPr lang="en-GB" smtClean="0"/>
              <a:t>Девятый уровень структуры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5225"/>
            <a:ext cx="2112963" cy="455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buFont typeface="Times New Roman" pitchFamily="16" charset="0"/>
              <a:buNone/>
              <a:tabLst>
                <a:tab pos="723900" algn="l"/>
                <a:tab pos="1447800" algn="l"/>
              </a:tabLst>
              <a:defRPr sz="1400">
                <a:solidFill>
                  <a:srgbClr val="000000"/>
                </a:solidFill>
                <a:latin typeface="Times New Roman" pitchFamily="16" charset="0"/>
              </a:defRPr>
            </a:lvl1pPr>
          </a:lstStyle>
          <a:p>
            <a:pPr>
              <a:defRPr/>
            </a:pPr>
            <a:fld id="{B2E895A8-A442-4312-A3DB-CC5060D1B4C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51" r:id="rId1"/>
    <p:sldLayoutId id="2147484052" r:id="rId2"/>
    <p:sldLayoutId id="2147484053" r:id="rId3"/>
    <p:sldLayoutId id="2147484054" r:id="rId4"/>
    <p:sldLayoutId id="2147484055" r:id="rId5"/>
    <p:sldLayoutId id="2147484056" r:id="rId6"/>
    <p:sldLayoutId id="2147484057" r:id="rId7"/>
    <p:sldLayoutId id="2147484058" r:id="rId8"/>
    <p:sldLayoutId id="2147484059" r:id="rId9"/>
    <p:sldLayoutId id="2147484060" r:id="rId10"/>
    <p:sldLayoutId id="2147484061" r:id="rId11"/>
  </p:sldLayoutIdLst>
  <p:transition/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</a:defRPr>
      </a:lvl5pPr>
      <a:lvl6pPr marL="25146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</a:defRPr>
      </a:lvl6pPr>
      <a:lvl7pPr marL="29718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</a:defRPr>
      </a:lvl7pPr>
      <a:lvl8pPr marL="3429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</a:defRPr>
      </a:lvl8pPr>
      <a:lvl9pPr marL="3886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800">
          <a:solidFill>
            <a:srgbClr val="000000"/>
          </a:solidFill>
          <a:latin typeface="+mn-lt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2400">
          <a:solidFill>
            <a:srgbClr val="000000"/>
          </a:solidFill>
          <a:latin typeface="+mn-lt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000">
          <a:solidFill>
            <a:srgbClr val="000000"/>
          </a:solidFill>
          <a:latin typeface="+mn-lt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000000"/>
          </a:solidFill>
          <a:latin typeface="+mn-lt"/>
        </a:defRPr>
      </a:lvl5pPr>
      <a:lvl6pPr marL="25146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</a:defRPr>
      </a:lvl6pPr>
      <a:lvl7pPr marL="29718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</a:defRPr>
      </a:lvl7pPr>
      <a:lvl8pPr marL="34290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</a:defRPr>
      </a:lvl8pPr>
      <a:lvl9pPr marL="3886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8588"/>
            <a:ext cx="8208963" cy="14335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текста заголовка щелкните мышью</a:t>
            </a:r>
          </a:p>
        </p:txBody>
      </p:sp>
      <p:sp>
        <p:nvSpPr>
          <p:cNvPr id="33795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08963" cy="45053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структуры щелкните мышью</a:t>
            </a:r>
          </a:p>
          <a:p>
            <a:pPr lvl="1"/>
            <a:r>
              <a:rPr lang="en-GB" smtClean="0"/>
              <a:t>Второй уровень структуры</a:t>
            </a:r>
          </a:p>
          <a:p>
            <a:pPr lvl="2"/>
            <a:r>
              <a:rPr lang="en-GB" smtClean="0"/>
              <a:t>Третий уровень структуры</a:t>
            </a:r>
          </a:p>
          <a:p>
            <a:pPr lvl="3"/>
            <a:r>
              <a:rPr lang="en-GB" smtClean="0"/>
              <a:t>Четвертый уровень структуры</a:t>
            </a:r>
          </a:p>
          <a:p>
            <a:pPr lvl="4"/>
            <a:r>
              <a:rPr lang="en-GB" smtClean="0"/>
              <a:t>Пятый уровень структуры</a:t>
            </a:r>
          </a:p>
          <a:p>
            <a:pPr lvl="4"/>
            <a:r>
              <a:rPr lang="en-GB" smtClean="0"/>
              <a:t>Шестой уровень структуры</a:t>
            </a:r>
          </a:p>
          <a:p>
            <a:pPr lvl="4"/>
            <a:r>
              <a:rPr lang="en-GB" smtClean="0"/>
              <a:t>Седьмой уровень структуры</a:t>
            </a:r>
          </a:p>
          <a:p>
            <a:pPr lvl="4"/>
            <a:r>
              <a:rPr lang="en-GB" smtClean="0"/>
              <a:t>Восьмой уровень структуры</a:t>
            </a:r>
          </a:p>
          <a:p>
            <a:pPr lvl="4"/>
            <a:r>
              <a:rPr lang="en-GB" smtClean="0"/>
              <a:t>Девятый уровень структуры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5225"/>
            <a:ext cx="2112963" cy="455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buFont typeface="Times New Roman" pitchFamily="16" charset="0"/>
              <a:buNone/>
              <a:tabLst>
                <a:tab pos="723900" algn="l"/>
                <a:tab pos="1447800" algn="l"/>
              </a:tabLst>
              <a:defRPr sz="1400">
                <a:solidFill>
                  <a:srgbClr val="000000"/>
                </a:solidFill>
                <a:latin typeface="Times New Roman" pitchFamily="16" charset="0"/>
              </a:defRPr>
            </a:lvl1pPr>
          </a:lstStyle>
          <a:p>
            <a:pPr>
              <a:defRPr/>
            </a:pPr>
            <a:fld id="{6BA2984A-556B-428C-A3AC-E8C3AF55527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62" r:id="rId1"/>
    <p:sldLayoutId id="2147484063" r:id="rId2"/>
    <p:sldLayoutId id="2147484064" r:id="rId3"/>
    <p:sldLayoutId id="2147484065" r:id="rId4"/>
    <p:sldLayoutId id="2147484066" r:id="rId5"/>
    <p:sldLayoutId id="2147484067" r:id="rId6"/>
    <p:sldLayoutId id="2147484068" r:id="rId7"/>
    <p:sldLayoutId id="2147484069" r:id="rId8"/>
    <p:sldLayoutId id="2147484070" r:id="rId9"/>
    <p:sldLayoutId id="2147484071" r:id="rId10"/>
    <p:sldLayoutId id="2147484072" r:id="rId11"/>
  </p:sldLayoutIdLst>
  <p:transition/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</a:defRPr>
      </a:lvl5pPr>
      <a:lvl6pPr marL="25146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</a:defRPr>
      </a:lvl6pPr>
      <a:lvl7pPr marL="29718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</a:defRPr>
      </a:lvl7pPr>
      <a:lvl8pPr marL="3429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</a:defRPr>
      </a:lvl8pPr>
      <a:lvl9pPr marL="3886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800">
          <a:solidFill>
            <a:srgbClr val="000000"/>
          </a:solidFill>
          <a:latin typeface="+mn-lt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2400">
          <a:solidFill>
            <a:srgbClr val="000000"/>
          </a:solidFill>
          <a:latin typeface="+mn-lt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000">
          <a:solidFill>
            <a:srgbClr val="000000"/>
          </a:solidFill>
          <a:latin typeface="+mn-lt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000000"/>
          </a:solidFill>
          <a:latin typeface="+mn-lt"/>
        </a:defRPr>
      </a:lvl5pPr>
      <a:lvl6pPr marL="25146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</a:defRPr>
      </a:lvl6pPr>
      <a:lvl7pPr marL="29718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</a:defRPr>
      </a:lvl7pPr>
      <a:lvl8pPr marL="34290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</a:defRPr>
      </a:lvl8pPr>
      <a:lvl9pPr marL="3886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8588"/>
            <a:ext cx="8208963" cy="14335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текста заголовка щелкните мышью</a:t>
            </a:r>
          </a:p>
        </p:txBody>
      </p:sp>
      <p:sp>
        <p:nvSpPr>
          <p:cNvPr id="3481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08963" cy="45053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структуры щелкните мышью</a:t>
            </a:r>
          </a:p>
          <a:p>
            <a:pPr lvl="1"/>
            <a:r>
              <a:rPr lang="en-GB" smtClean="0"/>
              <a:t>Второй уровень структуры</a:t>
            </a:r>
          </a:p>
          <a:p>
            <a:pPr lvl="2"/>
            <a:r>
              <a:rPr lang="en-GB" smtClean="0"/>
              <a:t>Третий уровень структуры</a:t>
            </a:r>
          </a:p>
          <a:p>
            <a:pPr lvl="3"/>
            <a:r>
              <a:rPr lang="en-GB" smtClean="0"/>
              <a:t>Четвертый уровень структуры</a:t>
            </a:r>
          </a:p>
          <a:p>
            <a:pPr lvl="4"/>
            <a:r>
              <a:rPr lang="en-GB" smtClean="0"/>
              <a:t>Пятый уровень структуры</a:t>
            </a:r>
          </a:p>
          <a:p>
            <a:pPr lvl="4"/>
            <a:r>
              <a:rPr lang="en-GB" smtClean="0"/>
              <a:t>Шестой уровень структуры</a:t>
            </a:r>
          </a:p>
          <a:p>
            <a:pPr lvl="4"/>
            <a:r>
              <a:rPr lang="en-GB" smtClean="0"/>
              <a:t>Седьмой уровень структуры</a:t>
            </a:r>
          </a:p>
          <a:p>
            <a:pPr lvl="4"/>
            <a:r>
              <a:rPr lang="en-GB" smtClean="0"/>
              <a:t>Восьмой уровень структуры</a:t>
            </a:r>
          </a:p>
          <a:p>
            <a:pPr lvl="4"/>
            <a:r>
              <a:rPr lang="en-GB" smtClean="0"/>
              <a:t>Девятый уровень структуры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5225"/>
            <a:ext cx="2112963" cy="455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buFont typeface="Times New Roman" pitchFamily="16" charset="0"/>
              <a:buNone/>
              <a:tabLst>
                <a:tab pos="723900" algn="l"/>
                <a:tab pos="1447800" algn="l"/>
              </a:tabLst>
              <a:defRPr sz="1400">
                <a:solidFill>
                  <a:srgbClr val="000000"/>
                </a:solidFill>
                <a:latin typeface="Times New Roman" pitchFamily="16" charset="0"/>
              </a:defRPr>
            </a:lvl1pPr>
          </a:lstStyle>
          <a:p>
            <a:pPr>
              <a:defRPr/>
            </a:pPr>
            <a:fld id="{62442796-6FC4-440E-B72E-049CCEDFF57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73" r:id="rId1"/>
    <p:sldLayoutId id="2147484074" r:id="rId2"/>
    <p:sldLayoutId id="2147484075" r:id="rId3"/>
    <p:sldLayoutId id="2147484076" r:id="rId4"/>
    <p:sldLayoutId id="2147484077" r:id="rId5"/>
    <p:sldLayoutId id="2147484078" r:id="rId6"/>
    <p:sldLayoutId id="2147484079" r:id="rId7"/>
    <p:sldLayoutId id="2147484080" r:id="rId8"/>
    <p:sldLayoutId id="2147484081" r:id="rId9"/>
    <p:sldLayoutId id="2147484082" r:id="rId10"/>
    <p:sldLayoutId id="2147484083" r:id="rId11"/>
  </p:sldLayoutIdLst>
  <p:transition/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</a:defRPr>
      </a:lvl5pPr>
      <a:lvl6pPr marL="25146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</a:defRPr>
      </a:lvl6pPr>
      <a:lvl7pPr marL="29718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</a:defRPr>
      </a:lvl7pPr>
      <a:lvl8pPr marL="3429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</a:defRPr>
      </a:lvl8pPr>
      <a:lvl9pPr marL="3886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800">
          <a:solidFill>
            <a:srgbClr val="000000"/>
          </a:solidFill>
          <a:latin typeface="+mn-lt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2400">
          <a:solidFill>
            <a:srgbClr val="000000"/>
          </a:solidFill>
          <a:latin typeface="+mn-lt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000">
          <a:solidFill>
            <a:srgbClr val="000000"/>
          </a:solidFill>
          <a:latin typeface="+mn-lt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000000"/>
          </a:solidFill>
          <a:latin typeface="+mn-lt"/>
        </a:defRPr>
      </a:lvl5pPr>
      <a:lvl6pPr marL="25146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</a:defRPr>
      </a:lvl6pPr>
      <a:lvl7pPr marL="29718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</a:defRPr>
      </a:lvl7pPr>
      <a:lvl8pPr marL="34290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</a:defRPr>
      </a:lvl8pPr>
      <a:lvl9pPr marL="3886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8588"/>
            <a:ext cx="8208963" cy="14335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текста заголовка щелкните мышью</a:t>
            </a:r>
          </a:p>
        </p:txBody>
      </p:sp>
      <p:sp>
        <p:nvSpPr>
          <p:cNvPr id="35843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08963" cy="45053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структуры щелкните мышью</a:t>
            </a:r>
          </a:p>
          <a:p>
            <a:pPr lvl="1"/>
            <a:r>
              <a:rPr lang="en-GB" smtClean="0"/>
              <a:t>Второй уровень структуры</a:t>
            </a:r>
          </a:p>
          <a:p>
            <a:pPr lvl="2"/>
            <a:r>
              <a:rPr lang="en-GB" smtClean="0"/>
              <a:t>Третий уровень структуры</a:t>
            </a:r>
          </a:p>
          <a:p>
            <a:pPr lvl="3"/>
            <a:r>
              <a:rPr lang="en-GB" smtClean="0"/>
              <a:t>Четвертый уровень структуры</a:t>
            </a:r>
          </a:p>
          <a:p>
            <a:pPr lvl="4"/>
            <a:r>
              <a:rPr lang="en-GB" smtClean="0"/>
              <a:t>Пятый уровень структуры</a:t>
            </a:r>
          </a:p>
          <a:p>
            <a:pPr lvl="4"/>
            <a:r>
              <a:rPr lang="en-GB" smtClean="0"/>
              <a:t>Шестой уровень структуры</a:t>
            </a:r>
          </a:p>
          <a:p>
            <a:pPr lvl="4"/>
            <a:r>
              <a:rPr lang="en-GB" smtClean="0"/>
              <a:t>Седьмой уровень структуры</a:t>
            </a:r>
          </a:p>
          <a:p>
            <a:pPr lvl="4"/>
            <a:r>
              <a:rPr lang="en-GB" smtClean="0"/>
              <a:t>Восьмой уровень структуры</a:t>
            </a:r>
          </a:p>
          <a:p>
            <a:pPr lvl="4"/>
            <a:r>
              <a:rPr lang="en-GB" smtClean="0"/>
              <a:t>Девятый уровень структуры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5225"/>
            <a:ext cx="2112963" cy="455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buFont typeface="Times New Roman" pitchFamily="16" charset="0"/>
              <a:buNone/>
              <a:tabLst>
                <a:tab pos="723900" algn="l"/>
                <a:tab pos="1447800" algn="l"/>
              </a:tabLst>
              <a:defRPr sz="1400">
                <a:solidFill>
                  <a:srgbClr val="000000"/>
                </a:solidFill>
                <a:latin typeface="Times New Roman" pitchFamily="16" charset="0"/>
              </a:defRPr>
            </a:lvl1pPr>
          </a:lstStyle>
          <a:p>
            <a:pPr>
              <a:defRPr/>
            </a:pPr>
            <a:fld id="{30EAF894-D1FA-4A46-9E26-EFB4AE88AA1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84" r:id="rId1"/>
    <p:sldLayoutId id="2147484085" r:id="rId2"/>
    <p:sldLayoutId id="2147484086" r:id="rId3"/>
    <p:sldLayoutId id="2147484087" r:id="rId4"/>
    <p:sldLayoutId id="2147484088" r:id="rId5"/>
    <p:sldLayoutId id="2147484089" r:id="rId6"/>
    <p:sldLayoutId id="2147484090" r:id="rId7"/>
    <p:sldLayoutId id="2147484091" r:id="rId8"/>
    <p:sldLayoutId id="2147484092" r:id="rId9"/>
    <p:sldLayoutId id="2147484093" r:id="rId10"/>
    <p:sldLayoutId id="2147484094" r:id="rId11"/>
  </p:sldLayoutIdLst>
  <p:transition/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</a:defRPr>
      </a:lvl5pPr>
      <a:lvl6pPr marL="25146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</a:defRPr>
      </a:lvl6pPr>
      <a:lvl7pPr marL="29718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</a:defRPr>
      </a:lvl7pPr>
      <a:lvl8pPr marL="3429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</a:defRPr>
      </a:lvl8pPr>
      <a:lvl9pPr marL="3886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800">
          <a:solidFill>
            <a:srgbClr val="000000"/>
          </a:solidFill>
          <a:latin typeface="+mn-lt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2400">
          <a:solidFill>
            <a:srgbClr val="000000"/>
          </a:solidFill>
          <a:latin typeface="+mn-lt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000">
          <a:solidFill>
            <a:srgbClr val="000000"/>
          </a:solidFill>
          <a:latin typeface="+mn-lt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000000"/>
          </a:solidFill>
          <a:latin typeface="+mn-lt"/>
        </a:defRPr>
      </a:lvl5pPr>
      <a:lvl6pPr marL="25146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</a:defRPr>
      </a:lvl6pPr>
      <a:lvl7pPr marL="29718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</a:defRPr>
      </a:lvl7pPr>
      <a:lvl8pPr marL="34290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</a:defRPr>
      </a:lvl8pPr>
      <a:lvl9pPr marL="3886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8588"/>
            <a:ext cx="8208963" cy="14335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текста заголовка щелкните мышью</a:t>
            </a:r>
          </a:p>
        </p:txBody>
      </p:sp>
      <p:sp>
        <p:nvSpPr>
          <p:cNvPr id="3686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08963" cy="45053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структуры щелкните мышью</a:t>
            </a:r>
          </a:p>
          <a:p>
            <a:pPr lvl="1"/>
            <a:r>
              <a:rPr lang="en-GB" smtClean="0"/>
              <a:t>Второй уровень структуры</a:t>
            </a:r>
          </a:p>
          <a:p>
            <a:pPr lvl="2"/>
            <a:r>
              <a:rPr lang="en-GB" smtClean="0"/>
              <a:t>Третий уровень структуры</a:t>
            </a:r>
          </a:p>
          <a:p>
            <a:pPr lvl="3"/>
            <a:r>
              <a:rPr lang="en-GB" smtClean="0"/>
              <a:t>Четвертый уровень структуры</a:t>
            </a:r>
          </a:p>
          <a:p>
            <a:pPr lvl="4"/>
            <a:r>
              <a:rPr lang="en-GB" smtClean="0"/>
              <a:t>Пятый уровень структуры</a:t>
            </a:r>
          </a:p>
          <a:p>
            <a:pPr lvl="4"/>
            <a:r>
              <a:rPr lang="en-GB" smtClean="0"/>
              <a:t>Шестой уровень структуры</a:t>
            </a:r>
          </a:p>
          <a:p>
            <a:pPr lvl="4"/>
            <a:r>
              <a:rPr lang="en-GB" smtClean="0"/>
              <a:t>Седьмой уровень структуры</a:t>
            </a:r>
          </a:p>
          <a:p>
            <a:pPr lvl="4"/>
            <a:r>
              <a:rPr lang="en-GB" smtClean="0"/>
              <a:t>Восьмой уровень структуры</a:t>
            </a:r>
          </a:p>
          <a:p>
            <a:pPr lvl="4"/>
            <a:r>
              <a:rPr lang="en-GB" smtClean="0"/>
              <a:t>Девятый уровень структуры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sldNum"/>
          </p:nvPr>
        </p:nvSpPr>
        <p:spPr bwMode="auto">
          <a:xfrm>
            <a:off x="6705600" y="6248400"/>
            <a:ext cx="1884363" cy="4365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buFont typeface="Times New Roman" pitchFamily="16" charset="0"/>
              <a:buNone/>
              <a:tabLst>
                <a:tab pos="723900" algn="l"/>
                <a:tab pos="1447800" algn="l"/>
              </a:tabLst>
              <a:defRPr sz="1400">
                <a:solidFill>
                  <a:srgbClr val="000000"/>
                </a:solidFill>
                <a:latin typeface="Times New Roman" pitchFamily="16" charset="0"/>
              </a:defRPr>
            </a:lvl1pPr>
          </a:lstStyle>
          <a:p>
            <a:pPr>
              <a:defRPr/>
            </a:pPr>
            <a:fld id="{992B7851-4E17-4969-9978-F1A7B1A8D8F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95" r:id="rId1"/>
    <p:sldLayoutId id="2147484096" r:id="rId2"/>
    <p:sldLayoutId id="2147484097" r:id="rId3"/>
    <p:sldLayoutId id="2147484098" r:id="rId4"/>
    <p:sldLayoutId id="2147484099" r:id="rId5"/>
    <p:sldLayoutId id="2147484100" r:id="rId6"/>
    <p:sldLayoutId id="2147484101" r:id="rId7"/>
    <p:sldLayoutId id="2147484102" r:id="rId8"/>
    <p:sldLayoutId id="2147484103" r:id="rId9"/>
    <p:sldLayoutId id="2147484104" r:id="rId10"/>
    <p:sldLayoutId id="2147484105" r:id="rId11"/>
  </p:sldLayoutIdLst>
  <p:transition/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</a:defRPr>
      </a:lvl5pPr>
      <a:lvl6pPr marL="25146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</a:defRPr>
      </a:lvl6pPr>
      <a:lvl7pPr marL="29718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</a:defRPr>
      </a:lvl7pPr>
      <a:lvl8pPr marL="3429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</a:defRPr>
      </a:lvl8pPr>
      <a:lvl9pPr marL="3886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800">
          <a:solidFill>
            <a:srgbClr val="000000"/>
          </a:solidFill>
          <a:latin typeface="+mn-lt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2400">
          <a:solidFill>
            <a:srgbClr val="000000"/>
          </a:solidFill>
          <a:latin typeface="+mn-lt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000">
          <a:solidFill>
            <a:srgbClr val="000000"/>
          </a:solidFill>
          <a:latin typeface="+mn-lt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000000"/>
          </a:solidFill>
          <a:latin typeface="+mn-lt"/>
        </a:defRPr>
      </a:lvl5pPr>
      <a:lvl6pPr marL="25146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</a:defRPr>
      </a:lvl6pPr>
      <a:lvl7pPr marL="29718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</a:defRPr>
      </a:lvl7pPr>
      <a:lvl8pPr marL="34290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</a:defRPr>
      </a:lvl8pPr>
      <a:lvl9pPr marL="3886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8588"/>
            <a:ext cx="8208963" cy="14335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текста заголовка щелкните мышью</a:t>
            </a:r>
          </a:p>
        </p:txBody>
      </p:sp>
      <p:sp>
        <p:nvSpPr>
          <p:cNvPr id="37891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08963" cy="45053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структуры щелкните мышью</a:t>
            </a:r>
          </a:p>
          <a:p>
            <a:pPr lvl="1"/>
            <a:r>
              <a:rPr lang="en-GB" smtClean="0"/>
              <a:t>Второй уровень структуры</a:t>
            </a:r>
          </a:p>
          <a:p>
            <a:pPr lvl="2"/>
            <a:r>
              <a:rPr lang="en-GB" smtClean="0"/>
              <a:t>Третий уровень структуры</a:t>
            </a:r>
          </a:p>
          <a:p>
            <a:pPr lvl="3"/>
            <a:r>
              <a:rPr lang="en-GB" smtClean="0"/>
              <a:t>Четвертый уровень структуры</a:t>
            </a:r>
          </a:p>
          <a:p>
            <a:pPr lvl="4"/>
            <a:r>
              <a:rPr lang="en-GB" smtClean="0"/>
              <a:t>Пятый уровень структуры</a:t>
            </a:r>
          </a:p>
          <a:p>
            <a:pPr lvl="4"/>
            <a:r>
              <a:rPr lang="en-GB" smtClean="0"/>
              <a:t>Шестой уровень структуры</a:t>
            </a:r>
          </a:p>
          <a:p>
            <a:pPr lvl="4"/>
            <a:r>
              <a:rPr lang="en-GB" smtClean="0"/>
              <a:t>Седьмой уровень структуры</a:t>
            </a:r>
          </a:p>
          <a:p>
            <a:pPr lvl="4"/>
            <a:r>
              <a:rPr lang="en-GB" smtClean="0"/>
              <a:t>Восьмой уровень структуры</a:t>
            </a:r>
          </a:p>
          <a:p>
            <a:pPr lvl="4"/>
            <a:r>
              <a:rPr lang="en-GB" smtClean="0"/>
              <a:t>Девятый уровень структуры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sldNum"/>
          </p:nvPr>
        </p:nvSpPr>
        <p:spPr bwMode="auto">
          <a:xfrm>
            <a:off x="6705600" y="6248400"/>
            <a:ext cx="1884363" cy="4365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buFont typeface="Times New Roman" pitchFamily="16" charset="0"/>
              <a:buNone/>
              <a:tabLst>
                <a:tab pos="723900" algn="l"/>
                <a:tab pos="1447800" algn="l"/>
              </a:tabLst>
              <a:defRPr sz="1400">
                <a:solidFill>
                  <a:srgbClr val="000000"/>
                </a:solidFill>
                <a:latin typeface="Times New Roman" pitchFamily="16" charset="0"/>
              </a:defRPr>
            </a:lvl1pPr>
          </a:lstStyle>
          <a:p>
            <a:pPr>
              <a:defRPr/>
            </a:pPr>
            <a:fld id="{18D1725F-1157-4628-A824-695578AB922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06" r:id="rId1"/>
    <p:sldLayoutId id="2147484107" r:id="rId2"/>
    <p:sldLayoutId id="2147484108" r:id="rId3"/>
    <p:sldLayoutId id="2147484109" r:id="rId4"/>
    <p:sldLayoutId id="2147484110" r:id="rId5"/>
    <p:sldLayoutId id="2147484111" r:id="rId6"/>
    <p:sldLayoutId id="2147484112" r:id="rId7"/>
    <p:sldLayoutId id="2147484113" r:id="rId8"/>
    <p:sldLayoutId id="2147484114" r:id="rId9"/>
    <p:sldLayoutId id="2147484115" r:id="rId10"/>
    <p:sldLayoutId id="2147484116" r:id="rId11"/>
  </p:sldLayoutIdLst>
  <p:transition/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</a:defRPr>
      </a:lvl5pPr>
      <a:lvl6pPr marL="25146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</a:defRPr>
      </a:lvl6pPr>
      <a:lvl7pPr marL="29718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</a:defRPr>
      </a:lvl7pPr>
      <a:lvl8pPr marL="3429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</a:defRPr>
      </a:lvl8pPr>
      <a:lvl9pPr marL="3886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800">
          <a:solidFill>
            <a:srgbClr val="000000"/>
          </a:solidFill>
          <a:latin typeface="+mn-lt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2400">
          <a:solidFill>
            <a:srgbClr val="000000"/>
          </a:solidFill>
          <a:latin typeface="+mn-lt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000">
          <a:solidFill>
            <a:srgbClr val="000000"/>
          </a:solidFill>
          <a:latin typeface="+mn-lt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000000"/>
          </a:solidFill>
          <a:latin typeface="+mn-lt"/>
        </a:defRPr>
      </a:lvl5pPr>
      <a:lvl6pPr marL="25146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</a:defRPr>
      </a:lvl6pPr>
      <a:lvl7pPr marL="29718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</a:defRPr>
      </a:lvl7pPr>
      <a:lvl8pPr marL="34290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</a:defRPr>
      </a:lvl8pPr>
      <a:lvl9pPr marL="3886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8588"/>
            <a:ext cx="8208963" cy="14335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текста заголовка щелкните мышью</a:t>
            </a:r>
          </a:p>
        </p:txBody>
      </p:sp>
      <p:sp>
        <p:nvSpPr>
          <p:cNvPr id="38915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08963" cy="45053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структуры щелкните мышью</a:t>
            </a:r>
          </a:p>
          <a:p>
            <a:pPr lvl="1"/>
            <a:r>
              <a:rPr lang="en-GB" smtClean="0"/>
              <a:t>Второй уровень структуры</a:t>
            </a:r>
          </a:p>
          <a:p>
            <a:pPr lvl="2"/>
            <a:r>
              <a:rPr lang="en-GB" smtClean="0"/>
              <a:t>Третий уровень структуры</a:t>
            </a:r>
          </a:p>
          <a:p>
            <a:pPr lvl="3"/>
            <a:r>
              <a:rPr lang="en-GB" smtClean="0"/>
              <a:t>Четвертый уровень структуры</a:t>
            </a:r>
          </a:p>
          <a:p>
            <a:pPr lvl="4"/>
            <a:r>
              <a:rPr lang="en-GB" smtClean="0"/>
              <a:t>Пятый уровень структуры</a:t>
            </a:r>
          </a:p>
          <a:p>
            <a:pPr lvl="4"/>
            <a:r>
              <a:rPr lang="en-GB" smtClean="0"/>
              <a:t>Шестой уровень структуры</a:t>
            </a:r>
          </a:p>
          <a:p>
            <a:pPr lvl="4"/>
            <a:r>
              <a:rPr lang="en-GB" smtClean="0"/>
              <a:t>Седьмой уровень структуры</a:t>
            </a:r>
          </a:p>
          <a:p>
            <a:pPr lvl="4"/>
            <a:r>
              <a:rPr lang="en-GB" smtClean="0"/>
              <a:t>Восьмой уровень структуры</a:t>
            </a:r>
          </a:p>
          <a:p>
            <a:pPr lvl="4"/>
            <a:r>
              <a:rPr lang="en-GB" smtClean="0"/>
              <a:t>Девятый уровень структуры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sldNum"/>
          </p:nvPr>
        </p:nvSpPr>
        <p:spPr bwMode="auto">
          <a:xfrm>
            <a:off x="6705600" y="6248400"/>
            <a:ext cx="1884363" cy="4365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buFont typeface="Times New Roman" pitchFamily="16" charset="0"/>
              <a:buNone/>
              <a:tabLst>
                <a:tab pos="723900" algn="l"/>
                <a:tab pos="1447800" algn="l"/>
              </a:tabLst>
              <a:defRPr sz="1400">
                <a:solidFill>
                  <a:srgbClr val="000000"/>
                </a:solidFill>
                <a:latin typeface="Times New Roman" pitchFamily="16" charset="0"/>
              </a:defRPr>
            </a:lvl1pPr>
          </a:lstStyle>
          <a:p>
            <a:pPr>
              <a:defRPr/>
            </a:pPr>
            <a:fld id="{DE364088-6816-4DA8-BE3A-C7CC09ED62D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7" r:id="rId1"/>
    <p:sldLayoutId id="2147484118" r:id="rId2"/>
    <p:sldLayoutId id="2147484119" r:id="rId3"/>
    <p:sldLayoutId id="2147484120" r:id="rId4"/>
    <p:sldLayoutId id="2147484121" r:id="rId5"/>
    <p:sldLayoutId id="2147484122" r:id="rId6"/>
    <p:sldLayoutId id="2147484123" r:id="rId7"/>
    <p:sldLayoutId id="2147484124" r:id="rId8"/>
    <p:sldLayoutId id="2147484125" r:id="rId9"/>
    <p:sldLayoutId id="2147484126" r:id="rId10"/>
    <p:sldLayoutId id="2147484127" r:id="rId11"/>
  </p:sldLayoutIdLst>
  <p:transition/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</a:defRPr>
      </a:lvl5pPr>
      <a:lvl6pPr marL="25146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</a:defRPr>
      </a:lvl6pPr>
      <a:lvl7pPr marL="29718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</a:defRPr>
      </a:lvl7pPr>
      <a:lvl8pPr marL="3429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</a:defRPr>
      </a:lvl8pPr>
      <a:lvl9pPr marL="3886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800">
          <a:solidFill>
            <a:srgbClr val="000000"/>
          </a:solidFill>
          <a:latin typeface="+mn-lt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2400">
          <a:solidFill>
            <a:srgbClr val="000000"/>
          </a:solidFill>
          <a:latin typeface="+mn-lt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000">
          <a:solidFill>
            <a:srgbClr val="000000"/>
          </a:solidFill>
          <a:latin typeface="+mn-lt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000000"/>
          </a:solidFill>
          <a:latin typeface="+mn-lt"/>
        </a:defRPr>
      </a:lvl5pPr>
      <a:lvl6pPr marL="25146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</a:defRPr>
      </a:lvl6pPr>
      <a:lvl7pPr marL="29718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</a:defRPr>
      </a:lvl7pPr>
      <a:lvl8pPr marL="34290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</a:defRPr>
      </a:lvl8pPr>
      <a:lvl9pPr marL="3886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8588"/>
            <a:ext cx="8208963" cy="14335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текста заголовка щелкните мышью</a:t>
            </a:r>
          </a:p>
        </p:txBody>
      </p:sp>
      <p:sp>
        <p:nvSpPr>
          <p:cNvPr id="3993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08963" cy="45053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структуры щелкните мышью</a:t>
            </a:r>
          </a:p>
          <a:p>
            <a:pPr lvl="1"/>
            <a:r>
              <a:rPr lang="en-GB" smtClean="0"/>
              <a:t>Второй уровень структуры</a:t>
            </a:r>
          </a:p>
          <a:p>
            <a:pPr lvl="2"/>
            <a:r>
              <a:rPr lang="en-GB" smtClean="0"/>
              <a:t>Третий уровень структуры</a:t>
            </a:r>
          </a:p>
          <a:p>
            <a:pPr lvl="3"/>
            <a:r>
              <a:rPr lang="en-GB" smtClean="0"/>
              <a:t>Четвертый уровень структуры</a:t>
            </a:r>
          </a:p>
          <a:p>
            <a:pPr lvl="4"/>
            <a:r>
              <a:rPr lang="en-GB" smtClean="0"/>
              <a:t>Пятый уровень структуры</a:t>
            </a:r>
          </a:p>
          <a:p>
            <a:pPr lvl="4"/>
            <a:r>
              <a:rPr lang="en-GB" smtClean="0"/>
              <a:t>Шестой уровень структуры</a:t>
            </a:r>
          </a:p>
          <a:p>
            <a:pPr lvl="4"/>
            <a:r>
              <a:rPr lang="en-GB" smtClean="0"/>
              <a:t>Седьмой уровень структуры</a:t>
            </a:r>
          </a:p>
          <a:p>
            <a:pPr lvl="4"/>
            <a:r>
              <a:rPr lang="en-GB" smtClean="0"/>
              <a:t>Восьмой уровень структуры</a:t>
            </a:r>
          </a:p>
          <a:p>
            <a:pPr lvl="4"/>
            <a:r>
              <a:rPr lang="en-GB" smtClean="0"/>
              <a:t>Девятый уровень структуры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sldNum"/>
          </p:nvPr>
        </p:nvSpPr>
        <p:spPr bwMode="auto">
          <a:xfrm>
            <a:off x="6705600" y="6248400"/>
            <a:ext cx="1884363" cy="4365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buFont typeface="Times New Roman" pitchFamily="16" charset="0"/>
              <a:buNone/>
              <a:tabLst>
                <a:tab pos="723900" algn="l"/>
                <a:tab pos="1447800" algn="l"/>
              </a:tabLst>
              <a:defRPr sz="1400">
                <a:solidFill>
                  <a:srgbClr val="000000"/>
                </a:solidFill>
                <a:latin typeface="Times New Roman" pitchFamily="16" charset="0"/>
              </a:defRPr>
            </a:lvl1pPr>
          </a:lstStyle>
          <a:p>
            <a:pPr>
              <a:defRPr/>
            </a:pPr>
            <a:fld id="{8B53337C-A03D-4280-865E-48C3B27AAF0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28" r:id="rId1"/>
    <p:sldLayoutId id="2147484129" r:id="rId2"/>
    <p:sldLayoutId id="2147484130" r:id="rId3"/>
    <p:sldLayoutId id="2147484131" r:id="rId4"/>
    <p:sldLayoutId id="2147484132" r:id="rId5"/>
    <p:sldLayoutId id="2147484133" r:id="rId6"/>
    <p:sldLayoutId id="2147484134" r:id="rId7"/>
    <p:sldLayoutId id="2147484135" r:id="rId8"/>
    <p:sldLayoutId id="2147484136" r:id="rId9"/>
    <p:sldLayoutId id="2147484137" r:id="rId10"/>
    <p:sldLayoutId id="2147484138" r:id="rId11"/>
  </p:sldLayoutIdLst>
  <p:transition/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</a:defRPr>
      </a:lvl5pPr>
      <a:lvl6pPr marL="25146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</a:defRPr>
      </a:lvl6pPr>
      <a:lvl7pPr marL="29718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</a:defRPr>
      </a:lvl7pPr>
      <a:lvl8pPr marL="3429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</a:defRPr>
      </a:lvl8pPr>
      <a:lvl9pPr marL="3886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800">
          <a:solidFill>
            <a:srgbClr val="000000"/>
          </a:solidFill>
          <a:latin typeface="+mn-lt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2400">
          <a:solidFill>
            <a:srgbClr val="000000"/>
          </a:solidFill>
          <a:latin typeface="+mn-lt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000">
          <a:solidFill>
            <a:srgbClr val="000000"/>
          </a:solidFill>
          <a:latin typeface="+mn-lt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000000"/>
          </a:solidFill>
          <a:latin typeface="+mn-lt"/>
        </a:defRPr>
      </a:lvl5pPr>
      <a:lvl6pPr marL="25146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</a:defRPr>
      </a:lvl6pPr>
      <a:lvl7pPr marL="29718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</a:defRPr>
      </a:lvl7pPr>
      <a:lvl8pPr marL="34290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</a:defRPr>
      </a:lvl8pPr>
      <a:lvl9pPr marL="3886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8588"/>
            <a:ext cx="8208963" cy="14335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текста заголовка щелкните мышью</a:t>
            </a:r>
          </a:p>
        </p:txBody>
      </p:sp>
      <p:sp>
        <p:nvSpPr>
          <p:cNvPr id="409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08963" cy="45053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структуры щелкните мышью</a:t>
            </a:r>
          </a:p>
          <a:p>
            <a:pPr lvl="1"/>
            <a:r>
              <a:rPr lang="en-GB" smtClean="0"/>
              <a:t>Второй уровень структуры</a:t>
            </a:r>
          </a:p>
          <a:p>
            <a:pPr lvl="2"/>
            <a:r>
              <a:rPr lang="en-GB" smtClean="0"/>
              <a:t>Третий уровень структуры</a:t>
            </a:r>
          </a:p>
          <a:p>
            <a:pPr lvl="3"/>
            <a:r>
              <a:rPr lang="en-GB" smtClean="0"/>
              <a:t>Четвертый уровень структуры</a:t>
            </a:r>
          </a:p>
          <a:p>
            <a:pPr lvl="4"/>
            <a:r>
              <a:rPr lang="en-GB" smtClean="0"/>
              <a:t>Пятый уровень структуры</a:t>
            </a:r>
          </a:p>
          <a:p>
            <a:pPr lvl="4"/>
            <a:r>
              <a:rPr lang="en-GB" smtClean="0"/>
              <a:t>Шестой уровень структуры</a:t>
            </a:r>
          </a:p>
          <a:p>
            <a:pPr lvl="4"/>
            <a:r>
              <a:rPr lang="en-GB" smtClean="0"/>
              <a:t>Седьмой уровень структуры</a:t>
            </a:r>
          </a:p>
          <a:p>
            <a:pPr lvl="4"/>
            <a:r>
              <a:rPr lang="en-GB" smtClean="0"/>
              <a:t>Восьмой уровень структуры</a:t>
            </a:r>
          </a:p>
          <a:p>
            <a:pPr lvl="4"/>
            <a:r>
              <a:rPr lang="en-GB" smtClean="0"/>
              <a:t>Девятый уровень структуры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5225"/>
            <a:ext cx="2112963" cy="455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buFont typeface="Times New Roman" pitchFamily="16" charset="0"/>
              <a:buNone/>
              <a:tabLst>
                <a:tab pos="723900" algn="l"/>
                <a:tab pos="1447800" algn="l"/>
              </a:tabLst>
              <a:defRPr sz="1400">
                <a:solidFill>
                  <a:srgbClr val="000000"/>
                </a:solidFill>
                <a:latin typeface="Times New Roman" pitchFamily="16" charset="0"/>
              </a:defRPr>
            </a:lvl1pPr>
          </a:lstStyle>
          <a:p>
            <a:pPr>
              <a:defRPr/>
            </a:pPr>
            <a:fld id="{D26DBBC2-97FC-4D63-8A78-AC24637A7B4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</p:sldLayoutIdLst>
  <p:transition/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</a:defRPr>
      </a:lvl5pPr>
      <a:lvl6pPr marL="25146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</a:defRPr>
      </a:lvl6pPr>
      <a:lvl7pPr marL="29718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</a:defRPr>
      </a:lvl7pPr>
      <a:lvl8pPr marL="3429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</a:defRPr>
      </a:lvl8pPr>
      <a:lvl9pPr marL="3886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800">
          <a:solidFill>
            <a:srgbClr val="000000"/>
          </a:solidFill>
          <a:latin typeface="+mn-lt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2400">
          <a:solidFill>
            <a:srgbClr val="000000"/>
          </a:solidFill>
          <a:latin typeface="+mn-lt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000">
          <a:solidFill>
            <a:srgbClr val="000000"/>
          </a:solidFill>
          <a:latin typeface="+mn-lt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000000"/>
          </a:solidFill>
          <a:latin typeface="+mn-lt"/>
        </a:defRPr>
      </a:lvl5pPr>
      <a:lvl6pPr marL="25146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</a:defRPr>
      </a:lvl6pPr>
      <a:lvl7pPr marL="29718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</a:defRPr>
      </a:lvl7pPr>
      <a:lvl8pPr marL="34290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</a:defRPr>
      </a:lvl8pPr>
      <a:lvl9pPr marL="3886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8588"/>
            <a:ext cx="8208963" cy="14335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текста заголовка щелкните мышью</a:t>
            </a:r>
          </a:p>
        </p:txBody>
      </p:sp>
      <p:sp>
        <p:nvSpPr>
          <p:cNvPr id="40963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08963" cy="45053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структуры щелкните мышью</a:t>
            </a:r>
          </a:p>
          <a:p>
            <a:pPr lvl="1"/>
            <a:r>
              <a:rPr lang="en-GB" smtClean="0"/>
              <a:t>Второй уровень структуры</a:t>
            </a:r>
          </a:p>
          <a:p>
            <a:pPr lvl="2"/>
            <a:r>
              <a:rPr lang="en-GB" smtClean="0"/>
              <a:t>Третий уровень структуры</a:t>
            </a:r>
          </a:p>
          <a:p>
            <a:pPr lvl="3"/>
            <a:r>
              <a:rPr lang="en-GB" smtClean="0"/>
              <a:t>Четвертый уровень структуры</a:t>
            </a:r>
          </a:p>
          <a:p>
            <a:pPr lvl="4"/>
            <a:r>
              <a:rPr lang="en-GB" smtClean="0"/>
              <a:t>Пятый уровень структуры</a:t>
            </a:r>
          </a:p>
          <a:p>
            <a:pPr lvl="4"/>
            <a:r>
              <a:rPr lang="en-GB" smtClean="0"/>
              <a:t>Шестой уровень структуры</a:t>
            </a:r>
          </a:p>
          <a:p>
            <a:pPr lvl="4"/>
            <a:r>
              <a:rPr lang="en-GB" smtClean="0"/>
              <a:t>Седьмой уровень структуры</a:t>
            </a:r>
          </a:p>
          <a:p>
            <a:pPr lvl="4"/>
            <a:r>
              <a:rPr lang="en-GB" smtClean="0"/>
              <a:t>Восьмой уровень структуры</a:t>
            </a:r>
          </a:p>
          <a:p>
            <a:pPr lvl="4"/>
            <a:r>
              <a:rPr lang="en-GB" smtClean="0"/>
              <a:t>Девятый уровень структуры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sldNum"/>
          </p:nvPr>
        </p:nvSpPr>
        <p:spPr bwMode="auto">
          <a:xfrm>
            <a:off x="6705600" y="6248400"/>
            <a:ext cx="1884363" cy="4365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buFont typeface="Times New Roman" pitchFamily="16" charset="0"/>
              <a:buNone/>
              <a:tabLst>
                <a:tab pos="723900" algn="l"/>
                <a:tab pos="1447800" algn="l"/>
              </a:tabLst>
              <a:defRPr sz="1400">
                <a:solidFill>
                  <a:srgbClr val="000000"/>
                </a:solidFill>
                <a:latin typeface="Times New Roman" pitchFamily="16" charset="0"/>
              </a:defRPr>
            </a:lvl1pPr>
          </a:lstStyle>
          <a:p>
            <a:pPr>
              <a:defRPr/>
            </a:pPr>
            <a:fld id="{360F3D56-C818-4270-8E15-CAE0173332A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39" r:id="rId1"/>
    <p:sldLayoutId id="2147484140" r:id="rId2"/>
    <p:sldLayoutId id="2147484141" r:id="rId3"/>
    <p:sldLayoutId id="2147484142" r:id="rId4"/>
    <p:sldLayoutId id="2147484143" r:id="rId5"/>
    <p:sldLayoutId id="2147484144" r:id="rId6"/>
    <p:sldLayoutId id="2147484145" r:id="rId7"/>
    <p:sldLayoutId id="2147484146" r:id="rId8"/>
    <p:sldLayoutId id="2147484147" r:id="rId9"/>
    <p:sldLayoutId id="2147484148" r:id="rId10"/>
    <p:sldLayoutId id="2147484149" r:id="rId11"/>
  </p:sldLayoutIdLst>
  <p:transition/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</a:defRPr>
      </a:lvl5pPr>
      <a:lvl6pPr marL="25146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</a:defRPr>
      </a:lvl6pPr>
      <a:lvl7pPr marL="29718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</a:defRPr>
      </a:lvl7pPr>
      <a:lvl8pPr marL="3429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</a:defRPr>
      </a:lvl8pPr>
      <a:lvl9pPr marL="3886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800">
          <a:solidFill>
            <a:srgbClr val="000000"/>
          </a:solidFill>
          <a:latin typeface="+mn-lt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2400">
          <a:solidFill>
            <a:srgbClr val="000000"/>
          </a:solidFill>
          <a:latin typeface="+mn-lt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000">
          <a:solidFill>
            <a:srgbClr val="000000"/>
          </a:solidFill>
          <a:latin typeface="+mn-lt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000000"/>
          </a:solidFill>
          <a:latin typeface="+mn-lt"/>
        </a:defRPr>
      </a:lvl5pPr>
      <a:lvl6pPr marL="25146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</a:defRPr>
      </a:lvl6pPr>
      <a:lvl7pPr marL="29718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</a:defRPr>
      </a:lvl7pPr>
      <a:lvl8pPr marL="34290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</a:defRPr>
      </a:lvl8pPr>
      <a:lvl9pPr marL="3886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8588"/>
            <a:ext cx="8208963" cy="14335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текста заголовка щелкните мышью</a:t>
            </a:r>
          </a:p>
        </p:txBody>
      </p:sp>
      <p:sp>
        <p:nvSpPr>
          <p:cNvPr id="4198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08963" cy="45053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структуры щелкните мышью</a:t>
            </a:r>
          </a:p>
          <a:p>
            <a:pPr lvl="1"/>
            <a:r>
              <a:rPr lang="en-GB" smtClean="0"/>
              <a:t>Второй уровень структуры</a:t>
            </a:r>
          </a:p>
          <a:p>
            <a:pPr lvl="2"/>
            <a:r>
              <a:rPr lang="en-GB" smtClean="0"/>
              <a:t>Третий уровень структуры</a:t>
            </a:r>
          </a:p>
          <a:p>
            <a:pPr lvl="3"/>
            <a:r>
              <a:rPr lang="en-GB" smtClean="0"/>
              <a:t>Четвертый уровень структуры</a:t>
            </a:r>
          </a:p>
          <a:p>
            <a:pPr lvl="4"/>
            <a:r>
              <a:rPr lang="en-GB" smtClean="0"/>
              <a:t>Пятый уровень структуры</a:t>
            </a:r>
          </a:p>
          <a:p>
            <a:pPr lvl="4"/>
            <a:r>
              <a:rPr lang="en-GB" smtClean="0"/>
              <a:t>Шестой уровень структуры</a:t>
            </a:r>
          </a:p>
          <a:p>
            <a:pPr lvl="4"/>
            <a:r>
              <a:rPr lang="en-GB" smtClean="0"/>
              <a:t>Седьмой уровень структуры</a:t>
            </a:r>
          </a:p>
          <a:p>
            <a:pPr lvl="4"/>
            <a:r>
              <a:rPr lang="en-GB" smtClean="0"/>
              <a:t>Восьмой уровень структуры</a:t>
            </a:r>
          </a:p>
          <a:p>
            <a:pPr lvl="4"/>
            <a:r>
              <a:rPr lang="en-GB" smtClean="0"/>
              <a:t>Девятый уровень структуры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sldNum"/>
          </p:nvPr>
        </p:nvSpPr>
        <p:spPr bwMode="auto">
          <a:xfrm>
            <a:off x="6705600" y="6248400"/>
            <a:ext cx="1884363" cy="4365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buFont typeface="Times New Roman" pitchFamily="16" charset="0"/>
              <a:buNone/>
              <a:tabLst>
                <a:tab pos="723900" algn="l"/>
                <a:tab pos="1447800" algn="l"/>
              </a:tabLst>
              <a:defRPr sz="1400">
                <a:solidFill>
                  <a:srgbClr val="000000"/>
                </a:solidFill>
                <a:latin typeface="Times New Roman" pitchFamily="16" charset="0"/>
              </a:defRPr>
            </a:lvl1pPr>
          </a:lstStyle>
          <a:p>
            <a:pPr>
              <a:defRPr/>
            </a:pPr>
            <a:fld id="{5A8348A4-8E99-4EC6-867A-3565C155C59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50" r:id="rId1"/>
    <p:sldLayoutId id="2147484151" r:id="rId2"/>
    <p:sldLayoutId id="2147484152" r:id="rId3"/>
    <p:sldLayoutId id="2147484153" r:id="rId4"/>
    <p:sldLayoutId id="2147484154" r:id="rId5"/>
    <p:sldLayoutId id="2147484155" r:id="rId6"/>
    <p:sldLayoutId id="2147484156" r:id="rId7"/>
    <p:sldLayoutId id="2147484157" r:id="rId8"/>
    <p:sldLayoutId id="2147484158" r:id="rId9"/>
    <p:sldLayoutId id="2147484159" r:id="rId10"/>
    <p:sldLayoutId id="2147484160" r:id="rId11"/>
  </p:sldLayoutIdLst>
  <p:transition/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</a:defRPr>
      </a:lvl5pPr>
      <a:lvl6pPr marL="25146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</a:defRPr>
      </a:lvl6pPr>
      <a:lvl7pPr marL="29718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</a:defRPr>
      </a:lvl7pPr>
      <a:lvl8pPr marL="3429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</a:defRPr>
      </a:lvl8pPr>
      <a:lvl9pPr marL="3886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800">
          <a:solidFill>
            <a:srgbClr val="000000"/>
          </a:solidFill>
          <a:latin typeface="+mn-lt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2400">
          <a:solidFill>
            <a:srgbClr val="000000"/>
          </a:solidFill>
          <a:latin typeface="+mn-lt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000">
          <a:solidFill>
            <a:srgbClr val="000000"/>
          </a:solidFill>
          <a:latin typeface="+mn-lt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000000"/>
          </a:solidFill>
          <a:latin typeface="+mn-lt"/>
        </a:defRPr>
      </a:lvl5pPr>
      <a:lvl6pPr marL="25146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</a:defRPr>
      </a:lvl6pPr>
      <a:lvl7pPr marL="29718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</a:defRPr>
      </a:lvl7pPr>
      <a:lvl8pPr marL="34290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</a:defRPr>
      </a:lvl8pPr>
      <a:lvl9pPr marL="3886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8588"/>
            <a:ext cx="8208963" cy="14335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текста заголовка щелкните мышью</a:t>
            </a:r>
          </a:p>
        </p:txBody>
      </p:sp>
      <p:sp>
        <p:nvSpPr>
          <p:cNvPr id="43011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08963" cy="45053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структуры щелкните мышью</a:t>
            </a:r>
          </a:p>
          <a:p>
            <a:pPr lvl="1"/>
            <a:r>
              <a:rPr lang="en-GB" smtClean="0"/>
              <a:t>Второй уровень структуры</a:t>
            </a:r>
          </a:p>
          <a:p>
            <a:pPr lvl="2"/>
            <a:r>
              <a:rPr lang="en-GB" smtClean="0"/>
              <a:t>Третий уровень структуры</a:t>
            </a:r>
          </a:p>
          <a:p>
            <a:pPr lvl="3"/>
            <a:r>
              <a:rPr lang="en-GB" smtClean="0"/>
              <a:t>Четвертый уровень структуры</a:t>
            </a:r>
          </a:p>
          <a:p>
            <a:pPr lvl="4"/>
            <a:r>
              <a:rPr lang="en-GB" smtClean="0"/>
              <a:t>Пятый уровень структуры</a:t>
            </a:r>
          </a:p>
          <a:p>
            <a:pPr lvl="4"/>
            <a:r>
              <a:rPr lang="en-GB" smtClean="0"/>
              <a:t>Шестой уровень структуры</a:t>
            </a:r>
          </a:p>
          <a:p>
            <a:pPr lvl="4"/>
            <a:r>
              <a:rPr lang="en-GB" smtClean="0"/>
              <a:t>Седьмой уровень структуры</a:t>
            </a:r>
          </a:p>
          <a:p>
            <a:pPr lvl="4"/>
            <a:r>
              <a:rPr lang="en-GB" smtClean="0"/>
              <a:t>Восьмой уровень структуры</a:t>
            </a:r>
          </a:p>
          <a:p>
            <a:pPr lvl="4"/>
            <a:r>
              <a:rPr lang="en-GB" smtClean="0"/>
              <a:t>Девятый уровень структуры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sldNum"/>
          </p:nvPr>
        </p:nvSpPr>
        <p:spPr bwMode="auto">
          <a:xfrm>
            <a:off x="6705600" y="6248400"/>
            <a:ext cx="1884363" cy="4365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buFont typeface="Times New Roman" pitchFamily="16" charset="0"/>
              <a:buNone/>
              <a:tabLst>
                <a:tab pos="723900" algn="l"/>
                <a:tab pos="1447800" algn="l"/>
              </a:tabLst>
              <a:defRPr sz="1400">
                <a:solidFill>
                  <a:srgbClr val="000000"/>
                </a:solidFill>
                <a:latin typeface="Times New Roman" pitchFamily="16" charset="0"/>
              </a:defRPr>
            </a:lvl1pPr>
          </a:lstStyle>
          <a:p>
            <a:pPr>
              <a:defRPr/>
            </a:pPr>
            <a:fld id="{DE18B7C5-DD69-4C3F-BE22-B1BE86984B0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61" r:id="rId1"/>
    <p:sldLayoutId id="2147484162" r:id="rId2"/>
    <p:sldLayoutId id="2147484163" r:id="rId3"/>
    <p:sldLayoutId id="2147484164" r:id="rId4"/>
    <p:sldLayoutId id="2147484165" r:id="rId5"/>
    <p:sldLayoutId id="2147484166" r:id="rId6"/>
    <p:sldLayoutId id="2147484167" r:id="rId7"/>
    <p:sldLayoutId id="2147484168" r:id="rId8"/>
    <p:sldLayoutId id="2147484169" r:id="rId9"/>
    <p:sldLayoutId id="2147484170" r:id="rId10"/>
    <p:sldLayoutId id="2147484171" r:id="rId11"/>
  </p:sldLayoutIdLst>
  <p:transition/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</a:defRPr>
      </a:lvl5pPr>
      <a:lvl6pPr marL="25146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</a:defRPr>
      </a:lvl6pPr>
      <a:lvl7pPr marL="29718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</a:defRPr>
      </a:lvl7pPr>
      <a:lvl8pPr marL="3429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</a:defRPr>
      </a:lvl8pPr>
      <a:lvl9pPr marL="3886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800">
          <a:solidFill>
            <a:srgbClr val="000000"/>
          </a:solidFill>
          <a:latin typeface="+mn-lt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2400">
          <a:solidFill>
            <a:srgbClr val="000000"/>
          </a:solidFill>
          <a:latin typeface="+mn-lt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000">
          <a:solidFill>
            <a:srgbClr val="000000"/>
          </a:solidFill>
          <a:latin typeface="+mn-lt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000000"/>
          </a:solidFill>
          <a:latin typeface="+mn-lt"/>
        </a:defRPr>
      </a:lvl5pPr>
      <a:lvl6pPr marL="25146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</a:defRPr>
      </a:lvl6pPr>
      <a:lvl7pPr marL="29718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</a:defRPr>
      </a:lvl7pPr>
      <a:lvl8pPr marL="34290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</a:defRPr>
      </a:lvl8pPr>
      <a:lvl9pPr marL="3886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8588"/>
            <a:ext cx="8208963" cy="14335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текста заголовка щелкните мышью</a:t>
            </a:r>
          </a:p>
        </p:txBody>
      </p:sp>
      <p:sp>
        <p:nvSpPr>
          <p:cNvPr id="44035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08963" cy="45053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структуры щелкните мышью</a:t>
            </a:r>
          </a:p>
          <a:p>
            <a:pPr lvl="1"/>
            <a:r>
              <a:rPr lang="en-GB" smtClean="0"/>
              <a:t>Второй уровень структуры</a:t>
            </a:r>
          </a:p>
          <a:p>
            <a:pPr lvl="2"/>
            <a:r>
              <a:rPr lang="en-GB" smtClean="0"/>
              <a:t>Третий уровень структуры</a:t>
            </a:r>
          </a:p>
          <a:p>
            <a:pPr lvl="3"/>
            <a:r>
              <a:rPr lang="en-GB" smtClean="0"/>
              <a:t>Четвертый уровень структуры</a:t>
            </a:r>
          </a:p>
          <a:p>
            <a:pPr lvl="4"/>
            <a:r>
              <a:rPr lang="en-GB" smtClean="0"/>
              <a:t>Пятый уровень структуры</a:t>
            </a:r>
          </a:p>
          <a:p>
            <a:pPr lvl="4"/>
            <a:r>
              <a:rPr lang="en-GB" smtClean="0"/>
              <a:t>Шестой уровень структуры</a:t>
            </a:r>
          </a:p>
          <a:p>
            <a:pPr lvl="4"/>
            <a:r>
              <a:rPr lang="en-GB" smtClean="0"/>
              <a:t>Седьмой уровень структуры</a:t>
            </a:r>
          </a:p>
          <a:p>
            <a:pPr lvl="4"/>
            <a:r>
              <a:rPr lang="en-GB" smtClean="0"/>
              <a:t>Восьмой уровень структуры</a:t>
            </a:r>
          </a:p>
          <a:p>
            <a:pPr lvl="4"/>
            <a:r>
              <a:rPr lang="en-GB" smtClean="0"/>
              <a:t>Девятый уровень структуры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sldNum"/>
          </p:nvPr>
        </p:nvSpPr>
        <p:spPr bwMode="auto">
          <a:xfrm>
            <a:off x="6705600" y="6248400"/>
            <a:ext cx="1884363" cy="4365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buFont typeface="Times New Roman" pitchFamily="16" charset="0"/>
              <a:buNone/>
              <a:tabLst>
                <a:tab pos="723900" algn="l"/>
                <a:tab pos="1447800" algn="l"/>
              </a:tabLst>
              <a:defRPr sz="1400">
                <a:solidFill>
                  <a:srgbClr val="000000"/>
                </a:solidFill>
                <a:latin typeface="Times New Roman" pitchFamily="16" charset="0"/>
              </a:defRPr>
            </a:lvl1pPr>
          </a:lstStyle>
          <a:p>
            <a:pPr>
              <a:defRPr/>
            </a:pPr>
            <a:fld id="{3EE9B075-AC02-455F-B1A7-B623F451CB2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72" r:id="rId1"/>
    <p:sldLayoutId id="2147484173" r:id="rId2"/>
    <p:sldLayoutId id="2147484174" r:id="rId3"/>
    <p:sldLayoutId id="2147484175" r:id="rId4"/>
    <p:sldLayoutId id="2147484176" r:id="rId5"/>
    <p:sldLayoutId id="2147484177" r:id="rId6"/>
    <p:sldLayoutId id="2147484178" r:id="rId7"/>
    <p:sldLayoutId id="2147484179" r:id="rId8"/>
    <p:sldLayoutId id="2147484180" r:id="rId9"/>
    <p:sldLayoutId id="2147484181" r:id="rId10"/>
    <p:sldLayoutId id="2147484182" r:id="rId11"/>
  </p:sldLayoutIdLst>
  <p:transition/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</a:defRPr>
      </a:lvl5pPr>
      <a:lvl6pPr marL="25146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</a:defRPr>
      </a:lvl6pPr>
      <a:lvl7pPr marL="29718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</a:defRPr>
      </a:lvl7pPr>
      <a:lvl8pPr marL="3429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</a:defRPr>
      </a:lvl8pPr>
      <a:lvl9pPr marL="3886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800">
          <a:solidFill>
            <a:srgbClr val="000000"/>
          </a:solidFill>
          <a:latin typeface="+mn-lt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2400">
          <a:solidFill>
            <a:srgbClr val="000000"/>
          </a:solidFill>
          <a:latin typeface="+mn-lt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000">
          <a:solidFill>
            <a:srgbClr val="000000"/>
          </a:solidFill>
          <a:latin typeface="+mn-lt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000000"/>
          </a:solidFill>
          <a:latin typeface="+mn-lt"/>
        </a:defRPr>
      </a:lvl5pPr>
      <a:lvl6pPr marL="25146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</a:defRPr>
      </a:lvl6pPr>
      <a:lvl7pPr marL="29718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</a:defRPr>
      </a:lvl7pPr>
      <a:lvl8pPr marL="34290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</a:defRPr>
      </a:lvl8pPr>
      <a:lvl9pPr marL="3886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8588"/>
            <a:ext cx="8208963" cy="14335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текста заголовка щелкните мышью</a:t>
            </a:r>
          </a:p>
        </p:txBody>
      </p:sp>
      <p:sp>
        <p:nvSpPr>
          <p:cNvPr id="4505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08963" cy="45053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структуры щелкните мышью</a:t>
            </a:r>
          </a:p>
          <a:p>
            <a:pPr lvl="1"/>
            <a:r>
              <a:rPr lang="en-GB" smtClean="0"/>
              <a:t>Второй уровень структуры</a:t>
            </a:r>
          </a:p>
          <a:p>
            <a:pPr lvl="2"/>
            <a:r>
              <a:rPr lang="en-GB" smtClean="0"/>
              <a:t>Третий уровень структуры</a:t>
            </a:r>
          </a:p>
          <a:p>
            <a:pPr lvl="3"/>
            <a:r>
              <a:rPr lang="en-GB" smtClean="0"/>
              <a:t>Четвертый уровень структуры</a:t>
            </a:r>
          </a:p>
          <a:p>
            <a:pPr lvl="4"/>
            <a:r>
              <a:rPr lang="en-GB" smtClean="0"/>
              <a:t>Пятый уровень структуры</a:t>
            </a:r>
          </a:p>
          <a:p>
            <a:pPr lvl="4"/>
            <a:r>
              <a:rPr lang="en-GB" smtClean="0"/>
              <a:t>Шестой уровень структуры</a:t>
            </a:r>
          </a:p>
          <a:p>
            <a:pPr lvl="4"/>
            <a:r>
              <a:rPr lang="en-GB" smtClean="0"/>
              <a:t>Седьмой уровень структуры</a:t>
            </a:r>
          </a:p>
          <a:p>
            <a:pPr lvl="4"/>
            <a:r>
              <a:rPr lang="en-GB" smtClean="0"/>
              <a:t>Восьмой уровень структуры</a:t>
            </a:r>
          </a:p>
          <a:p>
            <a:pPr lvl="4"/>
            <a:r>
              <a:rPr lang="en-GB" smtClean="0"/>
              <a:t>Девятый уровень структуры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sldNum"/>
          </p:nvPr>
        </p:nvSpPr>
        <p:spPr bwMode="auto">
          <a:xfrm>
            <a:off x="6705600" y="6248400"/>
            <a:ext cx="1884363" cy="4365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buFont typeface="Times New Roman" pitchFamily="16" charset="0"/>
              <a:buNone/>
              <a:tabLst>
                <a:tab pos="723900" algn="l"/>
                <a:tab pos="1447800" algn="l"/>
              </a:tabLst>
              <a:defRPr sz="1400">
                <a:solidFill>
                  <a:srgbClr val="000000"/>
                </a:solidFill>
                <a:latin typeface="Times New Roman" pitchFamily="16" charset="0"/>
              </a:defRPr>
            </a:lvl1pPr>
          </a:lstStyle>
          <a:p>
            <a:pPr>
              <a:defRPr/>
            </a:pPr>
            <a:fld id="{5F4A9056-C50D-4AE1-B11E-AACDE3E9B85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83" r:id="rId1"/>
    <p:sldLayoutId id="2147484184" r:id="rId2"/>
    <p:sldLayoutId id="2147484185" r:id="rId3"/>
    <p:sldLayoutId id="2147484186" r:id="rId4"/>
    <p:sldLayoutId id="2147484187" r:id="rId5"/>
    <p:sldLayoutId id="2147484188" r:id="rId6"/>
    <p:sldLayoutId id="2147484189" r:id="rId7"/>
    <p:sldLayoutId id="2147484190" r:id="rId8"/>
    <p:sldLayoutId id="2147484191" r:id="rId9"/>
    <p:sldLayoutId id="2147484192" r:id="rId10"/>
    <p:sldLayoutId id="2147484193" r:id="rId11"/>
  </p:sldLayoutIdLst>
  <p:transition/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</a:defRPr>
      </a:lvl5pPr>
      <a:lvl6pPr marL="25146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</a:defRPr>
      </a:lvl6pPr>
      <a:lvl7pPr marL="29718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</a:defRPr>
      </a:lvl7pPr>
      <a:lvl8pPr marL="3429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</a:defRPr>
      </a:lvl8pPr>
      <a:lvl9pPr marL="3886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800">
          <a:solidFill>
            <a:srgbClr val="000000"/>
          </a:solidFill>
          <a:latin typeface="+mn-lt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2400">
          <a:solidFill>
            <a:srgbClr val="000000"/>
          </a:solidFill>
          <a:latin typeface="+mn-lt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000">
          <a:solidFill>
            <a:srgbClr val="000000"/>
          </a:solidFill>
          <a:latin typeface="+mn-lt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000000"/>
          </a:solidFill>
          <a:latin typeface="+mn-lt"/>
        </a:defRPr>
      </a:lvl5pPr>
      <a:lvl6pPr marL="25146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</a:defRPr>
      </a:lvl6pPr>
      <a:lvl7pPr marL="29718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</a:defRPr>
      </a:lvl7pPr>
      <a:lvl8pPr marL="34290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</a:defRPr>
      </a:lvl8pPr>
      <a:lvl9pPr marL="3886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8588"/>
            <a:ext cx="8208963" cy="14335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текста заголовка щелкните мышью</a:t>
            </a:r>
          </a:p>
        </p:txBody>
      </p:sp>
      <p:sp>
        <p:nvSpPr>
          <p:cNvPr id="46083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08963" cy="45053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структуры щелкните мышью</a:t>
            </a:r>
          </a:p>
          <a:p>
            <a:pPr lvl="1"/>
            <a:r>
              <a:rPr lang="en-GB" smtClean="0"/>
              <a:t>Второй уровень структуры</a:t>
            </a:r>
          </a:p>
          <a:p>
            <a:pPr lvl="2"/>
            <a:r>
              <a:rPr lang="en-GB" smtClean="0"/>
              <a:t>Третий уровень структуры</a:t>
            </a:r>
          </a:p>
          <a:p>
            <a:pPr lvl="3"/>
            <a:r>
              <a:rPr lang="en-GB" smtClean="0"/>
              <a:t>Четвертый уровень структуры</a:t>
            </a:r>
          </a:p>
          <a:p>
            <a:pPr lvl="4"/>
            <a:r>
              <a:rPr lang="en-GB" smtClean="0"/>
              <a:t>Пятый уровень структуры</a:t>
            </a:r>
          </a:p>
          <a:p>
            <a:pPr lvl="4"/>
            <a:r>
              <a:rPr lang="en-GB" smtClean="0"/>
              <a:t>Шестой уровень структуры</a:t>
            </a:r>
          </a:p>
          <a:p>
            <a:pPr lvl="4"/>
            <a:r>
              <a:rPr lang="en-GB" smtClean="0"/>
              <a:t>Седьмой уровень структуры</a:t>
            </a:r>
          </a:p>
          <a:p>
            <a:pPr lvl="4"/>
            <a:r>
              <a:rPr lang="en-GB" smtClean="0"/>
              <a:t>Восьмой уровень структуры</a:t>
            </a:r>
          </a:p>
          <a:p>
            <a:pPr lvl="4"/>
            <a:r>
              <a:rPr lang="en-GB" smtClean="0"/>
              <a:t>Девятый уровень структуры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sldNum"/>
          </p:nvPr>
        </p:nvSpPr>
        <p:spPr bwMode="auto">
          <a:xfrm>
            <a:off x="6705600" y="6248400"/>
            <a:ext cx="1884363" cy="4365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buFont typeface="Times New Roman" pitchFamily="16" charset="0"/>
              <a:buNone/>
              <a:tabLst>
                <a:tab pos="723900" algn="l"/>
                <a:tab pos="1447800" algn="l"/>
              </a:tabLst>
              <a:defRPr sz="1400">
                <a:solidFill>
                  <a:srgbClr val="000000"/>
                </a:solidFill>
                <a:latin typeface="Times New Roman" pitchFamily="16" charset="0"/>
              </a:defRPr>
            </a:lvl1pPr>
          </a:lstStyle>
          <a:p>
            <a:pPr>
              <a:defRPr/>
            </a:pPr>
            <a:fld id="{280C4247-6B00-43FD-AB75-45CFC688312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94" r:id="rId1"/>
    <p:sldLayoutId id="2147484195" r:id="rId2"/>
    <p:sldLayoutId id="2147484196" r:id="rId3"/>
    <p:sldLayoutId id="2147484197" r:id="rId4"/>
    <p:sldLayoutId id="2147484198" r:id="rId5"/>
    <p:sldLayoutId id="2147484199" r:id="rId6"/>
    <p:sldLayoutId id="2147484200" r:id="rId7"/>
    <p:sldLayoutId id="2147484201" r:id="rId8"/>
    <p:sldLayoutId id="2147484202" r:id="rId9"/>
    <p:sldLayoutId id="2147484203" r:id="rId10"/>
    <p:sldLayoutId id="2147484204" r:id="rId11"/>
  </p:sldLayoutIdLst>
  <p:transition/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</a:defRPr>
      </a:lvl5pPr>
      <a:lvl6pPr marL="25146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</a:defRPr>
      </a:lvl6pPr>
      <a:lvl7pPr marL="29718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</a:defRPr>
      </a:lvl7pPr>
      <a:lvl8pPr marL="3429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</a:defRPr>
      </a:lvl8pPr>
      <a:lvl9pPr marL="3886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800">
          <a:solidFill>
            <a:srgbClr val="000000"/>
          </a:solidFill>
          <a:latin typeface="+mn-lt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2400">
          <a:solidFill>
            <a:srgbClr val="000000"/>
          </a:solidFill>
          <a:latin typeface="+mn-lt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000">
          <a:solidFill>
            <a:srgbClr val="000000"/>
          </a:solidFill>
          <a:latin typeface="+mn-lt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000000"/>
          </a:solidFill>
          <a:latin typeface="+mn-lt"/>
        </a:defRPr>
      </a:lvl5pPr>
      <a:lvl6pPr marL="25146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</a:defRPr>
      </a:lvl6pPr>
      <a:lvl7pPr marL="29718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</a:defRPr>
      </a:lvl7pPr>
      <a:lvl8pPr marL="34290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</a:defRPr>
      </a:lvl8pPr>
      <a:lvl9pPr marL="3886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8588"/>
            <a:ext cx="8208963" cy="14335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текста заголовка щелкните мышью</a:t>
            </a:r>
          </a:p>
        </p:txBody>
      </p:sp>
      <p:sp>
        <p:nvSpPr>
          <p:cNvPr id="4710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08963" cy="45053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структуры щелкните мышью</a:t>
            </a:r>
          </a:p>
          <a:p>
            <a:pPr lvl="1"/>
            <a:r>
              <a:rPr lang="en-GB" smtClean="0"/>
              <a:t>Второй уровень структуры</a:t>
            </a:r>
          </a:p>
          <a:p>
            <a:pPr lvl="2"/>
            <a:r>
              <a:rPr lang="en-GB" smtClean="0"/>
              <a:t>Третий уровень структуры</a:t>
            </a:r>
          </a:p>
          <a:p>
            <a:pPr lvl="3"/>
            <a:r>
              <a:rPr lang="en-GB" smtClean="0"/>
              <a:t>Четвертый уровень структуры</a:t>
            </a:r>
          </a:p>
          <a:p>
            <a:pPr lvl="4"/>
            <a:r>
              <a:rPr lang="en-GB" smtClean="0"/>
              <a:t>Пятый уровень структуры</a:t>
            </a:r>
          </a:p>
          <a:p>
            <a:pPr lvl="4"/>
            <a:r>
              <a:rPr lang="en-GB" smtClean="0"/>
              <a:t>Шестой уровень структуры</a:t>
            </a:r>
          </a:p>
          <a:p>
            <a:pPr lvl="4"/>
            <a:r>
              <a:rPr lang="en-GB" smtClean="0"/>
              <a:t>Седьмой уровень структуры</a:t>
            </a:r>
          </a:p>
          <a:p>
            <a:pPr lvl="4"/>
            <a:r>
              <a:rPr lang="en-GB" smtClean="0"/>
              <a:t>Восьмой уровень структуры</a:t>
            </a:r>
          </a:p>
          <a:p>
            <a:pPr lvl="4"/>
            <a:r>
              <a:rPr lang="en-GB" smtClean="0"/>
              <a:t>Девятый уровень структуры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sldNum"/>
          </p:nvPr>
        </p:nvSpPr>
        <p:spPr bwMode="auto">
          <a:xfrm>
            <a:off x="6705600" y="6248400"/>
            <a:ext cx="1884363" cy="4365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buFont typeface="Times New Roman" pitchFamily="16" charset="0"/>
              <a:buNone/>
              <a:tabLst>
                <a:tab pos="723900" algn="l"/>
                <a:tab pos="1447800" algn="l"/>
              </a:tabLst>
              <a:defRPr sz="1400">
                <a:solidFill>
                  <a:srgbClr val="000000"/>
                </a:solidFill>
                <a:latin typeface="Times New Roman" pitchFamily="16" charset="0"/>
              </a:defRPr>
            </a:lvl1pPr>
          </a:lstStyle>
          <a:p>
            <a:pPr>
              <a:defRPr/>
            </a:pPr>
            <a:fld id="{97E4DAAE-CF63-490D-BD71-13FD6572D6F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05" r:id="rId1"/>
    <p:sldLayoutId id="2147484206" r:id="rId2"/>
    <p:sldLayoutId id="2147484207" r:id="rId3"/>
    <p:sldLayoutId id="2147484208" r:id="rId4"/>
    <p:sldLayoutId id="2147484209" r:id="rId5"/>
    <p:sldLayoutId id="2147484210" r:id="rId6"/>
    <p:sldLayoutId id="2147484211" r:id="rId7"/>
    <p:sldLayoutId id="2147484212" r:id="rId8"/>
    <p:sldLayoutId id="2147484213" r:id="rId9"/>
    <p:sldLayoutId id="2147484214" r:id="rId10"/>
    <p:sldLayoutId id="2147484215" r:id="rId11"/>
  </p:sldLayoutIdLst>
  <p:transition/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</a:defRPr>
      </a:lvl5pPr>
      <a:lvl6pPr marL="25146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</a:defRPr>
      </a:lvl6pPr>
      <a:lvl7pPr marL="29718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</a:defRPr>
      </a:lvl7pPr>
      <a:lvl8pPr marL="3429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</a:defRPr>
      </a:lvl8pPr>
      <a:lvl9pPr marL="3886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800">
          <a:solidFill>
            <a:srgbClr val="000000"/>
          </a:solidFill>
          <a:latin typeface="+mn-lt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2400">
          <a:solidFill>
            <a:srgbClr val="000000"/>
          </a:solidFill>
          <a:latin typeface="+mn-lt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000">
          <a:solidFill>
            <a:srgbClr val="000000"/>
          </a:solidFill>
          <a:latin typeface="+mn-lt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000000"/>
          </a:solidFill>
          <a:latin typeface="+mn-lt"/>
        </a:defRPr>
      </a:lvl5pPr>
      <a:lvl6pPr marL="25146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</a:defRPr>
      </a:lvl6pPr>
      <a:lvl7pPr marL="29718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</a:defRPr>
      </a:lvl7pPr>
      <a:lvl8pPr marL="34290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</a:defRPr>
      </a:lvl8pPr>
      <a:lvl9pPr marL="3886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25450" y="-127000"/>
            <a:ext cx="8218488" cy="13922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текста заголовка щелкните мышью</a:t>
            </a:r>
          </a:p>
        </p:txBody>
      </p:sp>
      <p:sp>
        <p:nvSpPr>
          <p:cNvPr id="48131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218488" cy="45148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структуры щелкните мышью</a:t>
            </a:r>
          </a:p>
          <a:p>
            <a:pPr lvl="1"/>
            <a:r>
              <a:rPr lang="en-GB" smtClean="0"/>
              <a:t>Второй уровень структуры</a:t>
            </a:r>
          </a:p>
          <a:p>
            <a:pPr lvl="2"/>
            <a:r>
              <a:rPr lang="en-GB" smtClean="0"/>
              <a:t>Третий уровень структуры</a:t>
            </a:r>
          </a:p>
          <a:p>
            <a:pPr lvl="3"/>
            <a:r>
              <a:rPr lang="en-GB" smtClean="0"/>
              <a:t>Четвертый уровень структуры</a:t>
            </a:r>
          </a:p>
          <a:p>
            <a:pPr lvl="4"/>
            <a:r>
              <a:rPr lang="en-GB" smtClean="0"/>
              <a:t>Пятый уровень структуры</a:t>
            </a:r>
          </a:p>
          <a:p>
            <a:pPr lvl="4"/>
            <a:r>
              <a:rPr lang="en-GB" smtClean="0"/>
              <a:t>Шестой уровень структуры</a:t>
            </a:r>
          </a:p>
          <a:p>
            <a:pPr lvl="4"/>
            <a:r>
              <a:rPr lang="en-GB" smtClean="0"/>
              <a:t>Седьмой уровень структуры</a:t>
            </a:r>
          </a:p>
          <a:p>
            <a:pPr lvl="4"/>
            <a:r>
              <a:rPr lang="en-GB" smtClean="0"/>
              <a:t>Восьмой уровень структуры</a:t>
            </a:r>
          </a:p>
          <a:p>
            <a:pPr lvl="4"/>
            <a:r>
              <a:rPr lang="en-GB" smtClean="0"/>
              <a:t>Девятый уровень структуры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sldNum"/>
          </p:nvPr>
        </p:nvSpPr>
        <p:spPr bwMode="auto">
          <a:xfrm>
            <a:off x="6556375" y="6246813"/>
            <a:ext cx="2119313" cy="4619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2000"/>
              </a:lnSpc>
              <a:buFont typeface="Times New Roman" pitchFamily="16" charset="0"/>
              <a:buNone/>
              <a:tabLst>
                <a:tab pos="723900" algn="l"/>
                <a:tab pos="1447800" algn="l"/>
              </a:tabLst>
              <a:defRPr sz="1400">
                <a:solidFill>
                  <a:srgbClr val="000000"/>
                </a:solidFill>
                <a:latin typeface="Times New Roman" pitchFamily="16" charset="0"/>
              </a:defRPr>
            </a:lvl1pPr>
          </a:lstStyle>
          <a:p>
            <a:pPr>
              <a:defRPr/>
            </a:pPr>
            <a:fld id="{BC1A271E-D043-4FF3-8C26-CC093F680E2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16" r:id="rId1"/>
    <p:sldLayoutId id="2147484217" r:id="rId2"/>
    <p:sldLayoutId id="2147484218" r:id="rId3"/>
    <p:sldLayoutId id="2147484219" r:id="rId4"/>
    <p:sldLayoutId id="2147484220" r:id="rId5"/>
    <p:sldLayoutId id="2147484221" r:id="rId6"/>
    <p:sldLayoutId id="2147484222" r:id="rId7"/>
    <p:sldLayoutId id="2147484223" r:id="rId8"/>
    <p:sldLayoutId id="2147484224" r:id="rId9"/>
    <p:sldLayoutId id="2147484225" r:id="rId10"/>
    <p:sldLayoutId id="2147484226" r:id="rId11"/>
  </p:sldLayoutIdLst>
  <p:transition/>
  <p:txStyles>
    <p:titleStyle>
      <a:lvl1pPr algn="ctr" defTabSz="449263" rtl="0" eaLnBrk="0" fontAlgn="base" hangingPunct="0">
        <a:lnSpc>
          <a:spcPct val="104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FFFFFF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lnSpc>
          <a:spcPct val="104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FFFFFF"/>
          </a:solidFill>
          <a:latin typeface="Arial" charset="0"/>
        </a:defRPr>
      </a:lvl2pPr>
      <a:lvl3pPr algn="ctr" defTabSz="449263" rtl="0" eaLnBrk="0" fontAlgn="base" hangingPunct="0">
        <a:lnSpc>
          <a:spcPct val="104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FFFFFF"/>
          </a:solidFill>
          <a:latin typeface="Arial" charset="0"/>
        </a:defRPr>
      </a:lvl3pPr>
      <a:lvl4pPr algn="ctr" defTabSz="449263" rtl="0" eaLnBrk="0" fontAlgn="base" hangingPunct="0">
        <a:lnSpc>
          <a:spcPct val="104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FFFFFF"/>
          </a:solidFill>
          <a:latin typeface="Arial" charset="0"/>
        </a:defRPr>
      </a:lvl4pPr>
      <a:lvl5pPr algn="ctr" defTabSz="449263" rtl="0" eaLnBrk="0" fontAlgn="base" hangingPunct="0">
        <a:lnSpc>
          <a:spcPct val="104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FFFFFF"/>
          </a:solidFill>
          <a:latin typeface="Arial" charset="0"/>
        </a:defRPr>
      </a:lvl5pPr>
      <a:lvl6pPr marL="2514600" indent="-228600" algn="ctr" defTabSz="449263" rtl="0" eaLnBrk="0" fontAlgn="base" hangingPunct="0">
        <a:lnSpc>
          <a:spcPct val="104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FFFFFF"/>
          </a:solidFill>
          <a:latin typeface="Arial" charset="0"/>
        </a:defRPr>
      </a:lvl6pPr>
      <a:lvl7pPr marL="2971800" indent="-228600" algn="ctr" defTabSz="449263" rtl="0" eaLnBrk="0" fontAlgn="base" hangingPunct="0">
        <a:lnSpc>
          <a:spcPct val="104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FFFFFF"/>
          </a:solidFill>
          <a:latin typeface="Arial" charset="0"/>
        </a:defRPr>
      </a:lvl7pPr>
      <a:lvl8pPr marL="3429000" indent="-228600" algn="ctr" defTabSz="449263" rtl="0" eaLnBrk="0" fontAlgn="base" hangingPunct="0">
        <a:lnSpc>
          <a:spcPct val="104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FFFFFF"/>
          </a:solidFill>
          <a:latin typeface="Arial" charset="0"/>
        </a:defRPr>
      </a:lvl8pPr>
      <a:lvl9pPr marL="3886200" indent="-228600" algn="ctr" defTabSz="449263" rtl="0" eaLnBrk="0" fontAlgn="base" hangingPunct="0">
        <a:lnSpc>
          <a:spcPct val="104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FFFFFF"/>
          </a:solidFill>
          <a:latin typeface="Arial" charset="0"/>
        </a:defRPr>
      </a:lvl9pPr>
    </p:titleStyle>
    <p:bodyStyle>
      <a:lvl1pPr marL="342900" indent="-342900" algn="l" defTabSz="449263" rtl="0" eaLnBrk="0" fontAlgn="base" hangingPunct="0">
        <a:lnSpc>
          <a:spcPct val="104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itchFamily="18" charset="0"/>
        <a:buChar char="•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104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itchFamily="18" charset="0"/>
        <a:buChar char="–"/>
        <a:defRPr sz="2800">
          <a:solidFill>
            <a:srgbClr val="000000"/>
          </a:solidFill>
          <a:latin typeface="+mn-lt"/>
        </a:defRPr>
      </a:lvl2pPr>
      <a:lvl3pPr marL="1143000" indent="-228600" algn="l" defTabSz="449263" rtl="0" eaLnBrk="0" fontAlgn="base" hangingPunct="0">
        <a:lnSpc>
          <a:spcPct val="104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itchFamily="18" charset="0"/>
        <a:buChar char="•"/>
        <a:defRPr sz="2400">
          <a:solidFill>
            <a:srgbClr val="000000"/>
          </a:solidFill>
          <a:latin typeface="+mn-lt"/>
        </a:defRPr>
      </a:lvl3pPr>
      <a:lvl4pPr marL="1600200" indent="-228600" algn="l" defTabSz="449263" rtl="0" eaLnBrk="0" fontAlgn="base" hangingPunct="0">
        <a:lnSpc>
          <a:spcPct val="104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itchFamily="18" charset="0"/>
        <a:buChar char="–"/>
        <a:defRPr sz="2000">
          <a:solidFill>
            <a:srgbClr val="000000"/>
          </a:solidFill>
          <a:latin typeface="+mn-lt"/>
        </a:defRPr>
      </a:lvl4pPr>
      <a:lvl5pPr marL="2057400" indent="-228600" algn="l" defTabSz="449263" rtl="0" eaLnBrk="0" fontAlgn="base" hangingPunct="0">
        <a:lnSpc>
          <a:spcPct val="104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000000"/>
          </a:solidFill>
          <a:latin typeface="+mn-lt"/>
        </a:defRPr>
      </a:lvl5pPr>
      <a:lvl6pPr marL="2514600" indent="-228600" algn="l" defTabSz="449263" rtl="0" eaLnBrk="0" fontAlgn="base" hangingPunct="0">
        <a:lnSpc>
          <a:spcPct val="104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</a:defRPr>
      </a:lvl6pPr>
      <a:lvl7pPr marL="2971800" indent="-228600" algn="l" defTabSz="449263" rtl="0" eaLnBrk="0" fontAlgn="base" hangingPunct="0">
        <a:lnSpc>
          <a:spcPct val="104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</a:defRPr>
      </a:lvl7pPr>
      <a:lvl8pPr marL="3429000" indent="-228600" algn="l" defTabSz="449263" rtl="0" eaLnBrk="0" fontAlgn="base" hangingPunct="0">
        <a:lnSpc>
          <a:spcPct val="104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</a:defRPr>
      </a:lvl8pPr>
      <a:lvl9pPr marL="3886200" indent="-228600" algn="l" defTabSz="449263" rtl="0" eaLnBrk="0" fontAlgn="base" hangingPunct="0">
        <a:lnSpc>
          <a:spcPct val="104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25450" y="-127000"/>
            <a:ext cx="8218488" cy="13922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текста заголовка щелкните мышью</a:t>
            </a:r>
          </a:p>
        </p:txBody>
      </p:sp>
      <p:sp>
        <p:nvSpPr>
          <p:cNvPr id="49155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218488" cy="45148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структуры щелкните мышью</a:t>
            </a:r>
          </a:p>
          <a:p>
            <a:pPr lvl="1"/>
            <a:r>
              <a:rPr lang="en-GB" smtClean="0"/>
              <a:t>Второй уровень структуры</a:t>
            </a:r>
          </a:p>
          <a:p>
            <a:pPr lvl="2"/>
            <a:r>
              <a:rPr lang="en-GB" smtClean="0"/>
              <a:t>Третий уровень структуры</a:t>
            </a:r>
          </a:p>
          <a:p>
            <a:pPr lvl="3"/>
            <a:r>
              <a:rPr lang="en-GB" smtClean="0"/>
              <a:t>Четвертый уровень структуры</a:t>
            </a:r>
          </a:p>
          <a:p>
            <a:pPr lvl="4"/>
            <a:r>
              <a:rPr lang="en-GB" smtClean="0"/>
              <a:t>Пятый уровень структуры</a:t>
            </a:r>
          </a:p>
          <a:p>
            <a:pPr lvl="4"/>
            <a:r>
              <a:rPr lang="en-GB" smtClean="0"/>
              <a:t>Шестой уровень структуры</a:t>
            </a:r>
          </a:p>
          <a:p>
            <a:pPr lvl="4"/>
            <a:r>
              <a:rPr lang="en-GB" smtClean="0"/>
              <a:t>Седьмой уровень структуры</a:t>
            </a:r>
          </a:p>
          <a:p>
            <a:pPr lvl="4"/>
            <a:r>
              <a:rPr lang="en-GB" smtClean="0"/>
              <a:t>Восьмой уровень структуры</a:t>
            </a:r>
          </a:p>
          <a:p>
            <a:pPr lvl="4"/>
            <a:r>
              <a:rPr lang="en-GB" smtClean="0"/>
              <a:t>Девятый уровень структуры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sldNum"/>
          </p:nvPr>
        </p:nvSpPr>
        <p:spPr bwMode="auto">
          <a:xfrm>
            <a:off x="6556375" y="6246813"/>
            <a:ext cx="2119313" cy="4619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2000"/>
              </a:lnSpc>
              <a:buFont typeface="Times New Roman" pitchFamily="16" charset="0"/>
              <a:buNone/>
              <a:tabLst>
                <a:tab pos="723900" algn="l"/>
                <a:tab pos="1447800" algn="l"/>
              </a:tabLst>
              <a:defRPr sz="1400">
                <a:solidFill>
                  <a:srgbClr val="000000"/>
                </a:solidFill>
                <a:latin typeface="Times New Roman" pitchFamily="16" charset="0"/>
              </a:defRPr>
            </a:lvl1pPr>
          </a:lstStyle>
          <a:p>
            <a:pPr>
              <a:defRPr/>
            </a:pPr>
            <a:fld id="{CEBDA9EF-BE5A-4280-AB70-E206B4D4A62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27" r:id="rId1"/>
    <p:sldLayoutId id="2147484228" r:id="rId2"/>
    <p:sldLayoutId id="2147484229" r:id="rId3"/>
    <p:sldLayoutId id="2147484230" r:id="rId4"/>
    <p:sldLayoutId id="2147484231" r:id="rId5"/>
    <p:sldLayoutId id="2147484232" r:id="rId6"/>
    <p:sldLayoutId id="2147484233" r:id="rId7"/>
    <p:sldLayoutId id="2147484234" r:id="rId8"/>
    <p:sldLayoutId id="2147484235" r:id="rId9"/>
    <p:sldLayoutId id="2147484236" r:id="rId10"/>
    <p:sldLayoutId id="2147484237" r:id="rId11"/>
  </p:sldLayoutIdLst>
  <p:transition/>
  <p:txStyles>
    <p:titleStyle>
      <a:lvl1pPr algn="ctr" defTabSz="449263" rtl="0" eaLnBrk="0" fontAlgn="base" hangingPunct="0">
        <a:lnSpc>
          <a:spcPct val="104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FFFFFF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lnSpc>
          <a:spcPct val="104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FFFFFF"/>
          </a:solidFill>
          <a:latin typeface="Arial" charset="0"/>
        </a:defRPr>
      </a:lvl2pPr>
      <a:lvl3pPr algn="ctr" defTabSz="449263" rtl="0" eaLnBrk="0" fontAlgn="base" hangingPunct="0">
        <a:lnSpc>
          <a:spcPct val="104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FFFFFF"/>
          </a:solidFill>
          <a:latin typeface="Arial" charset="0"/>
        </a:defRPr>
      </a:lvl3pPr>
      <a:lvl4pPr algn="ctr" defTabSz="449263" rtl="0" eaLnBrk="0" fontAlgn="base" hangingPunct="0">
        <a:lnSpc>
          <a:spcPct val="104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FFFFFF"/>
          </a:solidFill>
          <a:latin typeface="Arial" charset="0"/>
        </a:defRPr>
      </a:lvl4pPr>
      <a:lvl5pPr algn="ctr" defTabSz="449263" rtl="0" eaLnBrk="0" fontAlgn="base" hangingPunct="0">
        <a:lnSpc>
          <a:spcPct val="104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FFFFFF"/>
          </a:solidFill>
          <a:latin typeface="Arial" charset="0"/>
        </a:defRPr>
      </a:lvl5pPr>
      <a:lvl6pPr marL="2514600" indent="-228600" algn="ctr" defTabSz="449263" rtl="0" eaLnBrk="0" fontAlgn="base" hangingPunct="0">
        <a:lnSpc>
          <a:spcPct val="104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FFFFFF"/>
          </a:solidFill>
          <a:latin typeface="Arial" charset="0"/>
        </a:defRPr>
      </a:lvl6pPr>
      <a:lvl7pPr marL="2971800" indent="-228600" algn="ctr" defTabSz="449263" rtl="0" eaLnBrk="0" fontAlgn="base" hangingPunct="0">
        <a:lnSpc>
          <a:spcPct val="104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FFFFFF"/>
          </a:solidFill>
          <a:latin typeface="Arial" charset="0"/>
        </a:defRPr>
      </a:lvl7pPr>
      <a:lvl8pPr marL="3429000" indent="-228600" algn="ctr" defTabSz="449263" rtl="0" eaLnBrk="0" fontAlgn="base" hangingPunct="0">
        <a:lnSpc>
          <a:spcPct val="104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FFFFFF"/>
          </a:solidFill>
          <a:latin typeface="Arial" charset="0"/>
        </a:defRPr>
      </a:lvl8pPr>
      <a:lvl9pPr marL="3886200" indent="-228600" algn="ctr" defTabSz="449263" rtl="0" eaLnBrk="0" fontAlgn="base" hangingPunct="0">
        <a:lnSpc>
          <a:spcPct val="104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FFFFFF"/>
          </a:solidFill>
          <a:latin typeface="Arial" charset="0"/>
        </a:defRPr>
      </a:lvl9pPr>
    </p:titleStyle>
    <p:bodyStyle>
      <a:lvl1pPr marL="342900" indent="-342900" algn="l" defTabSz="449263" rtl="0" eaLnBrk="0" fontAlgn="base" hangingPunct="0">
        <a:lnSpc>
          <a:spcPct val="104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itchFamily="18" charset="0"/>
        <a:buChar char="•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104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itchFamily="18" charset="0"/>
        <a:buChar char="–"/>
        <a:defRPr sz="2800">
          <a:solidFill>
            <a:srgbClr val="000000"/>
          </a:solidFill>
          <a:latin typeface="+mn-lt"/>
        </a:defRPr>
      </a:lvl2pPr>
      <a:lvl3pPr marL="1143000" indent="-228600" algn="l" defTabSz="449263" rtl="0" eaLnBrk="0" fontAlgn="base" hangingPunct="0">
        <a:lnSpc>
          <a:spcPct val="104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itchFamily="18" charset="0"/>
        <a:buChar char="•"/>
        <a:defRPr sz="2400">
          <a:solidFill>
            <a:srgbClr val="000000"/>
          </a:solidFill>
          <a:latin typeface="+mn-lt"/>
        </a:defRPr>
      </a:lvl3pPr>
      <a:lvl4pPr marL="1600200" indent="-228600" algn="l" defTabSz="449263" rtl="0" eaLnBrk="0" fontAlgn="base" hangingPunct="0">
        <a:lnSpc>
          <a:spcPct val="104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itchFamily="18" charset="0"/>
        <a:buChar char="–"/>
        <a:defRPr sz="2000">
          <a:solidFill>
            <a:srgbClr val="000000"/>
          </a:solidFill>
          <a:latin typeface="+mn-lt"/>
        </a:defRPr>
      </a:lvl4pPr>
      <a:lvl5pPr marL="2057400" indent="-228600" algn="l" defTabSz="449263" rtl="0" eaLnBrk="0" fontAlgn="base" hangingPunct="0">
        <a:lnSpc>
          <a:spcPct val="104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000000"/>
          </a:solidFill>
          <a:latin typeface="+mn-lt"/>
        </a:defRPr>
      </a:lvl5pPr>
      <a:lvl6pPr marL="2514600" indent="-228600" algn="l" defTabSz="449263" rtl="0" eaLnBrk="0" fontAlgn="base" hangingPunct="0">
        <a:lnSpc>
          <a:spcPct val="104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</a:defRPr>
      </a:lvl6pPr>
      <a:lvl7pPr marL="2971800" indent="-228600" algn="l" defTabSz="449263" rtl="0" eaLnBrk="0" fontAlgn="base" hangingPunct="0">
        <a:lnSpc>
          <a:spcPct val="104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</a:defRPr>
      </a:lvl7pPr>
      <a:lvl8pPr marL="3429000" indent="-228600" algn="l" defTabSz="449263" rtl="0" eaLnBrk="0" fontAlgn="base" hangingPunct="0">
        <a:lnSpc>
          <a:spcPct val="104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</a:defRPr>
      </a:lvl8pPr>
      <a:lvl9pPr marL="3886200" indent="-228600" algn="l" defTabSz="449263" rtl="0" eaLnBrk="0" fontAlgn="base" hangingPunct="0">
        <a:lnSpc>
          <a:spcPct val="104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25450" y="-127000"/>
            <a:ext cx="8218488" cy="13922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текста заголовка щелкните мышью</a:t>
            </a:r>
          </a:p>
        </p:txBody>
      </p:sp>
      <p:sp>
        <p:nvSpPr>
          <p:cNvPr id="5017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218488" cy="45148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структуры щелкните мышью</a:t>
            </a:r>
          </a:p>
          <a:p>
            <a:pPr lvl="1"/>
            <a:r>
              <a:rPr lang="en-GB" smtClean="0"/>
              <a:t>Второй уровень структуры</a:t>
            </a:r>
          </a:p>
          <a:p>
            <a:pPr lvl="2"/>
            <a:r>
              <a:rPr lang="en-GB" smtClean="0"/>
              <a:t>Третий уровень структуры</a:t>
            </a:r>
          </a:p>
          <a:p>
            <a:pPr lvl="3"/>
            <a:r>
              <a:rPr lang="en-GB" smtClean="0"/>
              <a:t>Четвертый уровень структуры</a:t>
            </a:r>
          </a:p>
          <a:p>
            <a:pPr lvl="4"/>
            <a:r>
              <a:rPr lang="en-GB" smtClean="0"/>
              <a:t>Пятый уровень структуры</a:t>
            </a:r>
          </a:p>
          <a:p>
            <a:pPr lvl="4"/>
            <a:r>
              <a:rPr lang="en-GB" smtClean="0"/>
              <a:t>Шестой уровень структуры</a:t>
            </a:r>
          </a:p>
          <a:p>
            <a:pPr lvl="4"/>
            <a:r>
              <a:rPr lang="en-GB" smtClean="0"/>
              <a:t>Седьмой уровень структуры</a:t>
            </a:r>
          </a:p>
          <a:p>
            <a:pPr lvl="4"/>
            <a:r>
              <a:rPr lang="en-GB" smtClean="0"/>
              <a:t>Восьмой уровень структуры</a:t>
            </a:r>
          </a:p>
          <a:p>
            <a:pPr lvl="4"/>
            <a:r>
              <a:rPr lang="en-GB" smtClean="0"/>
              <a:t>Девятый уровень структуры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sldNum"/>
          </p:nvPr>
        </p:nvSpPr>
        <p:spPr bwMode="auto">
          <a:xfrm>
            <a:off x="6556375" y="6246813"/>
            <a:ext cx="2119313" cy="4619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2000"/>
              </a:lnSpc>
              <a:buFont typeface="Times New Roman" pitchFamily="16" charset="0"/>
              <a:buNone/>
              <a:tabLst>
                <a:tab pos="723900" algn="l"/>
                <a:tab pos="1447800" algn="l"/>
              </a:tabLst>
              <a:defRPr sz="1400">
                <a:solidFill>
                  <a:srgbClr val="000000"/>
                </a:solidFill>
                <a:latin typeface="Times New Roman" pitchFamily="16" charset="0"/>
              </a:defRPr>
            </a:lvl1pPr>
          </a:lstStyle>
          <a:p>
            <a:pPr>
              <a:defRPr/>
            </a:pPr>
            <a:fld id="{DCA0737A-2C57-4800-A565-09868854298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38" r:id="rId1"/>
    <p:sldLayoutId id="2147484239" r:id="rId2"/>
    <p:sldLayoutId id="2147484240" r:id="rId3"/>
    <p:sldLayoutId id="2147484241" r:id="rId4"/>
    <p:sldLayoutId id="2147484242" r:id="rId5"/>
    <p:sldLayoutId id="2147484243" r:id="rId6"/>
    <p:sldLayoutId id="2147484244" r:id="rId7"/>
    <p:sldLayoutId id="2147484245" r:id="rId8"/>
    <p:sldLayoutId id="2147484246" r:id="rId9"/>
    <p:sldLayoutId id="2147484247" r:id="rId10"/>
    <p:sldLayoutId id="2147484248" r:id="rId11"/>
  </p:sldLayoutIdLst>
  <p:transition/>
  <p:txStyles>
    <p:titleStyle>
      <a:lvl1pPr algn="ctr" defTabSz="449263" rtl="0" eaLnBrk="0" fontAlgn="base" hangingPunct="0">
        <a:lnSpc>
          <a:spcPct val="104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FFFFFF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lnSpc>
          <a:spcPct val="104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FFFFFF"/>
          </a:solidFill>
          <a:latin typeface="Arial" charset="0"/>
        </a:defRPr>
      </a:lvl2pPr>
      <a:lvl3pPr algn="ctr" defTabSz="449263" rtl="0" eaLnBrk="0" fontAlgn="base" hangingPunct="0">
        <a:lnSpc>
          <a:spcPct val="104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FFFFFF"/>
          </a:solidFill>
          <a:latin typeface="Arial" charset="0"/>
        </a:defRPr>
      </a:lvl3pPr>
      <a:lvl4pPr algn="ctr" defTabSz="449263" rtl="0" eaLnBrk="0" fontAlgn="base" hangingPunct="0">
        <a:lnSpc>
          <a:spcPct val="104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FFFFFF"/>
          </a:solidFill>
          <a:latin typeface="Arial" charset="0"/>
        </a:defRPr>
      </a:lvl4pPr>
      <a:lvl5pPr algn="ctr" defTabSz="449263" rtl="0" eaLnBrk="0" fontAlgn="base" hangingPunct="0">
        <a:lnSpc>
          <a:spcPct val="104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FFFFFF"/>
          </a:solidFill>
          <a:latin typeface="Arial" charset="0"/>
        </a:defRPr>
      </a:lvl5pPr>
      <a:lvl6pPr marL="2514600" indent="-228600" algn="ctr" defTabSz="449263" rtl="0" eaLnBrk="0" fontAlgn="base" hangingPunct="0">
        <a:lnSpc>
          <a:spcPct val="104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FFFFFF"/>
          </a:solidFill>
          <a:latin typeface="Arial" charset="0"/>
        </a:defRPr>
      </a:lvl6pPr>
      <a:lvl7pPr marL="2971800" indent="-228600" algn="ctr" defTabSz="449263" rtl="0" eaLnBrk="0" fontAlgn="base" hangingPunct="0">
        <a:lnSpc>
          <a:spcPct val="104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FFFFFF"/>
          </a:solidFill>
          <a:latin typeface="Arial" charset="0"/>
        </a:defRPr>
      </a:lvl7pPr>
      <a:lvl8pPr marL="3429000" indent="-228600" algn="ctr" defTabSz="449263" rtl="0" eaLnBrk="0" fontAlgn="base" hangingPunct="0">
        <a:lnSpc>
          <a:spcPct val="104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FFFFFF"/>
          </a:solidFill>
          <a:latin typeface="Arial" charset="0"/>
        </a:defRPr>
      </a:lvl8pPr>
      <a:lvl9pPr marL="3886200" indent="-228600" algn="ctr" defTabSz="449263" rtl="0" eaLnBrk="0" fontAlgn="base" hangingPunct="0">
        <a:lnSpc>
          <a:spcPct val="104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FFFFFF"/>
          </a:solidFill>
          <a:latin typeface="Arial" charset="0"/>
        </a:defRPr>
      </a:lvl9pPr>
    </p:titleStyle>
    <p:bodyStyle>
      <a:lvl1pPr marL="342900" indent="-342900" algn="l" defTabSz="449263" rtl="0" eaLnBrk="0" fontAlgn="base" hangingPunct="0">
        <a:lnSpc>
          <a:spcPct val="104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itchFamily="18" charset="0"/>
        <a:buChar char="•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104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itchFamily="18" charset="0"/>
        <a:buChar char="–"/>
        <a:defRPr sz="2800">
          <a:solidFill>
            <a:srgbClr val="000000"/>
          </a:solidFill>
          <a:latin typeface="+mn-lt"/>
        </a:defRPr>
      </a:lvl2pPr>
      <a:lvl3pPr marL="1143000" indent="-228600" algn="l" defTabSz="449263" rtl="0" eaLnBrk="0" fontAlgn="base" hangingPunct="0">
        <a:lnSpc>
          <a:spcPct val="104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itchFamily="18" charset="0"/>
        <a:buChar char="•"/>
        <a:defRPr sz="2400">
          <a:solidFill>
            <a:srgbClr val="000000"/>
          </a:solidFill>
          <a:latin typeface="+mn-lt"/>
        </a:defRPr>
      </a:lvl3pPr>
      <a:lvl4pPr marL="1600200" indent="-228600" algn="l" defTabSz="449263" rtl="0" eaLnBrk="0" fontAlgn="base" hangingPunct="0">
        <a:lnSpc>
          <a:spcPct val="104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itchFamily="18" charset="0"/>
        <a:buChar char="–"/>
        <a:defRPr sz="2000">
          <a:solidFill>
            <a:srgbClr val="000000"/>
          </a:solidFill>
          <a:latin typeface="+mn-lt"/>
        </a:defRPr>
      </a:lvl4pPr>
      <a:lvl5pPr marL="2057400" indent="-228600" algn="l" defTabSz="449263" rtl="0" eaLnBrk="0" fontAlgn="base" hangingPunct="0">
        <a:lnSpc>
          <a:spcPct val="104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000000"/>
          </a:solidFill>
          <a:latin typeface="+mn-lt"/>
        </a:defRPr>
      </a:lvl5pPr>
      <a:lvl6pPr marL="2514600" indent="-228600" algn="l" defTabSz="449263" rtl="0" eaLnBrk="0" fontAlgn="base" hangingPunct="0">
        <a:lnSpc>
          <a:spcPct val="104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</a:defRPr>
      </a:lvl6pPr>
      <a:lvl7pPr marL="2971800" indent="-228600" algn="l" defTabSz="449263" rtl="0" eaLnBrk="0" fontAlgn="base" hangingPunct="0">
        <a:lnSpc>
          <a:spcPct val="104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</a:defRPr>
      </a:lvl7pPr>
      <a:lvl8pPr marL="3429000" indent="-228600" algn="l" defTabSz="449263" rtl="0" eaLnBrk="0" fontAlgn="base" hangingPunct="0">
        <a:lnSpc>
          <a:spcPct val="104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</a:defRPr>
      </a:lvl8pPr>
      <a:lvl9pPr marL="3886200" indent="-228600" algn="l" defTabSz="449263" rtl="0" eaLnBrk="0" fontAlgn="base" hangingPunct="0">
        <a:lnSpc>
          <a:spcPct val="104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8588"/>
            <a:ext cx="8208963" cy="14335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текста заголовка щелкните мышью</a:t>
            </a:r>
          </a:p>
        </p:txBody>
      </p:sp>
      <p:sp>
        <p:nvSpPr>
          <p:cNvPr id="5123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08963" cy="45053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структуры щелкните мышью</a:t>
            </a:r>
          </a:p>
          <a:p>
            <a:pPr lvl="1"/>
            <a:r>
              <a:rPr lang="en-GB" smtClean="0"/>
              <a:t>Второй уровень структуры</a:t>
            </a:r>
          </a:p>
          <a:p>
            <a:pPr lvl="2"/>
            <a:r>
              <a:rPr lang="en-GB" smtClean="0"/>
              <a:t>Третий уровень структуры</a:t>
            </a:r>
          </a:p>
          <a:p>
            <a:pPr lvl="3"/>
            <a:r>
              <a:rPr lang="en-GB" smtClean="0"/>
              <a:t>Четвертый уровень структуры</a:t>
            </a:r>
          </a:p>
          <a:p>
            <a:pPr lvl="4"/>
            <a:r>
              <a:rPr lang="en-GB" smtClean="0"/>
              <a:t>Пятый уровень структуры</a:t>
            </a:r>
          </a:p>
          <a:p>
            <a:pPr lvl="4"/>
            <a:r>
              <a:rPr lang="en-GB" smtClean="0"/>
              <a:t>Шестой уровень структуры</a:t>
            </a:r>
          </a:p>
          <a:p>
            <a:pPr lvl="4"/>
            <a:r>
              <a:rPr lang="en-GB" smtClean="0"/>
              <a:t>Седьмой уровень структуры</a:t>
            </a:r>
          </a:p>
          <a:p>
            <a:pPr lvl="4"/>
            <a:r>
              <a:rPr lang="en-GB" smtClean="0"/>
              <a:t>Восьмой уровень структуры</a:t>
            </a:r>
          </a:p>
          <a:p>
            <a:pPr lvl="4"/>
            <a:r>
              <a:rPr lang="en-GB" smtClean="0"/>
              <a:t>Девятый уровень структуры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5225"/>
            <a:ext cx="2112963" cy="455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buFont typeface="Times New Roman" pitchFamily="16" charset="0"/>
              <a:buNone/>
              <a:tabLst>
                <a:tab pos="723900" algn="l"/>
                <a:tab pos="1447800" algn="l"/>
              </a:tabLst>
              <a:defRPr sz="1400">
                <a:solidFill>
                  <a:srgbClr val="000000"/>
                </a:solidFill>
                <a:latin typeface="Times New Roman" pitchFamily="16" charset="0"/>
              </a:defRPr>
            </a:lvl1pPr>
          </a:lstStyle>
          <a:p>
            <a:pPr>
              <a:defRPr/>
            </a:pPr>
            <a:fld id="{E45E51DA-BC5B-457A-BAC4-4A025DA7CE3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</p:sldLayoutIdLst>
  <p:transition/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</a:defRPr>
      </a:lvl5pPr>
      <a:lvl6pPr marL="25146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</a:defRPr>
      </a:lvl6pPr>
      <a:lvl7pPr marL="29718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</a:defRPr>
      </a:lvl7pPr>
      <a:lvl8pPr marL="3429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</a:defRPr>
      </a:lvl8pPr>
      <a:lvl9pPr marL="3886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800">
          <a:solidFill>
            <a:srgbClr val="000000"/>
          </a:solidFill>
          <a:latin typeface="+mn-lt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2400">
          <a:solidFill>
            <a:srgbClr val="000000"/>
          </a:solidFill>
          <a:latin typeface="+mn-lt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000">
          <a:solidFill>
            <a:srgbClr val="000000"/>
          </a:solidFill>
          <a:latin typeface="+mn-lt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000000"/>
          </a:solidFill>
          <a:latin typeface="+mn-lt"/>
        </a:defRPr>
      </a:lvl5pPr>
      <a:lvl6pPr marL="25146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</a:defRPr>
      </a:lvl6pPr>
      <a:lvl7pPr marL="29718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</a:defRPr>
      </a:lvl7pPr>
      <a:lvl8pPr marL="34290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</a:defRPr>
      </a:lvl8pPr>
      <a:lvl9pPr marL="3886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25450" y="-127000"/>
            <a:ext cx="8218488" cy="13922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текста заголовка щелкните мышью</a:t>
            </a:r>
          </a:p>
        </p:txBody>
      </p:sp>
      <p:sp>
        <p:nvSpPr>
          <p:cNvPr id="51203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218488" cy="45148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структуры щелкните мышью</a:t>
            </a:r>
          </a:p>
          <a:p>
            <a:pPr lvl="1"/>
            <a:r>
              <a:rPr lang="en-GB" smtClean="0"/>
              <a:t>Второй уровень структуры</a:t>
            </a:r>
          </a:p>
          <a:p>
            <a:pPr lvl="2"/>
            <a:r>
              <a:rPr lang="en-GB" smtClean="0"/>
              <a:t>Третий уровень структуры</a:t>
            </a:r>
          </a:p>
          <a:p>
            <a:pPr lvl="3"/>
            <a:r>
              <a:rPr lang="en-GB" smtClean="0"/>
              <a:t>Четвертый уровень структуры</a:t>
            </a:r>
          </a:p>
          <a:p>
            <a:pPr lvl="4"/>
            <a:r>
              <a:rPr lang="en-GB" smtClean="0"/>
              <a:t>Пятый уровень структуры</a:t>
            </a:r>
          </a:p>
          <a:p>
            <a:pPr lvl="4"/>
            <a:r>
              <a:rPr lang="en-GB" smtClean="0"/>
              <a:t>Шестой уровень структуры</a:t>
            </a:r>
          </a:p>
          <a:p>
            <a:pPr lvl="4"/>
            <a:r>
              <a:rPr lang="en-GB" smtClean="0"/>
              <a:t>Седьмой уровень структуры</a:t>
            </a:r>
          </a:p>
          <a:p>
            <a:pPr lvl="4"/>
            <a:r>
              <a:rPr lang="en-GB" smtClean="0"/>
              <a:t>Восьмой уровень структуры</a:t>
            </a:r>
          </a:p>
          <a:p>
            <a:pPr lvl="4"/>
            <a:r>
              <a:rPr lang="en-GB" smtClean="0"/>
              <a:t>Девятый уровень структуры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sldNum"/>
          </p:nvPr>
        </p:nvSpPr>
        <p:spPr bwMode="auto">
          <a:xfrm>
            <a:off x="6556375" y="6246813"/>
            <a:ext cx="2119313" cy="4619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2000"/>
              </a:lnSpc>
              <a:buFont typeface="Times New Roman" pitchFamily="16" charset="0"/>
              <a:buNone/>
              <a:tabLst>
                <a:tab pos="723900" algn="l"/>
                <a:tab pos="1447800" algn="l"/>
              </a:tabLst>
              <a:defRPr sz="1400">
                <a:solidFill>
                  <a:srgbClr val="000000"/>
                </a:solidFill>
                <a:latin typeface="Times New Roman" pitchFamily="16" charset="0"/>
              </a:defRPr>
            </a:lvl1pPr>
          </a:lstStyle>
          <a:p>
            <a:pPr>
              <a:defRPr/>
            </a:pPr>
            <a:fld id="{0F59902A-42D4-40BA-A9F4-44BC79ACD76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49" r:id="rId1"/>
    <p:sldLayoutId id="2147484250" r:id="rId2"/>
    <p:sldLayoutId id="2147484251" r:id="rId3"/>
    <p:sldLayoutId id="2147484252" r:id="rId4"/>
    <p:sldLayoutId id="2147484253" r:id="rId5"/>
    <p:sldLayoutId id="2147484254" r:id="rId6"/>
    <p:sldLayoutId id="2147484255" r:id="rId7"/>
    <p:sldLayoutId id="2147484256" r:id="rId8"/>
    <p:sldLayoutId id="2147484257" r:id="rId9"/>
    <p:sldLayoutId id="2147484258" r:id="rId10"/>
    <p:sldLayoutId id="2147484259" r:id="rId11"/>
  </p:sldLayoutIdLst>
  <p:transition/>
  <p:txStyles>
    <p:titleStyle>
      <a:lvl1pPr algn="ctr" defTabSz="449263" rtl="0" eaLnBrk="0" fontAlgn="base" hangingPunct="0">
        <a:lnSpc>
          <a:spcPct val="104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FFFFFF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lnSpc>
          <a:spcPct val="104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FFFFFF"/>
          </a:solidFill>
          <a:latin typeface="Arial" charset="0"/>
        </a:defRPr>
      </a:lvl2pPr>
      <a:lvl3pPr algn="ctr" defTabSz="449263" rtl="0" eaLnBrk="0" fontAlgn="base" hangingPunct="0">
        <a:lnSpc>
          <a:spcPct val="104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FFFFFF"/>
          </a:solidFill>
          <a:latin typeface="Arial" charset="0"/>
        </a:defRPr>
      </a:lvl3pPr>
      <a:lvl4pPr algn="ctr" defTabSz="449263" rtl="0" eaLnBrk="0" fontAlgn="base" hangingPunct="0">
        <a:lnSpc>
          <a:spcPct val="104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FFFFFF"/>
          </a:solidFill>
          <a:latin typeface="Arial" charset="0"/>
        </a:defRPr>
      </a:lvl4pPr>
      <a:lvl5pPr algn="ctr" defTabSz="449263" rtl="0" eaLnBrk="0" fontAlgn="base" hangingPunct="0">
        <a:lnSpc>
          <a:spcPct val="104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FFFFFF"/>
          </a:solidFill>
          <a:latin typeface="Arial" charset="0"/>
        </a:defRPr>
      </a:lvl5pPr>
      <a:lvl6pPr marL="2514600" indent="-228600" algn="ctr" defTabSz="449263" rtl="0" eaLnBrk="0" fontAlgn="base" hangingPunct="0">
        <a:lnSpc>
          <a:spcPct val="104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FFFFFF"/>
          </a:solidFill>
          <a:latin typeface="Arial" charset="0"/>
        </a:defRPr>
      </a:lvl6pPr>
      <a:lvl7pPr marL="2971800" indent="-228600" algn="ctr" defTabSz="449263" rtl="0" eaLnBrk="0" fontAlgn="base" hangingPunct="0">
        <a:lnSpc>
          <a:spcPct val="104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FFFFFF"/>
          </a:solidFill>
          <a:latin typeface="Arial" charset="0"/>
        </a:defRPr>
      </a:lvl7pPr>
      <a:lvl8pPr marL="3429000" indent="-228600" algn="ctr" defTabSz="449263" rtl="0" eaLnBrk="0" fontAlgn="base" hangingPunct="0">
        <a:lnSpc>
          <a:spcPct val="104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FFFFFF"/>
          </a:solidFill>
          <a:latin typeface="Arial" charset="0"/>
        </a:defRPr>
      </a:lvl8pPr>
      <a:lvl9pPr marL="3886200" indent="-228600" algn="ctr" defTabSz="449263" rtl="0" eaLnBrk="0" fontAlgn="base" hangingPunct="0">
        <a:lnSpc>
          <a:spcPct val="104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FFFFFF"/>
          </a:solidFill>
          <a:latin typeface="Arial" charset="0"/>
        </a:defRPr>
      </a:lvl9pPr>
    </p:titleStyle>
    <p:bodyStyle>
      <a:lvl1pPr marL="342900" indent="-342900" algn="l" defTabSz="449263" rtl="0" eaLnBrk="0" fontAlgn="base" hangingPunct="0">
        <a:lnSpc>
          <a:spcPct val="104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itchFamily="18" charset="0"/>
        <a:buChar char="•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104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itchFamily="18" charset="0"/>
        <a:buChar char="–"/>
        <a:defRPr sz="2800">
          <a:solidFill>
            <a:srgbClr val="000000"/>
          </a:solidFill>
          <a:latin typeface="+mn-lt"/>
        </a:defRPr>
      </a:lvl2pPr>
      <a:lvl3pPr marL="1143000" indent="-228600" algn="l" defTabSz="449263" rtl="0" eaLnBrk="0" fontAlgn="base" hangingPunct="0">
        <a:lnSpc>
          <a:spcPct val="104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itchFamily="18" charset="0"/>
        <a:buChar char="•"/>
        <a:defRPr sz="2400">
          <a:solidFill>
            <a:srgbClr val="000000"/>
          </a:solidFill>
          <a:latin typeface="+mn-lt"/>
        </a:defRPr>
      </a:lvl3pPr>
      <a:lvl4pPr marL="1600200" indent="-228600" algn="l" defTabSz="449263" rtl="0" eaLnBrk="0" fontAlgn="base" hangingPunct="0">
        <a:lnSpc>
          <a:spcPct val="104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itchFamily="18" charset="0"/>
        <a:buChar char="–"/>
        <a:defRPr sz="2000">
          <a:solidFill>
            <a:srgbClr val="000000"/>
          </a:solidFill>
          <a:latin typeface="+mn-lt"/>
        </a:defRPr>
      </a:lvl4pPr>
      <a:lvl5pPr marL="2057400" indent="-228600" algn="l" defTabSz="449263" rtl="0" eaLnBrk="0" fontAlgn="base" hangingPunct="0">
        <a:lnSpc>
          <a:spcPct val="104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000000"/>
          </a:solidFill>
          <a:latin typeface="+mn-lt"/>
        </a:defRPr>
      </a:lvl5pPr>
      <a:lvl6pPr marL="2514600" indent="-228600" algn="l" defTabSz="449263" rtl="0" eaLnBrk="0" fontAlgn="base" hangingPunct="0">
        <a:lnSpc>
          <a:spcPct val="104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</a:defRPr>
      </a:lvl6pPr>
      <a:lvl7pPr marL="2971800" indent="-228600" algn="l" defTabSz="449263" rtl="0" eaLnBrk="0" fontAlgn="base" hangingPunct="0">
        <a:lnSpc>
          <a:spcPct val="104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</a:defRPr>
      </a:lvl7pPr>
      <a:lvl8pPr marL="3429000" indent="-228600" algn="l" defTabSz="449263" rtl="0" eaLnBrk="0" fontAlgn="base" hangingPunct="0">
        <a:lnSpc>
          <a:spcPct val="104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</a:defRPr>
      </a:lvl8pPr>
      <a:lvl9pPr marL="3886200" indent="-228600" algn="l" defTabSz="449263" rtl="0" eaLnBrk="0" fontAlgn="base" hangingPunct="0">
        <a:lnSpc>
          <a:spcPct val="104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25450" y="-127000"/>
            <a:ext cx="8218488" cy="13922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текста заголовка щелкните мышью</a:t>
            </a:r>
          </a:p>
        </p:txBody>
      </p:sp>
      <p:sp>
        <p:nvSpPr>
          <p:cNvPr id="522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218488" cy="45148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структуры щелкните мышью</a:t>
            </a:r>
          </a:p>
          <a:p>
            <a:pPr lvl="1"/>
            <a:r>
              <a:rPr lang="en-GB" smtClean="0"/>
              <a:t>Второй уровень структуры</a:t>
            </a:r>
          </a:p>
          <a:p>
            <a:pPr lvl="2"/>
            <a:r>
              <a:rPr lang="en-GB" smtClean="0"/>
              <a:t>Третий уровень структуры</a:t>
            </a:r>
          </a:p>
          <a:p>
            <a:pPr lvl="3"/>
            <a:r>
              <a:rPr lang="en-GB" smtClean="0"/>
              <a:t>Четвертый уровень структуры</a:t>
            </a:r>
          </a:p>
          <a:p>
            <a:pPr lvl="4"/>
            <a:r>
              <a:rPr lang="en-GB" smtClean="0"/>
              <a:t>Пятый уровень структуры</a:t>
            </a:r>
          </a:p>
          <a:p>
            <a:pPr lvl="4"/>
            <a:r>
              <a:rPr lang="en-GB" smtClean="0"/>
              <a:t>Шестой уровень структуры</a:t>
            </a:r>
          </a:p>
          <a:p>
            <a:pPr lvl="4"/>
            <a:r>
              <a:rPr lang="en-GB" smtClean="0"/>
              <a:t>Седьмой уровень структуры</a:t>
            </a:r>
          </a:p>
          <a:p>
            <a:pPr lvl="4"/>
            <a:r>
              <a:rPr lang="en-GB" smtClean="0"/>
              <a:t>Восьмой уровень структуры</a:t>
            </a:r>
          </a:p>
          <a:p>
            <a:pPr lvl="4"/>
            <a:r>
              <a:rPr lang="en-GB" smtClean="0"/>
              <a:t>Девятый уровень структуры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sldNum"/>
          </p:nvPr>
        </p:nvSpPr>
        <p:spPr bwMode="auto">
          <a:xfrm>
            <a:off x="6556375" y="6246813"/>
            <a:ext cx="2119313" cy="4619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2000"/>
              </a:lnSpc>
              <a:buFont typeface="Times New Roman" pitchFamily="16" charset="0"/>
              <a:buNone/>
              <a:tabLst>
                <a:tab pos="723900" algn="l"/>
                <a:tab pos="1447800" algn="l"/>
              </a:tabLst>
              <a:defRPr sz="1400">
                <a:solidFill>
                  <a:srgbClr val="000000"/>
                </a:solidFill>
                <a:latin typeface="Times New Roman" pitchFamily="16" charset="0"/>
              </a:defRPr>
            </a:lvl1pPr>
          </a:lstStyle>
          <a:p>
            <a:pPr>
              <a:defRPr/>
            </a:pPr>
            <a:fld id="{A6E400E4-AC49-45AD-8278-7F55E0DA8D6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60" r:id="rId1"/>
    <p:sldLayoutId id="2147484261" r:id="rId2"/>
    <p:sldLayoutId id="2147484262" r:id="rId3"/>
    <p:sldLayoutId id="2147484263" r:id="rId4"/>
    <p:sldLayoutId id="2147484264" r:id="rId5"/>
    <p:sldLayoutId id="2147484265" r:id="rId6"/>
    <p:sldLayoutId id="2147484266" r:id="rId7"/>
    <p:sldLayoutId id="2147484267" r:id="rId8"/>
    <p:sldLayoutId id="2147484268" r:id="rId9"/>
    <p:sldLayoutId id="2147484269" r:id="rId10"/>
    <p:sldLayoutId id="2147484270" r:id="rId11"/>
  </p:sldLayoutIdLst>
  <p:transition/>
  <p:txStyles>
    <p:titleStyle>
      <a:lvl1pPr algn="ctr" defTabSz="449263" rtl="0" eaLnBrk="0" fontAlgn="base" hangingPunct="0">
        <a:lnSpc>
          <a:spcPct val="104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FFFFFF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lnSpc>
          <a:spcPct val="104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FFFFFF"/>
          </a:solidFill>
          <a:latin typeface="Arial" charset="0"/>
        </a:defRPr>
      </a:lvl2pPr>
      <a:lvl3pPr algn="ctr" defTabSz="449263" rtl="0" eaLnBrk="0" fontAlgn="base" hangingPunct="0">
        <a:lnSpc>
          <a:spcPct val="104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FFFFFF"/>
          </a:solidFill>
          <a:latin typeface="Arial" charset="0"/>
        </a:defRPr>
      </a:lvl3pPr>
      <a:lvl4pPr algn="ctr" defTabSz="449263" rtl="0" eaLnBrk="0" fontAlgn="base" hangingPunct="0">
        <a:lnSpc>
          <a:spcPct val="104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FFFFFF"/>
          </a:solidFill>
          <a:latin typeface="Arial" charset="0"/>
        </a:defRPr>
      </a:lvl4pPr>
      <a:lvl5pPr algn="ctr" defTabSz="449263" rtl="0" eaLnBrk="0" fontAlgn="base" hangingPunct="0">
        <a:lnSpc>
          <a:spcPct val="104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FFFFFF"/>
          </a:solidFill>
          <a:latin typeface="Arial" charset="0"/>
        </a:defRPr>
      </a:lvl5pPr>
      <a:lvl6pPr marL="2514600" indent="-228600" algn="ctr" defTabSz="449263" rtl="0" eaLnBrk="0" fontAlgn="base" hangingPunct="0">
        <a:lnSpc>
          <a:spcPct val="104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FFFFFF"/>
          </a:solidFill>
          <a:latin typeface="Arial" charset="0"/>
        </a:defRPr>
      </a:lvl6pPr>
      <a:lvl7pPr marL="2971800" indent="-228600" algn="ctr" defTabSz="449263" rtl="0" eaLnBrk="0" fontAlgn="base" hangingPunct="0">
        <a:lnSpc>
          <a:spcPct val="104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FFFFFF"/>
          </a:solidFill>
          <a:latin typeface="Arial" charset="0"/>
        </a:defRPr>
      </a:lvl7pPr>
      <a:lvl8pPr marL="3429000" indent="-228600" algn="ctr" defTabSz="449263" rtl="0" eaLnBrk="0" fontAlgn="base" hangingPunct="0">
        <a:lnSpc>
          <a:spcPct val="104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FFFFFF"/>
          </a:solidFill>
          <a:latin typeface="Arial" charset="0"/>
        </a:defRPr>
      </a:lvl8pPr>
      <a:lvl9pPr marL="3886200" indent="-228600" algn="ctr" defTabSz="449263" rtl="0" eaLnBrk="0" fontAlgn="base" hangingPunct="0">
        <a:lnSpc>
          <a:spcPct val="104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FFFFFF"/>
          </a:solidFill>
          <a:latin typeface="Arial" charset="0"/>
        </a:defRPr>
      </a:lvl9pPr>
    </p:titleStyle>
    <p:bodyStyle>
      <a:lvl1pPr marL="342900" indent="-342900" algn="l" defTabSz="449263" rtl="0" eaLnBrk="0" fontAlgn="base" hangingPunct="0">
        <a:lnSpc>
          <a:spcPct val="104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itchFamily="18" charset="0"/>
        <a:buChar char="•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104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itchFamily="18" charset="0"/>
        <a:buChar char="–"/>
        <a:defRPr sz="2800">
          <a:solidFill>
            <a:srgbClr val="000000"/>
          </a:solidFill>
          <a:latin typeface="+mn-lt"/>
        </a:defRPr>
      </a:lvl2pPr>
      <a:lvl3pPr marL="1143000" indent="-228600" algn="l" defTabSz="449263" rtl="0" eaLnBrk="0" fontAlgn="base" hangingPunct="0">
        <a:lnSpc>
          <a:spcPct val="104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itchFamily="18" charset="0"/>
        <a:buChar char="•"/>
        <a:defRPr sz="2400">
          <a:solidFill>
            <a:srgbClr val="000000"/>
          </a:solidFill>
          <a:latin typeface="+mn-lt"/>
        </a:defRPr>
      </a:lvl3pPr>
      <a:lvl4pPr marL="1600200" indent="-228600" algn="l" defTabSz="449263" rtl="0" eaLnBrk="0" fontAlgn="base" hangingPunct="0">
        <a:lnSpc>
          <a:spcPct val="104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itchFamily="18" charset="0"/>
        <a:buChar char="–"/>
        <a:defRPr sz="2000">
          <a:solidFill>
            <a:srgbClr val="000000"/>
          </a:solidFill>
          <a:latin typeface="+mn-lt"/>
        </a:defRPr>
      </a:lvl4pPr>
      <a:lvl5pPr marL="2057400" indent="-228600" algn="l" defTabSz="449263" rtl="0" eaLnBrk="0" fontAlgn="base" hangingPunct="0">
        <a:lnSpc>
          <a:spcPct val="104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000000"/>
          </a:solidFill>
          <a:latin typeface="+mn-lt"/>
        </a:defRPr>
      </a:lvl5pPr>
      <a:lvl6pPr marL="2514600" indent="-228600" algn="l" defTabSz="449263" rtl="0" eaLnBrk="0" fontAlgn="base" hangingPunct="0">
        <a:lnSpc>
          <a:spcPct val="104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</a:defRPr>
      </a:lvl6pPr>
      <a:lvl7pPr marL="2971800" indent="-228600" algn="l" defTabSz="449263" rtl="0" eaLnBrk="0" fontAlgn="base" hangingPunct="0">
        <a:lnSpc>
          <a:spcPct val="104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</a:defRPr>
      </a:lvl7pPr>
      <a:lvl8pPr marL="3429000" indent="-228600" algn="l" defTabSz="449263" rtl="0" eaLnBrk="0" fontAlgn="base" hangingPunct="0">
        <a:lnSpc>
          <a:spcPct val="104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</a:defRPr>
      </a:lvl8pPr>
      <a:lvl9pPr marL="3886200" indent="-228600" algn="l" defTabSz="449263" rtl="0" eaLnBrk="0" fontAlgn="base" hangingPunct="0">
        <a:lnSpc>
          <a:spcPct val="104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25450" y="-127000"/>
            <a:ext cx="8218488" cy="13922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текста заголовка щелкните мышью</a:t>
            </a:r>
          </a:p>
        </p:txBody>
      </p:sp>
      <p:sp>
        <p:nvSpPr>
          <p:cNvPr id="53251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218488" cy="45148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структуры щелкните мышью</a:t>
            </a:r>
          </a:p>
          <a:p>
            <a:pPr lvl="1"/>
            <a:r>
              <a:rPr lang="en-GB" smtClean="0"/>
              <a:t>Второй уровень структуры</a:t>
            </a:r>
          </a:p>
          <a:p>
            <a:pPr lvl="2"/>
            <a:r>
              <a:rPr lang="en-GB" smtClean="0"/>
              <a:t>Третий уровень структуры</a:t>
            </a:r>
          </a:p>
          <a:p>
            <a:pPr lvl="3"/>
            <a:r>
              <a:rPr lang="en-GB" smtClean="0"/>
              <a:t>Четвертый уровень структуры</a:t>
            </a:r>
          </a:p>
          <a:p>
            <a:pPr lvl="4"/>
            <a:r>
              <a:rPr lang="en-GB" smtClean="0"/>
              <a:t>Пятый уровень структуры</a:t>
            </a:r>
          </a:p>
          <a:p>
            <a:pPr lvl="4"/>
            <a:r>
              <a:rPr lang="en-GB" smtClean="0"/>
              <a:t>Шестой уровень структуры</a:t>
            </a:r>
          </a:p>
          <a:p>
            <a:pPr lvl="4"/>
            <a:r>
              <a:rPr lang="en-GB" smtClean="0"/>
              <a:t>Седьмой уровень структуры</a:t>
            </a:r>
          </a:p>
          <a:p>
            <a:pPr lvl="4"/>
            <a:r>
              <a:rPr lang="en-GB" smtClean="0"/>
              <a:t>Восьмой уровень структуры</a:t>
            </a:r>
          </a:p>
          <a:p>
            <a:pPr lvl="4"/>
            <a:r>
              <a:rPr lang="en-GB" smtClean="0"/>
              <a:t>Девятый уровень структуры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sldNum"/>
          </p:nvPr>
        </p:nvSpPr>
        <p:spPr bwMode="auto">
          <a:xfrm>
            <a:off x="6556375" y="6246813"/>
            <a:ext cx="2119313" cy="4619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2000"/>
              </a:lnSpc>
              <a:buFont typeface="Times New Roman" pitchFamily="16" charset="0"/>
              <a:buNone/>
              <a:tabLst>
                <a:tab pos="723900" algn="l"/>
                <a:tab pos="1447800" algn="l"/>
              </a:tabLst>
              <a:defRPr sz="1400">
                <a:solidFill>
                  <a:srgbClr val="000000"/>
                </a:solidFill>
                <a:latin typeface="Times New Roman" pitchFamily="16" charset="0"/>
              </a:defRPr>
            </a:lvl1pPr>
          </a:lstStyle>
          <a:p>
            <a:pPr>
              <a:defRPr/>
            </a:pPr>
            <a:fld id="{3573124A-5B5B-4DB4-ADB6-E0E816FA209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71" r:id="rId1"/>
    <p:sldLayoutId id="2147484272" r:id="rId2"/>
    <p:sldLayoutId id="2147484273" r:id="rId3"/>
    <p:sldLayoutId id="2147484274" r:id="rId4"/>
    <p:sldLayoutId id="2147484275" r:id="rId5"/>
    <p:sldLayoutId id="2147484276" r:id="rId6"/>
    <p:sldLayoutId id="2147484277" r:id="rId7"/>
    <p:sldLayoutId id="2147484278" r:id="rId8"/>
    <p:sldLayoutId id="2147484279" r:id="rId9"/>
    <p:sldLayoutId id="2147484280" r:id="rId10"/>
    <p:sldLayoutId id="2147484281" r:id="rId11"/>
  </p:sldLayoutIdLst>
  <p:transition/>
  <p:txStyles>
    <p:titleStyle>
      <a:lvl1pPr algn="ctr" defTabSz="449263" rtl="0" eaLnBrk="0" fontAlgn="base" hangingPunct="0">
        <a:lnSpc>
          <a:spcPct val="104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FFFFFF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lnSpc>
          <a:spcPct val="104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FFFFFF"/>
          </a:solidFill>
          <a:latin typeface="Arial" charset="0"/>
        </a:defRPr>
      </a:lvl2pPr>
      <a:lvl3pPr algn="ctr" defTabSz="449263" rtl="0" eaLnBrk="0" fontAlgn="base" hangingPunct="0">
        <a:lnSpc>
          <a:spcPct val="104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FFFFFF"/>
          </a:solidFill>
          <a:latin typeface="Arial" charset="0"/>
        </a:defRPr>
      </a:lvl3pPr>
      <a:lvl4pPr algn="ctr" defTabSz="449263" rtl="0" eaLnBrk="0" fontAlgn="base" hangingPunct="0">
        <a:lnSpc>
          <a:spcPct val="104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FFFFFF"/>
          </a:solidFill>
          <a:latin typeface="Arial" charset="0"/>
        </a:defRPr>
      </a:lvl4pPr>
      <a:lvl5pPr algn="ctr" defTabSz="449263" rtl="0" eaLnBrk="0" fontAlgn="base" hangingPunct="0">
        <a:lnSpc>
          <a:spcPct val="104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FFFFFF"/>
          </a:solidFill>
          <a:latin typeface="Arial" charset="0"/>
        </a:defRPr>
      </a:lvl5pPr>
      <a:lvl6pPr marL="2514600" indent="-228600" algn="ctr" defTabSz="449263" rtl="0" eaLnBrk="0" fontAlgn="base" hangingPunct="0">
        <a:lnSpc>
          <a:spcPct val="104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FFFFFF"/>
          </a:solidFill>
          <a:latin typeface="Arial" charset="0"/>
        </a:defRPr>
      </a:lvl6pPr>
      <a:lvl7pPr marL="2971800" indent="-228600" algn="ctr" defTabSz="449263" rtl="0" eaLnBrk="0" fontAlgn="base" hangingPunct="0">
        <a:lnSpc>
          <a:spcPct val="104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FFFFFF"/>
          </a:solidFill>
          <a:latin typeface="Arial" charset="0"/>
        </a:defRPr>
      </a:lvl7pPr>
      <a:lvl8pPr marL="3429000" indent="-228600" algn="ctr" defTabSz="449263" rtl="0" eaLnBrk="0" fontAlgn="base" hangingPunct="0">
        <a:lnSpc>
          <a:spcPct val="104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FFFFFF"/>
          </a:solidFill>
          <a:latin typeface="Arial" charset="0"/>
        </a:defRPr>
      </a:lvl8pPr>
      <a:lvl9pPr marL="3886200" indent="-228600" algn="ctr" defTabSz="449263" rtl="0" eaLnBrk="0" fontAlgn="base" hangingPunct="0">
        <a:lnSpc>
          <a:spcPct val="104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FFFFFF"/>
          </a:solidFill>
          <a:latin typeface="Arial" charset="0"/>
        </a:defRPr>
      </a:lvl9pPr>
    </p:titleStyle>
    <p:bodyStyle>
      <a:lvl1pPr marL="342900" indent="-342900" algn="l" defTabSz="449263" rtl="0" eaLnBrk="0" fontAlgn="base" hangingPunct="0">
        <a:lnSpc>
          <a:spcPct val="104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itchFamily="18" charset="0"/>
        <a:buChar char="•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104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itchFamily="18" charset="0"/>
        <a:buChar char="–"/>
        <a:defRPr sz="2800">
          <a:solidFill>
            <a:srgbClr val="000000"/>
          </a:solidFill>
          <a:latin typeface="+mn-lt"/>
        </a:defRPr>
      </a:lvl2pPr>
      <a:lvl3pPr marL="1143000" indent="-228600" algn="l" defTabSz="449263" rtl="0" eaLnBrk="0" fontAlgn="base" hangingPunct="0">
        <a:lnSpc>
          <a:spcPct val="104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itchFamily="18" charset="0"/>
        <a:buChar char="•"/>
        <a:defRPr sz="2400">
          <a:solidFill>
            <a:srgbClr val="000000"/>
          </a:solidFill>
          <a:latin typeface="+mn-lt"/>
        </a:defRPr>
      </a:lvl3pPr>
      <a:lvl4pPr marL="1600200" indent="-228600" algn="l" defTabSz="449263" rtl="0" eaLnBrk="0" fontAlgn="base" hangingPunct="0">
        <a:lnSpc>
          <a:spcPct val="104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itchFamily="18" charset="0"/>
        <a:buChar char="–"/>
        <a:defRPr sz="2000">
          <a:solidFill>
            <a:srgbClr val="000000"/>
          </a:solidFill>
          <a:latin typeface="+mn-lt"/>
        </a:defRPr>
      </a:lvl4pPr>
      <a:lvl5pPr marL="2057400" indent="-228600" algn="l" defTabSz="449263" rtl="0" eaLnBrk="0" fontAlgn="base" hangingPunct="0">
        <a:lnSpc>
          <a:spcPct val="104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000000"/>
          </a:solidFill>
          <a:latin typeface="+mn-lt"/>
        </a:defRPr>
      </a:lvl5pPr>
      <a:lvl6pPr marL="2514600" indent="-228600" algn="l" defTabSz="449263" rtl="0" eaLnBrk="0" fontAlgn="base" hangingPunct="0">
        <a:lnSpc>
          <a:spcPct val="104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</a:defRPr>
      </a:lvl6pPr>
      <a:lvl7pPr marL="2971800" indent="-228600" algn="l" defTabSz="449263" rtl="0" eaLnBrk="0" fontAlgn="base" hangingPunct="0">
        <a:lnSpc>
          <a:spcPct val="104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</a:defRPr>
      </a:lvl7pPr>
      <a:lvl8pPr marL="3429000" indent="-228600" algn="l" defTabSz="449263" rtl="0" eaLnBrk="0" fontAlgn="base" hangingPunct="0">
        <a:lnSpc>
          <a:spcPct val="104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</a:defRPr>
      </a:lvl8pPr>
      <a:lvl9pPr marL="3886200" indent="-228600" algn="l" defTabSz="449263" rtl="0" eaLnBrk="0" fontAlgn="base" hangingPunct="0">
        <a:lnSpc>
          <a:spcPct val="104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25450" y="-127000"/>
            <a:ext cx="8218488" cy="13922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текста заголовка щелкните мышью</a:t>
            </a:r>
          </a:p>
        </p:txBody>
      </p:sp>
      <p:sp>
        <p:nvSpPr>
          <p:cNvPr id="5529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218488" cy="45148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структуры щелкните мышью</a:t>
            </a:r>
          </a:p>
          <a:p>
            <a:pPr lvl="1"/>
            <a:r>
              <a:rPr lang="en-GB" smtClean="0"/>
              <a:t>Второй уровень структуры</a:t>
            </a:r>
          </a:p>
          <a:p>
            <a:pPr lvl="2"/>
            <a:r>
              <a:rPr lang="en-GB" smtClean="0"/>
              <a:t>Третий уровень структуры</a:t>
            </a:r>
          </a:p>
          <a:p>
            <a:pPr lvl="3"/>
            <a:r>
              <a:rPr lang="en-GB" smtClean="0"/>
              <a:t>Четвертый уровень структуры</a:t>
            </a:r>
          </a:p>
          <a:p>
            <a:pPr lvl="4"/>
            <a:r>
              <a:rPr lang="en-GB" smtClean="0"/>
              <a:t>Пятый уровень структуры</a:t>
            </a:r>
          </a:p>
          <a:p>
            <a:pPr lvl="4"/>
            <a:r>
              <a:rPr lang="en-GB" smtClean="0"/>
              <a:t>Шестой уровень структуры</a:t>
            </a:r>
          </a:p>
          <a:p>
            <a:pPr lvl="4"/>
            <a:r>
              <a:rPr lang="en-GB" smtClean="0"/>
              <a:t>Седьмой уровень структуры</a:t>
            </a:r>
          </a:p>
          <a:p>
            <a:pPr lvl="4"/>
            <a:r>
              <a:rPr lang="en-GB" smtClean="0"/>
              <a:t>Восьмой уровень структуры</a:t>
            </a:r>
          </a:p>
          <a:p>
            <a:pPr lvl="4"/>
            <a:r>
              <a:rPr lang="en-GB" smtClean="0"/>
              <a:t>Девятый уровень структуры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sldNum"/>
          </p:nvPr>
        </p:nvSpPr>
        <p:spPr bwMode="auto">
          <a:xfrm>
            <a:off x="6556375" y="6246813"/>
            <a:ext cx="2119313" cy="4619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2000"/>
              </a:lnSpc>
              <a:buFont typeface="Times New Roman" pitchFamily="16" charset="0"/>
              <a:buNone/>
              <a:tabLst>
                <a:tab pos="723900" algn="l"/>
                <a:tab pos="1447800" algn="l"/>
              </a:tabLst>
              <a:defRPr sz="1400">
                <a:solidFill>
                  <a:srgbClr val="000000"/>
                </a:solidFill>
                <a:latin typeface="Times New Roman" pitchFamily="16" charset="0"/>
              </a:defRPr>
            </a:lvl1pPr>
          </a:lstStyle>
          <a:p>
            <a:pPr>
              <a:defRPr/>
            </a:pPr>
            <a:fld id="{E886BA17-5EEC-41C0-A2CE-9BC57944B8D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82" r:id="rId1"/>
    <p:sldLayoutId id="2147484283" r:id="rId2"/>
    <p:sldLayoutId id="2147484284" r:id="rId3"/>
    <p:sldLayoutId id="2147484285" r:id="rId4"/>
    <p:sldLayoutId id="2147484286" r:id="rId5"/>
    <p:sldLayoutId id="2147484287" r:id="rId6"/>
    <p:sldLayoutId id="2147484288" r:id="rId7"/>
    <p:sldLayoutId id="2147484289" r:id="rId8"/>
    <p:sldLayoutId id="2147484290" r:id="rId9"/>
    <p:sldLayoutId id="2147484291" r:id="rId10"/>
    <p:sldLayoutId id="2147484292" r:id="rId11"/>
  </p:sldLayoutIdLst>
  <p:transition/>
  <p:txStyles>
    <p:titleStyle>
      <a:lvl1pPr algn="ctr" defTabSz="449263" rtl="0" eaLnBrk="0" fontAlgn="base" hangingPunct="0">
        <a:lnSpc>
          <a:spcPct val="104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FFFFFF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lnSpc>
          <a:spcPct val="104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FFFFFF"/>
          </a:solidFill>
          <a:latin typeface="Arial" charset="0"/>
        </a:defRPr>
      </a:lvl2pPr>
      <a:lvl3pPr algn="ctr" defTabSz="449263" rtl="0" eaLnBrk="0" fontAlgn="base" hangingPunct="0">
        <a:lnSpc>
          <a:spcPct val="104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FFFFFF"/>
          </a:solidFill>
          <a:latin typeface="Arial" charset="0"/>
        </a:defRPr>
      </a:lvl3pPr>
      <a:lvl4pPr algn="ctr" defTabSz="449263" rtl="0" eaLnBrk="0" fontAlgn="base" hangingPunct="0">
        <a:lnSpc>
          <a:spcPct val="104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FFFFFF"/>
          </a:solidFill>
          <a:latin typeface="Arial" charset="0"/>
        </a:defRPr>
      </a:lvl4pPr>
      <a:lvl5pPr algn="ctr" defTabSz="449263" rtl="0" eaLnBrk="0" fontAlgn="base" hangingPunct="0">
        <a:lnSpc>
          <a:spcPct val="104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FFFFFF"/>
          </a:solidFill>
          <a:latin typeface="Arial" charset="0"/>
        </a:defRPr>
      </a:lvl5pPr>
      <a:lvl6pPr marL="2514600" indent="-228600" algn="ctr" defTabSz="449263" rtl="0" eaLnBrk="0" fontAlgn="base" hangingPunct="0">
        <a:lnSpc>
          <a:spcPct val="104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FFFFFF"/>
          </a:solidFill>
          <a:latin typeface="Arial" charset="0"/>
        </a:defRPr>
      </a:lvl6pPr>
      <a:lvl7pPr marL="2971800" indent="-228600" algn="ctr" defTabSz="449263" rtl="0" eaLnBrk="0" fontAlgn="base" hangingPunct="0">
        <a:lnSpc>
          <a:spcPct val="104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FFFFFF"/>
          </a:solidFill>
          <a:latin typeface="Arial" charset="0"/>
        </a:defRPr>
      </a:lvl7pPr>
      <a:lvl8pPr marL="3429000" indent="-228600" algn="ctr" defTabSz="449263" rtl="0" eaLnBrk="0" fontAlgn="base" hangingPunct="0">
        <a:lnSpc>
          <a:spcPct val="104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FFFFFF"/>
          </a:solidFill>
          <a:latin typeface="Arial" charset="0"/>
        </a:defRPr>
      </a:lvl8pPr>
      <a:lvl9pPr marL="3886200" indent="-228600" algn="ctr" defTabSz="449263" rtl="0" eaLnBrk="0" fontAlgn="base" hangingPunct="0">
        <a:lnSpc>
          <a:spcPct val="104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FFFFFF"/>
          </a:solidFill>
          <a:latin typeface="Arial" charset="0"/>
        </a:defRPr>
      </a:lvl9pPr>
    </p:titleStyle>
    <p:bodyStyle>
      <a:lvl1pPr marL="342900" indent="-342900" algn="l" defTabSz="449263" rtl="0" eaLnBrk="0" fontAlgn="base" hangingPunct="0">
        <a:lnSpc>
          <a:spcPct val="104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itchFamily="18" charset="0"/>
        <a:buChar char="•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104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itchFamily="18" charset="0"/>
        <a:buChar char="–"/>
        <a:defRPr sz="2800">
          <a:solidFill>
            <a:srgbClr val="000000"/>
          </a:solidFill>
          <a:latin typeface="+mn-lt"/>
        </a:defRPr>
      </a:lvl2pPr>
      <a:lvl3pPr marL="1143000" indent="-228600" algn="l" defTabSz="449263" rtl="0" eaLnBrk="0" fontAlgn="base" hangingPunct="0">
        <a:lnSpc>
          <a:spcPct val="104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itchFamily="18" charset="0"/>
        <a:buChar char="•"/>
        <a:defRPr sz="2400">
          <a:solidFill>
            <a:srgbClr val="000000"/>
          </a:solidFill>
          <a:latin typeface="+mn-lt"/>
        </a:defRPr>
      </a:lvl3pPr>
      <a:lvl4pPr marL="1600200" indent="-228600" algn="l" defTabSz="449263" rtl="0" eaLnBrk="0" fontAlgn="base" hangingPunct="0">
        <a:lnSpc>
          <a:spcPct val="104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itchFamily="18" charset="0"/>
        <a:buChar char="–"/>
        <a:defRPr sz="2000">
          <a:solidFill>
            <a:srgbClr val="000000"/>
          </a:solidFill>
          <a:latin typeface="+mn-lt"/>
        </a:defRPr>
      </a:lvl4pPr>
      <a:lvl5pPr marL="2057400" indent="-228600" algn="l" defTabSz="449263" rtl="0" eaLnBrk="0" fontAlgn="base" hangingPunct="0">
        <a:lnSpc>
          <a:spcPct val="104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000000"/>
          </a:solidFill>
          <a:latin typeface="+mn-lt"/>
        </a:defRPr>
      </a:lvl5pPr>
      <a:lvl6pPr marL="2514600" indent="-228600" algn="l" defTabSz="449263" rtl="0" eaLnBrk="0" fontAlgn="base" hangingPunct="0">
        <a:lnSpc>
          <a:spcPct val="104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</a:defRPr>
      </a:lvl6pPr>
      <a:lvl7pPr marL="2971800" indent="-228600" algn="l" defTabSz="449263" rtl="0" eaLnBrk="0" fontAlgn="base" hangingPunct="0">
        <a:lnSpc>
          <a:spcPct val="104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</a:defRPr>
      </a:lvl7pPr>
      <a:lvl8pPr marL="3429000" indent="-228600" algn="l" defTabSz="449263" rtl="0" eaLnBrk="0" fontAlgn="base" hangingPunct="0">
        <a:lnSpc>
          <a:spcPct val="104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</a:defRPr>
      </a:lvl8pPr>
      <a:lvl9pPr marL="3886200" indent="-228600" algn="l" defTabSz="449263" rtl="0" eaLnBrk="0" fontAlgn="base" hangingPunct="0">
        <a:lnSpc>
          <a:spcPct val="104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25450" y="-127000"/>
            <a:ext cx="8218488" cy="13922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текста заголовка щелкните мышью</a:t>
            </a:r>
          </a:p>
        </p:txBody>
      </p:sp>
      <p:sp>
        <p:nvSpPr>
          <p:cNvPr id="56323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218488" cy="45148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структуры щелкните мышью</a:t>
            </a:r>
          </a:p>
          <a:p>
            <a:pPr lvl="1"/>
            <a:r>
              <a:rPr lang="en-GB" smtClean="0"/>
              <a:t>Второй уровень структуры</a:t>
            </a:r>
          </a:p>
          <a:p>
            <a:pPr lvl="2"/>
            <a:r>
              <a:rPr lang="en-GB" smtClean="0"/>
              <a:t>Третий уровень структуры</a:t>
            </a:r>
          </a:p>
          <a:p>
            <a:pPr lvl="3"/>
            <a:r>
              <a:rPr lang="en-GB" smtClean="0"/>
              <a:t>Четвертый уровень структуры</a:t>
            </a:r>
          </a:p>
          <a:p>
            <a:pPr lvl="4"/>
            <a:r>
              <a:rPr lang="en-GB" smtClean="0"/>
              <a:t>Пятый уровень структуры</a:t>
            </a:r>
          </a:p>
          <a:p>
            <a:pPr lvl="4"/>
            <a:r>
              <a:rPr lang="en-GB" smtClean="0"/>
              <a:t>Шестой уровень структуры</a:t>
            </a:r>
          </a:p>
          <a:p>
            <a:pPr lvl="4"/>
            <a:r>
              <a:rPr lang="en-GB" smtClean="0"/>
              <a:t>Седьмой уровень структуры</a:t>
            </a:r>
          </a:p>
          <a:p>
            <a:pPr lvl="4"/>
            <a:r>
              <a:rPr lang="en-GB" smtClean="0"/>
              <a:t>Восьмой уровень структуры</a:t>
            </a:r>
          </a:p>
          <a:p>
            <a:pPr lvl="4"/>
            <a:r>
              <a:rPr lang="en-GB" smtClean="0"/>
              <a:t>Девятый уровень структуры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sldNum"/>
          </p:nvPr>
        </p:nvSpPr>
        <p:spPr bwMode="auto">
          <a:xfrm>
            <a:off x="6556375" y="6246813"/>
            <a:ext cx="2119313" cy="4619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2000"/>
              </a:lnSpc>
              <a:buFont typeface="Times New Roman" pitchFamily="16" charset="0"/>
              <a:buNone/>
              <a:tabLst>
                <a:tab pos="723900" algn="l"/>
                <a:tab pos="1447800" algn="l"/>
              </a:tabLst>
              <a:defRPr sz="1400">
                <a:solidFill>
                  <a:srgbClr val="000000"/>
                </a:solidFill>
                <a:latin typeface="Times New Roman" pitchFamily="16" charset="0"/>
              </a:defRPr>
            </a:lvl1pPr>
          </a:lstStyle>
          <a:p>
            <a:pPr>
              <a:defRPr/>
            </a:pPr>
            <a:fld id="{E7751C3A-5542-4C02-8F35-76D5EA3416D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93" r:id="rId1"/>
    <p:sldLayoutId id="2147484294" r:id="rId2"/>
    <p:sldLayoutId id="2147484295" r:id="rId3"/>
    <p:sldLayoutId id="2147484296" r:id="rId4"/>
    <p:sldLayoutId id="2147484297" r:id="rId5"/>
    <p:sldLayoutId id="2147484298" r:id="rId6"/>
    <p:sldLayoutId id="2147484299" r:id="rId7"/>
    <p:sldLayoutId id="2147484300" r:id="rId8"/>
    <p:sldLayoutId id="2147484301" r:id="rId9"/>
    <p:sldLayoutId id="2147484302" r:id="rId10"/>
    <p:sldLayoutId id="2147484303" r:id="rId11"/>
  </p:sldLayoutIdLst>
  <p:transition/>
  <p:txStyles>
    <p:titleStyle>
      <a:lvl1pPr algn="ctr" defTabSz="449263" rtl="0" eaLnBrk="0" fontAlgn="base" hangingPunct="0">
        <a:lnSpc>
          <a:spcPct val="104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FFFFFF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lnSpc>
          <a:spcPct val="104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FFFFFF"/>
          </a:solidFill>
          <a:latin typeface="Arial" charset="0"/>
        </a:defRPr>
      </a:lvl2pPr>
      <a:lvl3pPr algn="ctr" defTabSz="449263" rtl="0" eaLnBrk="0" fontAlgn="base" hangingPunct="0">
        <a:lnSpc>
          <a:spcPct val="104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FFFFFF"/>
          </a:solidFill>
          <a:latin typeface="Arial" charset="0"/>
        </a:defRPr>
      </a:lvl3pPr>
      <a:lvl4pPr algn="ctr" defTabSz="449263" rtl="0" eaLnBrk="0" fontAlgn="base" hangingPunct="0">
        <a:lnSpc>
          <a:spcPct val="104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FFFFFF"/>
          </a:solidFill>
          <a:latin typeface="Arial" charset="0"/>
        </a:defRPr>
      </a:lvl4pPr>
      <a:lvl5pPr algn="ctr" defTabSz="449263" rtl="0" eaLnBrk="0" fontAlgn="base" hangingPunct="0">
        <a:lnSpc>
          <a:spcPct val="104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FFFFFF"/>
          </a:solidFill>
          <a:latin typeface="Arial" charset="0"/>
        </a:defRPr>
      </a:lvl5pPr>
      <a:lvl6pPr marL="2514600" indent="-228600" algn="ctr" defTabSz="449263" rtl="0" eaLnBrk="0" fontAlgn="base" hangingPunct="0">
        <a:lnSpc>
          <a:spcPct val="104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FFFFFF"/>
          </a:solidFill>
          <a:latin typeface="Arial" charset="0"/>
        </a:defRPr>
      </a:lvl6pPr>
      <a:lvl7pPr marL="2971800" indent="-228600" algn="ctr" defTabSz="449263" rtl="0" eaLnBrk="0" fontAlgn="base" hangingPunct="0">
        <a:lnSpc>
          <a:spcPct val="104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FFFFFF"/>
          </a:solidFill>
          <a:latin typeface="Arial" charset="0"/>
        </a:defRPr>
      </a:lvl7pPr>
      <a:lvl8pPr marL="3429000" indent="-228600" algn="ctr" defTabSz="449263" rtl="0" eaLnBrk="0" fontAlgn="base" hangingPunct="0">
        <a:lnSpc>
          <a:spcPct val="104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FFFFFF"/>
          </a:solidFill>
          <a:latin typeface="Arial" charset="0"/>
        </a:defRPr>
      </a:lvl8pPr>
      <a:lvl9pPr marL="3886200" indent="-228600" algn="ctr" defTabSz="449263" rtl="0" eaLnBrk="0" fontAlgn="base" hangingPunct="0">
        <a:lnSpc>
          <a:spcPct val="104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FFFFFF"/>
          </a:solidFill>
          <a:latin typeface="Arial" charset="0"/>
        </a:defRPr>
      </a:lvl9pPr>
    </p:titleStyle>
    <p:bodyStyle>
      <a:lvl1pPr marL="342900" indent="-342900" algn="l" defTabSz="449263" rtl="0" eaLnBrk="0" fontAlgn="base" hangingPunct="0">
        <a:lnSpc>
          <a:spcPct val="104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itchFamily="18" charset="0"/>
        <a:buChar char="•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104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itchFamily="18" charset="0"/>
        <a:buChar char="–"/>
        <a:defRPr sz="2800">
          <a:solidFill>
            <a:srgbClr val="000000"/>
          </a:solidFill>
          <a:latin typeface="+mn-lt"/>
        </a:defRPr>
      </a:lvl2pPr>
      <a:lvl3pPr marL="1143000" indent="-228600" algn="l" defTabSz="449263" rtl="0" eaLnBrk="0" fontAlgn="base" hangingPunct="0">
        <a:lnSpc>
          <a:spcPct val="104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itchFamily="18" charset="0"/>
        <a:buChar char="•"/>
        <a:defRPr sz="2400">
          <a:solidFill>
            <a:srgbClr val="000000"/>
          </a:solidFill>
          <a:latin typeface="+mn-lt"/>
        </a:defRPr>
      </a:lvl3pPr>
      <a:lvl4pPr marL="1600200" indent="-228600" algn="l" defTabSz="449263" rtl="0" eaLnBrk="0" fontAlgn="base" hangingPunct="0">
        <a:lnSpc>
          <a:spcPct val="104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itchFamily="18" charset="0"/>
        <a:buChar char="–"/>
        <a:defRPr sz="2000">
          <a:solidFill>
            <a:srgbClr val="000000"/>
          </a:solidFill>
          <a:latin typeface="+mn-lt"/>
        </a:defRPr>
      </a:lvl4pPr>
      <a:lvl5pPr marL="2057400" indent="-228600" algn="l" defTabSz="449263" rtl="0" eaLnBrk="0" fontAlgn="base" hangingPunct="0">
        <a:lnSpc>
          <a:spcPct val="104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000000"/>
          </a:solidFill>
          <a:latin typeface="+mn-lt"/>
        </a:defRPr>
      </a:lvl5pPr>
      <a:lvl6pPr marL="2514600" indent="-228600" algn="l" defTabSz="449263" rtl="0" eaLnBrk="0" fontAlgn="base" hangingPunct="0">
        <a:lnSpc>
          <a:spcPct val="104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</a:defRPr>
      </a:lvl6pPr>
      <a:lvl7pPr marL="2971800" indent="-228600" algn="l" defTabSz="449263" rtl="0" eaLnBrk="0" fontAlgn="base" hangingPunct="0">
        <a:lnSpc>
          <a:spcPct val="104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</a:defRPr>
      </a:lvl7pPr>
      <a:lvl8pPr marL="3429000" indent="-228600" algn="l" defTabSz="449263" rtl="0" eaLnBrk="0" fontAlgn="base" hangingPunct="0">
        <a:lnSpc>
          <a:spcPct val="104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</a:defRPr>
      </a:lvl8pPr>
      <a:lvl9pPr marL="3886200" indent="-228600" algn="l" defTabSz="449263" rtl="0" eaLnBrk="0" fontAlgn="base" hangingPunct="0">
        <a:lnSpc>
          <a:spcPct val="104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25450" y="-127000"/>
            <a:ext cx="8218488" cy="13922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текста заголовка щелкните мышью</a:t>
            </a:r>
          </a:p>
        </p:txBody>
      </p:sp>
      <p:sp>
        <p:nvSpPr>
          <p:cNvPr id="5734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218488" cy="45148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структуры щелкните мышью</a:t>
            </a:r>
          </a:p>
          <a:p>
            <a:pPr lvl="1"/>
            <a:r>
              <a:rPr lang="en-GB" smtClean="0"/>
              <a:t>Второй уровень структуры</a:t>
            </a:r>
          </a:p>
          <a:p>
            <a:pPr lvl="2"/>
            <a:r>
              <a:rPr lang="en-GB" smtClean="0"/>
              <a:t>Третий уровень структуры</a:t>
            </a:r>
          </a:p>
          <a:p>
            <a:pPr lvl="3"/>
            <a:r>
              <a:rPr lang="en-GB" smtClean="0"/>
              <a:t>Четвертый уровень структуры</a:t>
            </a:r>
          </a:p>
          <a:p>
            <a:pPr lvl="4"/>
            <a:r>
              <a:rPr lang="en-GB" smtClean="0"/>
              <a:t>Пятый уровень структуры</a:t>
            </a:r>
          </a:p>
          <a:p>
            <a:pPr lvl="4"/>
            <a:r>
              <a:rPr lang="en-GB" smtClean="0"/>
              <a:t>Шестой уровень структуры</a:t>
            </a:r>
          </a:p>
          <a:p>
            <a:pPr lvl="4"/>
            <a:r>
              <a:rPr lang="en-GB" smtClean="0"/>
              <a:t>Седьмой уровень структуры</a:t>
            </a:r>
          </a:p>
          <a:p>
            <a:pPr lvl="4"/>
            <a:r>
              <a:rPr lang="en-GB" smtClean="0"/>
              <a:t>Восьмой уровень структуры</a:t>
            </a:r>
          </a:p>
          <a:p>
            <a:pPr lvl="4"/>
            <a:r>
              <a:rPr lang="en-GB" smtClean="0"/>
              <a:t>Девятый уровень структуры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sldNum"/>
          </p:nvPr>
        </p:nvSpPr>
        <p:spPr bwMode="auto">
          <a:xfrm>
            <a:off x="6556375" y="6246813"/>
            <a:ext cx="2119313" cy="4619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2000"/>
              </a:lnSpc>
              <a:buFont typeface="Times New Roman" pitchFamily="16" charset="0"/>
              <a:buNone/>
              <a:tabLst>
                <a:tab pos="723900" algn="l"/>
                <a:tab pos="1447800" algn="l"/>
              </a:tabLst>
              <a:defRPr sz="1400">
                <a:solidFill>
                  <a:srgbClr val="000000"/>
                </a:solidFill>
                <a:latin typeface="Times New Roman" pitchFamily="16" charset="0"/>
              </a:defRPr>
            </a:lvl1pPr>
          </a:lstStyle>
          <a:p>
            <a:pPr>
              <a:defRPr/>
            </a:pPr>
            <a:fld id="{C40C6839-2C94-42E9-BCD4-1BE13C3886E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04" r:id="rId1"/>
    <p:sldLayoutId id="2147484305" r:id="rId2"/>
    <p:sldLayoutId id="2147484306" r:id="rId3"/>
    <p:sldLayoutId id="2147484307" r:id="rId4"/>
    <p:sldLayoutId id="2147484308" r:id="rId5"/>
    <p:sldLayoutId id="2147484309" r:id="rId6"/>
    <p:sldLayoutId id="2147484310" r:id="rId7"/>
    <p:sldLayoutId id="2147484311" r:id="rId8"/>
    <p:sldLayoutId id="2147484312" r:id="rId9"/>
    <p:sldLayoutId id="2147484313" r:id="rId10"/>
    <p:sldLayoutId id="2147484314" r:id="rId11"/>
  </p:sldLayoutIdLst>
  <p:transition/>
  <p:txStyles>
    <p:titleStyle>
      <a:lvl1pPr algn="ctr" defTabSz="449263" rtl="0" eaLnBrk="0" fontAlgn="base" hangingPunct="0">
        <a:lnSpc>
          <a:spcPct val="104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FFFFFF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lnSpc>
          <a:spcPct val="104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FFFFFF"/>
          </a:solidFill>
          <a:latin typeface="Arial" charset="0"/>
        </a:defRPr>
      </a:lvl2pPr>
      <a:lvl3pPr algn="ctr" defTabSz="449263" rtl="0" eaLnBrk="0" fontAlgn="base" hangingPunct="0">
        <a:lnSpc>
          <a:spcPct val="104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FFFFFF"/>
          </a:solidFill>
          <a:latin typeface="Arial" charset="0"/>
        </a:defRPr>
      </a:lvl3pPr>
      <a:lvl4pPr algn="ctr" defTabSz="449263" rtl="0" eaLnBrk="0" fontAlgn="base" hangingPunct="0">
        <a:lnSpc>
          <a:spcPct val="104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FFFFFF"/>
          </a:solidFill>
          <a:latin typeface="Arial" charset="0"/>
        </a:defRPr>
      </a:lvl4pPr>
      <a:lvl5pPr algn="ctr" defTabSz="449263" rtl="0" eaLnBrk="0" fontAlgn="base" hangingPunct="0">
        <a:lnSpc>
          <a:spcPct val="104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FFFFFF"/>
          </a:solidFill>
          <a:latin typeface="Arial" charset="0"/>
        </a:defRPr>
      </a:lvl5pPr>
      <a:lvl6pPr marL="2514600" indent="-228600" algn="ctr" defTabSz="449263" rtl="0" eaLnBrk="0" fontAlgn="base" hangingPunct="0">
        <a:lnSpc>
          <a:spcPct val="104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FFFFFF"/>
          </a:solidFill>
          <a:latin typeface="Arial" charset="0"/>
        </a:defRPr>
      </a:lvl6pPr>
      <a:lvl7pPr marL="2971800" indent="-228600" algn="ctr" defTabSz="449263" rtl="0" eaLnBrk="0" fontAlgn="base" hangingPunct="0">
        <a:lnSpc>
          <a:spcPct val="104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FFFFFF"/>
          </a:solidFill>
          <a:latin typeface="Arial" charset="0"/>
        </a:defRPr>
      </a:lvl7pPr>
      <a:lvl8pPr marL="3429000" indent="-228600" algn="ctr" defTabSz="449263" rtl="0" eaLnBrk="0" fontAlgn="base" hangingPunct="0">
        <a:lnSpc>
          <a:spcPct val="104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FFFFFF"/>
          </a:solidFill>
          <a:latin typeface="Arial" charset="0"/>
        </a:defRPr>
      </a:lvl8pPr>
      <a:lvl9pPr marL="3886200" indent="-228600" algn="ctr" defTabSz="449263" rtl="0" eaLnBrk="0" fontAlgn="base" hangingPunct="0">
        <a:lnSpc>
          <a:spcPct val="104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FFFFFF"/>
          </a:solidFill>
          <a:latin typeface="Arial" charset="0"/>
        </a:defRPr>
      </a:lvl9pPr>
    </p:titleStyle>
    <p:bodyStyle>
      <a:lvl1pPr marL="342900" indent="-342900" algn="l" defTabSz="449263" rtl="0" eaLnBrk="0" fontAlgn="base" hangingPunct="0">
        <a:lnSpc>
          <a:spcPct val="104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itchFamily="18" charset="0"/>
        <a:buChar char="•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104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itchFamily="18" charset="0"/>
        <a:buChar char="–"/>
        <a:defRPr sz="2800">
          <a:solidFill>
            <a:srgbClr val="000000"/>
          </a:solidFill>
          <a:latin typeface="+mn-lt"/>
        </a:defRPr>
      </a:lvl2pPr>
      <a:lvl3pPr marL="1143000" indent="-228600" algn="l" defTabSz="449263" rtl="0" eaLnBrk="0" fontAlgn="base" hangingPunct="0">
        <a:lnSpc>
          <a:spcPct val="104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itchFamily="18" charset="0"/>
        <a:buChar char="•"/>
        <a:defRPr sz="2400">
          <a:solidFill>
            <a:srgbClr val="000000"/>
          </a:solidFill>
          <a:latin typeface="+mn-lt"/>
        </a:defRPr>
      </a:lvl3pPr>
      <a:lvl4pPr marL="1600200" indent="-228600" algn="l" defTabSz="449263" rtl="0" eaLnBrk="0" fontAlgn="base" hangingPunct="0">
        <a:lnSpc>
          <a:spcPct val="104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itchFamily="18" charset="0"/>
        <a:buChar char="–"/>
        <a:defRPr sz="2000">
          <a:solidFill>
            <a:srgbClr val="000000"/>
          </a:solidFill>
          <a:latin typeface="+mn-lt"/>
        </a:defRPr>
      </a:lvl4pPr>
      <a:lvl5pPr marL="2057400" indent="-228600" algn="l" defTabSz="449263" rtl="0" eaLnBrk="0" fontAlgn="base" hangingPunct="0">
        <a:lnSpc>
          <a:spcPct val="104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000000"/>
          </a:solidFill>
          <a:latin typeface="+mn-lt"/>
        </a:defRPr>
      </a:lvl5pPr>
      <a:lvl6pPr marL="2514600" indent="-228600" algn="l" defTabSz="449263" rtl="0" eaLnBrk="0" fontAlgn="base" hangingPunct="0">
        <a:lnSpc>
          <a:spcPct val="104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</a:defRPr>
      </a:lvl6pPr>
      <a:lvl7pPr marL="2971800" indent="-228600" algn="l" defTabSz="449263" rtl="0" eaLnBrk="0" fontAlgn="base" hangingPunct="0">
        <a:lnSpc>
          <a:spcPct val="104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</a:defRPr>
      </a:lvl7pPr>
      <a:lvl8pPr marL="3429000" indent="-228600" algn="l" defTabSz="449263" rtl="0" eaLnBrk="0" fontAlgn="base" hangingPunct="0">
        <a:lnSpc>
          <a:spcPct val="104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</a:defRPr>
      </a:lvl8pPr>
      <a:lvl9pPr marL="3886200" indent="-228600" algn="l" defTabSz="449263" rtl="0" eaLnBrk="0" fontAlgn="base" hangingPunct="0">
        <a:lnSpc>
          <a:spcPct val="104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25450" y="-127000"/>
            <a:ext cx="8218488" cy="13922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текста заголовка щелкните мышью</a:t>
            </a:r>
          </a:p>
        </p:txBody>
      </p:sp>
      <p:sp>
        <p:nvSpPr>
          <p:cNvPr id="58371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218488" cy="45148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структуры щелкните мышью</a:t>
            </a:r>
          </a:p>
          <a:p>
            <a:pPr lvl="1"/>
            <a:r>
              <a:rPr lang="en-GB" smtClean="0"/>
              <a:t>Второй уровень структуры</a:t>
            </a:r>
          </a:p>
          <a:p>
            <a:pPr lvl="2"/>
            <a:r>
              <a:rPr lang="en-GB" smtClean="0"/>
              <a:t>Третий уровень структуры</a:t>
            </a:r>
          </a:p>
          <a:p>
            <a:pPr lvl="3"/>
            <a:r>
              <a:rPr lang="en-GB" smtClean="0"/>
              <a:t>Четвертый уровень структуры</a:t>
            </a:r>
          </a:p>
          <a:p>
            <a:pPr lvl="4"/>
            <a:r>
              <a:rPr lang="en-GB" smtClean="0"/>
              <a:t>Пятый уровень структуры</a:t>
            </a:r>
          </a:p>
          <a:p>
            <a:pPr lvl="4"/>
            <a:r>
              <a:rPr lang="en-GB" smtClean="0"/>
              <a:t>Шестой уровень структуры</a:t>
            </a:r>
          </a:p>
          <a:p>
            <a:pPr lvl="4"/>
            <a:r>
              <a:rPr lang="en-GB" smtClean="0"/>
              <a:t>Седьмой уровень структуры</a:t>
            </a:r>
          </a:p>
          <a:p>
            <a:pPr lvl="4"/>
            <a:r>
              <a:rPr lang="en-GB" smtClean="0"/>
              <a:t>Восьмой уровень структуры</a:t>
            </a:r>
          </a:p>
          <a:p>
            <a:pPr lvl="4"/>
            <a:r>
              <a:rPr lang="en-GB" smtClean="0"/>
              <a:t>Девятый уровень структуры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sldNum"/>
          </p:nvPr>
        </p:nvSpPr>
        <p:spPr bwMode="auto">
          <a:xfrm>
            <a:off x="6556375" y="6246813"/>
            <a:ext cx="2119313" cy="4619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2000"/>
              </a:lnSpc>
              <a:buFont typeface="Times New Roman" pitchFamily="16" charset="0"/>
              <a:buNone/>
              <a:tabLst>
                <a:tab pos="723900" algn="l"/>
                <a:tab pos="1447800" algn="l"/>
              </a:tabLst>
              <a:defRPr sz="1400">
                <a:solidFill>
                  <a:srgbClr val="000000"/>
                </a:solidFill>
                <a:latin typeface="Times New Roman" pitchFamily="16" charset="0"/>
              </a:defRPr>
            </a:lvl1pPr>
          </a:lstStyle>
          <a:p>
            <a:pPr>
              <a:defRPr/>
            </a:pPr>
            <a:fld id="{DE8AD748-61C9-4A28-B865-CAE36A5A8C1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15" r:id="rId1"/>
    <p:sldLayoutId id="2147484316" r:id="rId2"/>
    <p:sldLayoutId id="2147484317" r:id="rId3"/>
    <p:sldLayoutId id="2147484318" r:id="rId4"/>
    <p:sldLayoutId id="2147484319" r:id="rId5"/>
    <p:sldLayoutId id="2147484320" r:id="rId6"/>
    <p:sldLayoutId id="2147484321" r:id="rId7"/>
    <p:sldLayoutId id="2147484322" r:id="rId8"/>
    <p:sldLayoutId id="2147484323" r:id="rId9"/>
    <p:sldLayoutId id="2147484324" r:id="rId10"/>
    <p:sldLayoutId id="2147484325" r:id="rId11"/>
  </p:sldLayoutIdLst>
  <p:transition/>
  <p:txStyles>
    <p:titleStyle>
      <a:lvl1pPr algn="ctr" defTabSz="449263" rtl="0" eaLnBrk="0" fontAlgn="base" hangingPunct="0">
        <a:lnSpc>
          <a:spcPct val="104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FFFFFF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lnSpc>
          <a:spcPct val="104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FFFFFF"/>
          </a:solidFill>
          <a:latin typeface="Arial" charset="0"/>
        </a:defRPr>
      </a:lvl2pPr>
      <a:lvl3pPr algn="ctr" defTabSz="449263" rtl="0" eaLnBrk="0" fontAlgn="base" hangingPunct="0">
        <a:lnSpc>
          <a:spcPct val="104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FFFFFF"/>
          </a:solidFill>
          <a:latin typeface="Arial" charset="0"/>
        </a:defRPr>
      </a:lvl3pPr>
      <a:lvl4pPr algn="ctr" defTabSz="449263" rtl="0" eaLnBrk="0" fontAlgn="base" hangingPunct="0">
        <a:lnSpc>
          <a:spcPct val="104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FFFFFF"/>
          </a:solidFill>
          <a:latin typeface="Arial" charset="0"/>
        </a:defRPr>
      </a:lvl4pPr>
      <a:lvl5pPr algn="ctr" defTabSz="449263" rtl="0" eaLnBrk="0" fontAlgn="base" hangingPunct="0">
        <a:lnSpc>
          <a:spcPct val="104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FFFFFF"/>
          </a:solidFill>
          <a:latin typeface="Arial" charset="0"/>
        </a:defRPr>
      </a:lvl5pPr>
      <a:lvl6pPr marL="2514600" indent="-228600" algn="ctr" defTabSz="449263" rtl="0" eaLnBrk="0" fontAlgn="base" hangingPunct="0">
        <a:lnSpc>
          <a:spcPct val="104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FFFFFF"/>
          </a:solidFill>
          <a:latin typeface="Arial" charset="0"/>
        </a:defRPr>
      </a:lvl6pPr>
      <a:lvl7pPr marL="2971800" indent="-228600" algn="ctr" defTabSz="449263" rtl="0" eaLnBrk="0" fontAlgn="base" hangingPunct="0">
        <a:lnSpc>
          <a:spcPct val="104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FFFFFF"/>
          </a:solidFill>
          <a:latin typeface="Arial" charset="0"/>
        </a:defRPr>
      </a:lvl7pPr>
      <a:lvl8pPr marL="3429000" indent="-228600" algn="ctr" defTabSz="449263" rtl="0" eaLnBrk="0" fontAlgn="base" hangingPunct="0">
        <a:lnSpc>
          <a:spcPct val="104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FFFFFF"/>
          </a:solidFill>
          <a:latin typeface="Arial" charset="0"/>
        </a:defRPr>
      </a:lvl8pPr>
      <a:lvl9pPr marL="3886200" indent="-228600" algn="ctr" defTabSz="449263" rtl="0" eaLnBrk="0" fontAlgn="base" hangingPunct="0">
        <a:lnSpc>
          <a:spcPct val="104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FFFFFF"/>
          </a:solidFill>
          <a:latin typeface="Arial" charset="0"/>
        </a:defRPr>
      </a:lvl9pPr>
    </p:titleStyle>
    <p:bodyStyle>
      <a:lvl1pPr marL="342900" indent="-342900" algn="l" defTabSz="449263" rtl="0" eaLnBrk="0" fontAlgn="base" hangingPunct="0">
        <a:lnSpc>
          <a:spcPct val="104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itchFamily="18" charset="0"/>
        <a:buChar char="•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104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itchFamily="18" charset="0"/>
        <a:buChar char="–"/>
        <a:defRPr sz="2800">
          <a:solidFill>
            <a:srgbClr val="000000"/>
          </a:solidFill>
          <a:latin typeface="+mn-lt"/>
        </a:defRPr>
      </a:lvl2pPr>
      <a:lvl3pPr marL="1143000" indent="-228600" algn="l" defTabSz="449263" rtl="0" eaLnBrk="0" fontAlgn="base" hangingPunct="0">
        <a:lnSpc>
          <a:spcPct val="104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itchFamily="18" charset="0"/>
        <a:buChar char="•"/>
        <a:defRPr sz="2400">
          <a:solidFill>
            <a:srgbClr val="000000"/>
          </a:solidFill>
          <a:latin typeface="+mn-lt"/>
        </a:defRPr>
      </a:lvl3pPr>
      <a:lvl4pPr marL="1600200" indent="-228600" algn="l" defTabSz="449263" rtl="0" eaLnBrk="0" fontAlgn="base" hangingPunct="0">
        <a:lnSpc>
          <a:spcPct val="104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itchFamily="18" charset="0"/>
        <a:buChar char="–"/>
        <a:defRPr sz="2000">
          <a:solidFill>
            <a:srgbClr val="000000"/>
          </a:solidFill>
          <a:latin typeface="+mn-lt"/>
        </a:defRPr>
      </a:lvl4pPr>
      <a:lvl5pPr marL="2057400" indent="-228600" algn="l" defTabSz="449263" rtl="0" eaLnBrk="0" fontAlgn="base" hangingPunct="0">
        <a:lnSpc>
          <a:spcPct val="104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000000"/>
          </a:solidFill>
          <a:latin typeface="+mn-lt"/>
        </a:defRPr>
      </a:lvl5pPr>
      <a:lvl6pPr marL="2514600" indent="-228600" algn="l" defTabSz="449263" rtl="0" eaLnBrk="0" fontAlgn="base" hangingPunct="0">
        <a:lnSpc>
          <a:spcPct val="104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</a:defRPr>
      </a:lvl6pPr>
      <a:lvl7pPr marL="2971800" indent="-228600" algn="l" defTabSz="449263" rtl="0" eaLnBrk="0" fontAlgn="base" hangingPunct="0">
        <a:lnSpc>
          <a:spcPct val="104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</a:defRPr>
      </a:lvl7pPr>
      <a:lvl8pPr marL="3429000" indent="-228600" algn="l" defTabSz="449263" rtl="0" eaLnBrk="0" fontAlgn="base" hangingPunct="0">
        <a:lnSpc>
          <a:spcPct val="104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</a:defRPr>
      </a:lvl8pPr>
      <a:lvl9pPr marL="3886200" indent="-228600" algn="l" defTabSz="449263" rtl="0" eaLnBrk="0" fontAlgn="base" hangingPunct="0">
        <a:lnSpc>
          <a:spcPct val="104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duotone>
              <a:schemeClr val="bg1"/>
              <a:srgbClr val="FFFFFF"/>
            </a:duotone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781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78131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buClrTx/>
              <a:buSzTx/>
              <a:buFontTx/>
              <a:buNone/>
              <a:defRPr sz="1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66E745AD-CE3D-4709-AD52-E2B1EB620E3B}" type="datetimeFigureOut">
              <a:rPr lang="ru-RU"/>
              <a:pPr/>
              <a:t>18.12.2012</a:t>
            </a:fld>
            <a:endParaRPr lang="ru-RU"/>
          </a:p>
        </p:txBody>
      </p:sp>
      <p:sp>
        <p:nvSpPr>
          <p:cNvPr id="78131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buClrTx/>
              <a:buSzTx/>
              <a:buFontTx/>
              <a:buNone/>
              <a:defRPr sz="1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ru-RU"/>
          </a:p>
        </p:txBody>
      </p:sp>
      <p:sp>
        <p:nvSpPr>
          <p:cNvPr id="78131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buClrTx/>
              <a:buSzTx/>
              <a:buFontTx/>
              <a:buNone/>
              <a:defRPr sz="1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72865970-6D3C-48A0-B204-28F8065BE3C9}" type="slidenum">
              <a:rPr lang="ru-RU"/>
              <a:pPr/>
              <a:t>‹#›</a:t>
            </a:fld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09" r:id="rId1"/>
    <p:sldLayoutId id="2147484326" r:id="rId2"/>
    <p:sldLayoutId id="2147484327" r:id="rId3"/>
    <p:sldLayoutId id="2147484328" r:id="rId4"/>
    <p:sldLayoutId id="2147484329" r:id="rId5"/>
    <p:sldLayoutId id="2147484330" r:id="rId6"/>
    <p:sldLayoutId id="2147484331" r:id="rId7"/>
    <p:sldLayoutId id="2147484332" r:id="rId8"/>
    <p:sldLayoutId id="2147484333" r:id="rId9"/>
    <p:sldLayoutId id="2147484334" r:id="rId10"/>
    <p:sldLayoutId id="2147484335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8588"/>
            <a:ext cx="8208963" cy="14335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текста заголовка щелкните мышью</a:t>
            </a:r>
          </a:p>
        </p:txBody>
      </p:sp>
      <p:sp>
        <p:nvSpPr>
          <p:cNvPr id="614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08963" cy="45053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структуры щелкните мышью</a:t>
            </a:r>
          </a:p>
          <a:p>
            <a:pPr lvl="1"/>
            <a:r>
              <a:rPr lang="en-GB" smtClean="0"/>
              <a:t>Второй уровень структуры</a:t>
            </a:r>
          </a:p>
          <a:p>
            <a:pPr lvl="2"/>
            <a:r>
              <a:rPr lang="en-GB" smtClean="0"/>
              <a:t>Третий уровень структуры</a:t>
            </a:r>
          </a:p>
          <a:p>
            <a:pPr lvl="3"/>
            <a:r>
              <a:rPr lang="en-GB" smtClean="0"/>
              <a:t>Четвертый уровень структуры</a:t>
            </a:r>
          </a:p>
          <a:p>
            <a:pPr lvl="4"/>
            <a:r>
              <a:rPr lang="en-GB" smtClean="0"/>
              <a:t>Пятый уровень структуры</a:t>
            </a:r>
          </a:p>
          <a:p>
            <a:pPr lvl="4"/>
            <a:r>
              <a:rPr lang="en-GB" smtClean="0"/>
              <a:t>Шестой уровень структуры</a:t>
            </a:r>
          </a:p>
          <a:p>
            <a:pPr lvl="4"/>
            <a:r>
              <a:rPr lang="en-GB" smtClean="0"/>
              <a:t>Седьмой уровень структуры</a:t>
            </a:r>
          </a:p>
          <a:p>
            <a:pPr lvl="4"/>
            <a:r>
              <a:rPr lang="en-GB" smtClean="0"/>
              <a:t>Восьмой уровень структуры</a:t>
            </a:r>
          </a:p>
          <a:p>
            <a:pPr lvl="4"/>
            <a:r>
              <a:rPr lang="en-GB" smtClean="0"/>
              <a:t>Девятый уровень структуры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5225"/>
            <a:ext cx="2112963" cy="455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buFont typeface="Times New Roman" pitchFamily="16" charset="0"/>
              <a:buNone/>
              <a:tabLst>
                <a:tab pos="723900" algn="l"/>
                <a:tab pos="1447800" algn="l"/>
              </a:tabLst>
              <a:defRPr sz="1400">
                <a:solidFill>
                  <a:srgbClr val="000000"/>
                </a:solidFill>
                <a:latin typeface="Times New Roman" pitchFamily="16" charset="0"/>
              </a:defRPr>
            </a:lvl1pPr>
          </a:lstStyle>
          <a:p>
            <a:pPr>
              <a:defRPr/>
            </a:pPr>
            <a:fld id="{5B1A94E6-123E-4980-B427-3B1BA3F579D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</p:sldLayoutIdLst>
  <p:transition/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</a:defRPr>
      </a:lvl5pPr>
      <a:lvl6pPr marL="25146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</a:defRPr>
      </a:lvl6pPr>
      <a:lvl7pPr marL="29718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</a:defRPr>
      </a:lvl7pPr>
      <a:lvl8pPr marL="3429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</a:defRPr>
      </a:lvl8pPr>
      <a:lvl9pPr marL="3886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800">
          <a:solidFill>
            <a:srgbClr val="000000"/>
          </a:solidFill>
          <a:latin typeface="+mn-lt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2400">
          <a:solidFill>
            <a:srgbClr val="000000"/>
          </a:solidFill>
          <a:latin typeface="+mn-lt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000">
          <a:solidFill>
            <a:srgbClr val="000000"/>
          </a:solidFill>
          <a:latin typeface="+mn-lt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000000"/>
          </a:solidFill>
          <a:latin typeface="+mn-lt"/>
        </a:defRPr>
      </a:lvl5pPr>
      <a:lvl6pPr marL="25146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</a:defRPr>
      </a:lvl6pPr>
      <a:lvl7pPr marL="29718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</a:defRPr>
      </a:lvl7pPr>
      <a:lvl8pPr marL="34290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</a:defRPr>
      </a:lvl8pPr>
      <a:lvl9pPr marL="3886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8588"/>
            <a:ext cx="8208963" cy="14335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текста заголовка щелкните мышью</a:t>
            </a:r>
          </a:p>
        </p:txBody>
      </p:sp>
      <p:sp>
        <p:nvSpPr>
          <p:cNvPr id="7171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08963" cy="45053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структуры щелкните мышью</a:t>
            </a:r>
          </a:p>
          <a:p>
            <a:pPr lvl="1"/>
            <a:r>
              <a:rPr lang="en-GB" smtClean="0"/>
              <a:t>Второй уровень структуры</a:t>
            </a:r>
          </a:p>
          <a:p>
            <a:pPr lvl="2"/>
            <a:r>
              <a:rPr lang="en-GB" smtClean="0"/>
              <a:t>Третий уровень структуры</a:t>
            </a:r>
          </a:p>
          <a:p>
            <a:pPr lvl="3"/>
            <a:r>
              <a:rPr lang="en-GB" smtClean="0"/>
              <a:t>Четвертый уровень структуры</a:t>
            </a:r>
          </a:p>
          <a:p>
            <a:pPr lvl="4"/>
            <a:r>
              <a:rPr lang="en-GB" smtClean="0"/>
              <a:t>Пятый уровень структуры</a:t>
            </a:r>
          </a:p>
          <a:p>
            <a:pPr lvl="4"/>
            <a:r>
              <a:rPr lang="en-GB" smtClean="0"/>
              <a:t>Шестой уровень структуры</a:t>
            </a:r>
          </a:p>
          <a:p>
            <a:pPr lvl="4"/>
            <a:r>
              <a:rPr lang="en-GB" smtClean="0"/>
              <a:t>Седьмой уровень структуры</a:t>
            </a:r>
          </a:p>
          <a:p>
            <a:pPr lvl="4"/>
            <a:r>
              <a:rPr lang="en-GB" smtClean="0"/>
              <a:t>Восьмой уровень структуры</a:t>
            </a:r>
          </a:p>
          <a:p>
            <a:pPr lvl="4"/>
            <a:r>
              <a:rPr lang="en-GB" smtClean="0"/>
              <a:t>Девятый уровень структуры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5225"/>
            <a:ext cx="2112963" cy="455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buFont typeface="Times New Roman" pitchFamily="16" charset="0"/>
              <a:buNone/>
              <a:tabLst>
                <a:tab pos="723900" algn="l"/>
                <a:tab pos="1447800" algn="l"/>
              </a:tabLst>
              <a:defRPr sz="1400">
                <a:solidFill>
                  <a:srgbClr val="000000"/>
                </a:solidFill>
                <a:latin typeface="Times New Roman" pitchFamily="16" charset="0"/>
              </a:defRPr>
            </a:lvl1pPr>
          </a:lstStyle>
          <a:p>
            <a:pPr>
              <a:defRPr/>
            </a:pPr>
            <a:fld id="{1C5AE54E-C000-4138-B13B-C30582DE767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</p:sldLayoutIdLst>
  <p:transition/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</a:defRPr>
      </a:lvl5pPr>
      <a:lvl6pPr marL="25146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</a:defRPr>
      </a:lvl6pPr>
      <a:lvl7pPr marL="29718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</a:defRPr>
      </a:lvl7pPr>
      <a:lvl8pPr marL="3429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</a:defRPr>
      </a:lvl8pPr>
      <a:lvl9pPr marL="3886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800">
          <a:solidFill>
            <a:srgbClr val="000000"/>
          </a:solidFill>
          <a:latin typeface="+mn-lt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2400">
          <a:solidFill>
            <a:srgbClr val="000000"/>
          </a:solidFill>
          <a:latin typeface="+mn-lt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000">
          <a:solidFill>
            <a:srgbClr val="000000"/>
          </a:solidFill>
          <a:latin typeface="+mn-lt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000000"/>
          </a:solidFill>
          <a:latin typeface="+mn-lt"/>
        </a:defRPr>
      </a:lvl5pPr>
      <a:lvl6pPr marL="25146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</a:defRPr>
      </a:lvl6pPr>
      <a:lvl7pPr marL="29718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</a:defRPr>
      </a:lvl7pPr>
      <a:lvl8pPr marL="34290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</a:defRPr>
      </a:lvl8pPr>
      <a:lvl9pPr marL="3886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8588"/>
            <a:ext cx="8208963" cy="14335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текста заголовка щелкните мышью</a:t>
            </a:r>
          </a:p>
        </p:txBody>
      </p:sp>
      <p:sp>
        <p:nvSpPr>
          <p:cNvPr id="8195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08963" cy="45053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структуры щелкните мышью</a:t>
            </a:r>
          </a:p>
          <a:p>
            <a:pPr lvl="1"/>
            <a:r>
              <a:rPr lang="en-GB" smtClean="0"/>
              <a:t>Второй уровень структуры</a:t>
            </a:r>
          </a:p>
          <a:p>
            <a:pPr lvl="2"/>
            <a:r>
              <a:rPr lang="en-GB" smtClean="0"/>
              <a:t>Третий уровень структуры</a:t>
            </a:r>
          </a:p>
          <a:p>
            <a:pPr lvl="3"/>
            <a:r>
              <a:rPr lang="en-GB" smtClean="0"/>
              <a:t>Четвертый уровень структуры</a:t>
            </a:r>
          </a:p>
          <a:p>
            <a:pPr lvl="4"/>
            <a:r>
              <a:rPr lang="en-GB" smtClean="0"/>
              <a:t>Пятый уровень структуры</a:t>
            </a:r>
          </a:p>
          <a:p>
            <a:pPr lvl="4"/>
            <a:r>
              <a:rPr lang="en-GB" smtClean="0"/>
              <a:t>Шестой уровень структуры</a:t>
            </a:r>
          </a:p>
          <a:p>
            <a:pPr lvl="4"/>
            <a:r>
              <a:rPr lang="en-GB" smtClean="0"/>
              <a:t>Седьмой уровень структуры</a:t>
            </a:r>
          </a:p>
          <a:p>
            <a:pPr lvl="4"/>
            <a:r>
              <a:rPr lang="en-GB" smtClean="0"/>
              <a:t>Восьмой уровень структуры</a:t>
            </a:r>
          </a:p>
          <a:p>
            <a:pPr lvl="4"/>
            <a:r>
              <a:rPr lang="en-GB" smtClean="0"/>
              <a:t>Девятый уровень структуры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5225"/>
            <a:ext cx="2112963" cy="455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buFont typeface="Times New Roman" pitchFamily="16" charset="0"/>
              <a:buNone/>
              <a:tabLst>
                <a:tab pos="723900" algn="l"/>
                <a:tab pos="1447800" algn="l"/>
              </a:tabLst>
              <a:defRPr sz="1400">
                <a:solidFill>
                  <a:srgbClr val="000000"/>
                </a:solidFill>
                <a:latin typeface="Times New Roman" pitchFamily="16" charset="0"/>
              </a:defRPr>
            </a:lvl1pPr>
          </a:lstStyle>
          <a:p>
            <a:pPr>
              <a:defRPr/>
            </a:pPr>
            <a:fld id="{19226EEE-48AF-456A-84FD-FFF55340C8A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</p:sldLayoutIdLst>
  <p:transition/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</a:defRPr>
      </a:lvl5pPr>
      <a:lvl6pPr marL="25146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</a:defRPr>
      </a:lvl6pPr>
      <a:lvl7pPr marL="29718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</a:defRPr>
      </a:lvl7pPr>
      <a:lvl8pPr marL="3429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</a:defRPr>
      </a:lvl8pPr>
      <a:lvl9pPr marL="3886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800">
          <a:solidFill>
            <a:srgbClr val="000000"/>
          </a:solidFill>
          <a:latin typeface="+mn-lt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2400">
          <a:solidFill>
            <a:srgbClr val="000000"/>
          </a:solidFill>
          <a:latin typeface="+mn-lt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000">
          <a:solidFill>
            <a:srgbClr val="000000"/>
          </a:solidFill>
          <a:latin typeface="+mn-lt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000000"/>
          </a:solidFill>
          <a:latin typeface="+mn-lt"/>
        </a:defRPr>
      </a:lvl5pPr>
      <a:lvl6pPr marL="25146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</a:defRPr>
      </a:lvl6pPr>
      <a:lvl7pPr marL="29718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</a:defRPr>
      </a:lvl7pPr>
      <a:lvl8pPr marL="34290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</a:defRPr>
      </a:lvl8pPr>
      <a:lvl9pPr marL="3886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8588"/>
            <a:ext cx="8208963" cy="14335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текста заголовка щелкните мышью</a:t>
            </a:r>
          </a:p>
        </p:txBody>
      </p:sp>
      <p:sp>
        <p:nvSpPr>
          <p:cNvPr id="921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08963" cy="45053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структуры щелкните мышью</a:t>
            </a:r>
          </a:p>
          <a:p>
            <a:pPr lvl="1"/>
            <a:r>
              <a:rPr lang="en-GB" smtClean="0"/>
              <a:t>Второй уровень структуры</a:t>
            </a:r>
          </a:p>
          <a:p>
            <a:pPr lvl="2"/>
            <a:r>
              <a:rPr lang="en-GB" smtClean="0"/>
              <a:t>Третий уровень структуры</a:t>
            </a:r>
          </a:p>
          <a:p>
            <a:pPr lvl="3"/>
            <a:r>
              <a:rPr lang="en-GB" smtClean="0"/>
              <a:t>Четвертый уровень структуры</a:t>
            </a:r>
          </a:p>
          <a:p>
            <a:pPr lvl="4"/>
            <a:r>
              <a:rPr lang="en-GB" smtClean="0"/>
              <a:t>Пятый уровень структуры</a:t>
            </a:r>
          </a:p>
          <a:p>
            <a:pPr lvl="4"/>
            <a:r>
              <a:rPr lang="en-GB" smtClean="0"/>
              <a:t>Шестой уровень структуры</a:t>
            </a:r>
          </a:p>
          <a:p>
            <a:pPr lvl="4"/>
            <a:r>
              <a:rPr lang="en-GB" smtClean="0"/>
              <a:t>Седьмой уровень структуры</a:t>
            </a:r>
          </a:p>
          <a:p>
            <a:pPr lvl="4"/>
            <a:r>
              <a:rPr lang="en-GB" smtClean="0"/>
              <a:t>Восьмой уровень структуры</a:t>
            </a:r>
          </a:p>
          <a:p>
            <a:pPr lvl="4"/>
            <a:r>
              <a:rPr lang="en-GB" smtClean="0"/>
              <a:t>Девятый уровень структуры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5225"/>
            <a:ext cx="2112963" cy="455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buFont typeface="Times New Roman" pitchFamily="16" charset="0"/>
              <a:buNone/>
              <a:tabLst>
                <a:tab pos="723900" algn="l"/>
                <a:tab pos="1447800" algn="l"/>
              </a:tabLst>
              <a:defRPr sz="1400">
                <a:solidFill>
                  <a:srgbClr val="000000"/>
                </a:solidFill>
                <a:latin typeface="Times New Roman" pitchFamily="16" charset="0"/>
              </a:defRPr>
            </a:lvl1pPr>
          </a:lstStyle>
          <a:p>
            <a:pPr>
              <a:defRPr/>
            </a:pPr>
            <a:fld id="{6AEABDBA-265E-4170-BCD3-87EF55B920D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</p:sldLayoutIdLst>
  <p:transition/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</a:defRPr>
      </a:lvl5pPr>
      <a:lvl6pPr marL="25146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</a:defRPr>
      </a:lvl6pPr>
      <a:lvl7pPr marL="29718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</a:defRPr>
      </a:lvl7pPr>
      <a:lvl8pPr marL="3429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</a:defRPr>
      </a:lvl8pPr>
      <a:lvl9pPr marL="3886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800">
          <a:solidFill>
            <a:srgbClr val="000000"/>
          </a:solidFill>
          <a:latin typeface="+mn-lt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2400">
          <a:solidFill>
            <a:srgbClr val="000000"/>
          </a:solidFill>
          <a:latin typeface="+mn-lt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000">
          <a:solidFill>
            <a:srgbClr val="000000"/>
          </a:solidFill>
          <a:latin typeface="+mn-lt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000000"/>
          </a:solidFill>
          <a:latin typeface="+mn-lt"/>
        </a:defRPr>
      </a:lvl5pPr>
      <a:lvl6pPr marL="25146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</a:defRPr>
      </a:lvl6pPr>
      <a:lvl7pPr marL="29718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</a:defRPr>
      </a:lvl7pPr>
      <a:lvl8pPr marL="34290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</a:defRPr>
      </a:lvl8pPr>
      <a:lvl9pPr marL="3886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2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8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openxmlformats.org/officeDocument/2006/relationships/image" Target="../media/image19.jpeg"/><Relationship Id="rId18" Type="http://schemas.openxmlformats.org/officeDocument/2006/relationships/image" Target="../media/image2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12" Type="http://schemas.openxmlformats.org/officeDocument/2006/relationships/image" Target="../media/image18.png"/><Relationship Id="rId17" Type="http://schemas.openxmlformats.org/officeDocument/2006/relationships/image" Target="../media/image23.jpe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2.jpeg"/><Relationship Id="rId1" Type="http://schemas.openxmlformats.org/officeDocument/2006/relationships/slideLayout" Target="../slideLayouts/slideLayout623.xml"/><Relationship Id="rId6" Type="http://schemas.openxmlformats.org/officeDocument/2006/relationships/image" Target="../media/image12.png"/><Relationship Id="rId11" Type="http://schemas.openxmlformats.org/officeDocument/2006/relationships/image" Target="../media/image17.jpeg"/><Relationship Id="rId5" Type="http://schemas.openxmlformats.org/officeDocument/2006/relationships/image" Target="../media/image11.png"/><Relationship Id="rId15" Type="http://schemas.openxmlformats.org/officeDocument/2006/relationships/image" Target="../media/image21.jpeg"/><Relationship Id="rId10" Type="http://schemas.openxmlformats.org/officeDocument/2006/relationships/image" Target="../media/image16.jpeg"/><Relationship Id="rId19" Type="http://schemas.openxmlformats.org/officeDocument/2006/relationships/image" Target="../media/image25.jpe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2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2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6.jpeg"/><Relationship Id="rId3" Type="http://schemas.openxmlformats.org/officeDocument/2006/relationships/image" Target="../media/image27.jpeg"/><Relationship Id="rId7" Type="http://schemas.openxmlformats.org/officeDocument/2006/relationships/image" Target="../media/image31.pn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39.jpeg"/><Relationship Id="rId1" Type="http://schemas.openxmlformats.org/officeDocument/2006/relationships/slideLayout" Target="../slideLayouts/slideLayout623.xml"/><Relationship Id="rId6" Type="http://schemas.openxmlformats.org/officeDocument/2006/relationships/image" Target="../media/image30.jpeg"/><Relationship Id="rId11" Type="http://schemas.openxmlformats.org/officeDocument/2006/relationships/image" Target="../media/image34.jpeg"/><Relationship Id="rId5" Type="http://schemas.openxmlformats.org/officeDocument/2006/relationships/image" Target="../media/image29.jpeg"/><Relationship Id="rId15" Type="http://schemas.openxmlformats.org/officeDocument/2006/relationships/image" Target="../media/image38.png"/><Relationship Id="rId10" Type="http://schemas.openxmlformats.org/officeDocument/2006/relationships/image" Target="file:///C:\Documents%20and%20Settings\&#1058;&#1072;&#1090;&#1100;&#1103;&#1085;&#1072;\&#1056;&#1072;&#1073;&#1086;&#1095;&#1080;&#1081;%20&#1089;&#1090;&#1086;&#1083;\&#1092;&#1086;&#1090;&#1086;18.jpg" TargetMode="External"/><Relationship Id="rId4" Type="http://schemas.openxmlformats.org/officeDocument/2006/relationships/image" Target="../media/image28.jpeg"/><Relationship Id="rId9" Type="http://schemas.openxmlformats.org/officeDocument/2006/relationships/image" Target="../media/image33.jpeg"/><Relationship Id="rId14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62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2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2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2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2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23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13" Type="http://schemas.openxmlformats.org/officeDocument/2006/relationships/image" Target="../media/image54.jpeg"/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12" Type="http://schemas.openxmlformats.org/officeDocument/2006/relationships/image" Target="../media/image5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23.xml"/><Relationship Id="rId6" Type="http://schemas.openxmlformats.org/officeDocument/2006/relationships/image" Target="../media/image47.png"/><Relationship Id="rId11" Type="http://schemas.openxmlformats.org/officeDocument/2006/relationships/image" Target="../media/image52.jpeg"/><Relationship Id="rId5" Type="http://schemas.openxmlformats.org/officeDocument/2006/relationships/image" Target="../media/image46.png"/><Relationship Id="rId15" Type="http://schemas.openxmlformats.org/officeDocument/2006/relationships/image" Target="../media/image56.png"/><Relationship Id="rId10" Type="http://schemas.openxmlformats.org/officeDocument/2006/relationships/image" Target="../media/image51.jpeg"/><Relationship Id="rId4" Type="http://schemas.openxmlformats.org/officeDocument/2006/relationships/image" Target="../media/image45.png"/><Relationship Id="rId9" Type="http://schemas.openxmlformats.org/officeDocument/2006/relationships/image" Target="../media/image50.jpeg"/><Relationship Id="rId14" Type="http://schemas.openxmlformats.org/officeDocument/2006/relationships/image" Target="../media/image5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7" Type="http://schemas.openxmlformats.org/officeDocument/2006/relationships/image" Target="../media/image61.w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23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13" Type="http://schemas.openxmlformats.org/officeDocument/2006/relationships/image" Target="../media/image72.jpeg"/><Relationship Id="rId18" Type="http://schemas.openxmlformats.org/officeDocument/2006/relationships/image" Target="../media/image76.jpeg"/><Relationship Id="rId3" Type="http://schemas.openxmlformats.org/officeDocument/2006/relationships/image" Target="../media/image62.jpeg"/><Relationship Id="rId21" Type="http://schemas.openxmlformats.org/officeDocument/2006/relationships/image" Target="../media/image79.jpeg"/><Relationship Id="rId7" Type="http://schemas.openxmlformats.org/officeDocument/2006/relationships/image" Target="../media/image66.png"/><Relationship Id="rId12" Type="http://schemas.openxmlformats.org/officeDocument/2006/relationships/image" Target="../media/image71.jpeg"/><Relationship Id="rId17" Type="http://schemas.openxmlformats.org/officeDocument/2006/relationships/image" Target="../media/image75.jpe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74.jpeg"/><Relationship Id="rId20" Type="http://schemas.openxmlformats.org/officeDocument/2006/relationships/image" Target="../media/image78.jpeg"/><Relationship Id="rId1" Type="http://schemas.openxmlformats.org/officeDocument/2006/relationships/slideLayout" Target="../slideLayouts/slideLayout623.xml"/><Relationship Id="rId6" Type="http://schemas.openxmlformats.org/officeDocument/2006/relationships/image" Target="../media/image65.jpeg"/><Relationship Id="rId11" Type="http://schemas.openxmlformats.org/officeDocument/2006/relationships/image" Target="../media/image70.jpeg"/><Relationship Id="rId5" Type="http://schemas.openxmlformats.org/officeDocument/2006/relationships/image" Target="../media/image64.png"/><Relationship Id="rId15" Type="http://schemas.openxmlformats.org/officeDocument/2006/relationships/image" Target="../media/image73.jpeg"/><Relationship Id="rId23" Type="http://schemas.openxmlformats.org/officeDocument/2006/relationships/image" Target="../media/image81.jpeg"/><Relationship Id="rId10" Type="http://schemas.openxmlformats.org/officeDocument/2006/relationships/image" Target="../media/image69.jpeg"/><Relationship Id="rId19" Type="http://schemas.openxmlformats.org/officeDocument/2006/relationships/image" Target="../media/image77.jpeg"/><Relationship Id="rId4" Type="http://schemas.openxmlformats.org/officeDocument/2006/relationships/image" Target="../media/image63.png"/><Relationship Id="rId9" Type="http://schemas.openxmlformats.org/officeDocument/2006/relationships/image" Target="../media/image68.png"/><Relationship Id="rId14" Type="http://schemas.openxmlformats.org/officeDocument/2006/relationships/image" Target="../media/image9.jpeg"/><Relationship Id="rId22" Type="http://schemas.openxmlformats.org/officeDocument/2006/relationships/image" Target="../media/image80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eg"/><Relationship Id="rId13" Type="http://schemas.openxmlformats.org/officeDocument/2006/relationships/image" Target="../media/image93.jpeg"/><Relationship Id="rId3" Type="http://schemas.openxmlformats.org/officeDocument/2006/relationships/image" Target="../media/image83.jpeg"/><Relationship Id="rId7" Type="http://schemas.openxmlformats.org/officeDocument/2006/relationships/image" Target="../media/image87.jpeg"/><Relationship Id="rId12" Type="http://schemas.openxmlformats.org/officeDocument/2006/relationships/image" Target="../media/image92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618.xml"/><Relationship Id="rId6" Type="http://schemas.openxmlformats.org/officeDocument/2006/relationships/image" Target="../media/image86.jpeg"/><Relationship Id="rId11" Type="http://schemas.openxmlformats.org/officeDocument/2006/relationships/image" Target="../media/image91.jpeg"/><Relationship Id="rId5" Type="http://schemas.openxmlformats.org/officeDocument/2006/relationships/image" Target="../media/image85.jpeg"/><Relationship Id="rId15" Type="http://schemas.openxmlformats.org/officeDocument/2006/relationships/image" Target="../media/image79.jpeg"/><Relationship Id="rId10" Type="http://schemas.openxmlformats.org/officeDocument/2006/relationships/image" Target="../media/image90.jpeg"/><Relationship Id="rId4" Type="http://schemas.openxmlformats.org/officeDocument/2006/relationships/image" Target="../media/image84.jpeg"/><Relationship Id="rId9" Type="http://schemas.openxmlformats.org/officeDocument/2006/relationships/image" Target="../media/image89.jpeg"/><Relationship Id="rId14" Type="http://schemas.openxmlformats.org/officeDocument/2006/relationships/image" Target="../media/image94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13" Type="http://schemas.openxmlformats.org/officeDocument/2006/relationships/image" Target="../media/image105.jpeg"/><Relationship Id="rId18" Type="http://schemas.openxmlformats.org/officeDocument/2006/relationships/image" Target="../media/image110.jpeg"/><Relationship Id="rId3" Type="http://schemas.openxmlformats.org/officeDocument/2006/relationships/image" Target="../media/image95.png"/><Relationship Id="rId21" Type="http://schemas.openxmlformats.org/officeDocument/2006/relationships/image" Target="../media/image113.jpeg"/><Relationship Id="rId7" Type="http://schemas.openxmlformats.org/officeDocument/2006/relationships/image" Target="../media/image99.png"/><Relationship Id="rId12" Type="http://schemas.openxmlformats.org/officeDocument/2006/relationships/image" Target="../media/image104.jpeg"/><Relationship Id="rId17" Type="http://schemas.openxmlformats.org/officeDocument/2006/relationships/image" Target="../media/image109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108.jpeg"/><Relationship Id="rId20" Type="http://schemas.openxmlformats.org/officeDocument/2006/relationships/image" Target="../media/image112.jpeg"/><Relationship Id="rId1" Type="http://schemas.openxmlformats.org/officeDocument/2006/relationships/slideLayout" Target="../slideLayouts/slideLayout623.xml"/><Relationship Id="rId6" Type="http://schemas.openxmlformats.org/officeDocument/2006/relationships/image" Target="../media/image98.jpeg"/><Relationship Id="rId11" Type="http://schemas.openxmlformats.org/officeDocument/2006/relationships/image" Target="../media/image103.jpeg"/><Relationship Id="rId5" Type="http://schemas.openxmlformats.org/officeDocument/2006/relationships/image" Target="../media/image97.jpeg"/><Relationship Id="rId15" Type="http://schemas.openxmlformats.org/officeDocument/2006/relationships/image" Target="../media/image107.jpeg"/><Relationship Id="rId10" Type="http://schemas.openxmlformats.org/officeDocument/2006/relationships/image" Target="../media/image102.jpeg"/><Relationship Id="rId19" Type="http://schemas.openxmlformats.org/officeDocument/2006/relationships/image" Target="../media/image111.png"/><Relationship Id="rId4" Type="http://schemas.openxmlformats.org/officeDocument/2006/relationships/image" Target="../media/image96.png"/><Relationship Id="rId9" Type="http://schemas.openxmlformats.org/officeDocument/2006/relationships/image" Target="../media/image101.png"/><Relationship Id="rId14" Type="http://schemas.openxmlformats.org/officeDocument/2006/relationships/image" Target="../media/image106.emf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2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2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1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61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tdim.ru/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2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2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2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2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2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5" name="Rectangle 2"/>
          <p:cNvSpPr>
            <a:spLocks noChangeArrowheads="1"/>
          </p:cNvSpPr>
          <p:nvPr/>
        </p:nvSpPr>
        <p:spPr bwMode="auto">
          <a:xfrm>
            <a:off x="611188" y="-831850"/>
            <a:ext cx="8001000" cy="76819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4000" b="1">
              <a:solidFill>
                <a:srgbClr val="CC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4000" b="1">
              <a:solidFill>
                <a:srgbClr val="CC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4000" b="1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Одаренность дается не каждому,</a:t>
            </a: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4000" b="1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Одаренность как нить тончайшая,</a:t>
            </a: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4000" b="1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И Учителя дело важное-</a:t>
            </a: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4000" b="1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Распознать то величайшее.</a:t>
            </a: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4000" b="1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Прикоснуться к великой истине,</a:t>
            </a: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4000" b="1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Прорасти всей кровью в событие,</a:t>
            </a: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4000" b="1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Самому, как Учитель, вырасти,</a:t>
            </a: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4000" b="1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Каждый день свершая открытие!</a:t>
            </a: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4000" b="1">
              <a:solidFill>
                <a:srgbClr val="CC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                                                                            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59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6" name="Line 15"/>
          <p:cNvSpPr>
            <a:spLocks noChangeShapeType="1"/>
          </p:cNvSpPr>
          <p:nvPr/>
        </p:nvSpPr>
        <p:spPr bwMode="auto">
          <a:xfrm flipH="1">
            <a:off x="2627313" y="692150"/>
            <a:ext cx="792162" cy="792163"/>
          </a:xfrm>
          <a:prstGeom prst="line">
            <a:avLst/>
          </a:prstGeom>
          <a:noFill/>
          <a:ln w="28575">
            <a:solidFill>
              <a:srgbClr val="94623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61457" name="Line 16"/>
          <p:cNvSpPr>
            <a:spLocks noChangeShapeType="1"/>
          </p:cNvSpPr>
          <p:nvPr/>
        </p:nvSpPr>
        <p:spPr bwMode="auto">
          <a:xfrm flipH="1">
            <a:off x="2700338" y="765175"/>
            <a:ext cx="1223962" cy="2735263"/>
          </a:xfrm>
          <a:prstGeom prst="line">
            <a:avLst/>
          </a:prstGeom>
          <a:noFill/>
          <a:ln w="28575">
            <a:solidFill>
              <a:srgbClr val="94623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61458" name="Line 17"/>
          <p:cNvSpPr>
            <a:spLocks noChangeShapeType="1"/>
          </p:cNvSpPr>
          <p:nvPr/>
        </p:nvSpPr>
        <p:spPr bwMode="auto">
          <a:xfrm flipH="1">
            <a:off x="3419475" y="765175"/>
            <a:ext cx="865188" cy="3743325"/>
          </a:xfrm>
          <a:prstGeom prst="line">
            <a:avLst/>
          </a:prstGeom>
          <a:noFill/>
          <a:ln w="28575">
            <a:solidFill>
              <a:srgbClr val="94623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61459" name="Line 18"/>
          <p:cNvSpPr>
            <a:spLocks noChangeShapeType="1"/>
          </p:cNvSpPr>
          <p:nvPr/>
        </p:nvSpPr>
        <p:spPr bwMode="auto">
          <a:xfrm>
            <a:off x="4500563" y="765175"/>
            <a:ext cx="1223962" cy="3671888"/>
          </a:xfrm>
          <a:prstGeom prst="line">
            <a:avLst/>
          </a:prstGeom>
          <a:noFill/>
          <a:ln w="28575">
            <a:solidFill>
              <a:srgbClr val="94623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61460" name="Line 19"/>
          <p:cNvSpPr>
            <a:spLocks noChangeShapeType="1"/>
          </p:cNvSpPr>
          <p:nvPr/>
        </p:nvSpPr>
        <p:spPr bwMode="auto">
          <a:xfrm>
            <a:off x="5003800" y="765175"/>
            <a:ext cx="1439863" cy="2592388"/>
          </a:xfrm>
          <a:prstGeom prst="line">
            <a:avLst/>
          </a:prstGeom>
          <a:noFill/>
          <a:ln w="28575">
            <a:solidFill>
              <a:srgbClr val="94623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61461" name="Line 20"/>
          <p:cNvSpPr>
            <a:spLocks noChangeShapeType="1"/>
          </p:cNvSpPr>
          <p:nvPr/>
        </p:nvSpPr>
        <p:spPr bwMode="auto">
          <a:xfrm>
            <a:off x="5292725" y="692150"/>
            <a:ext cx="1079500" cy="649288"/>
          </a:xfrm>
          <a:prstGeom prst="line">
            <a:avLst/>
          </a:prstGeom>
          <a:noFill/>
          <a:ln w="28575">
            <a:solidFill>
              <a:srgbClr val="94623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61466" name="Rectangle 2"/>
          <p:cNvSpPr>
            <a:spLocks noChangeArrowheads="1"/>
          </p:cNvSpPr>
          <p:nvPr/>
        </p:nvSpPr>
        <p:spPr bwMode="auto">
          <a:xfrm>
            <a:off x="539750" y="0"/>
            <a:ext cx="8001000" cy="6413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3600" b="1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Модель одаренного ребенка</a:t>
            </a:r>
          </a:p>
        </p:txBody>
      </p:sp>
      <p:sp>
        <p:nvSpPr>
          <p:cNvPr id="61479" name="AutoShape 39"/>
          <p:cNvSpPr>
            <a:spLocks noChangeArrowheads="1"/>
          </p:cNvSpPr>
          <p:nvPr/>
        </p:nvSpPr>
        <p:spPr bwMode="auto">
          <a:xfrm rot="16200000">
            <a:off x="575469" y="511969"/>
            <a:ext cx="1800225" cy="2592387"/>
          </a:xfrm>
          <a:prstGeom prst="flowChartPunchedTape">
            <a:avLst/>
          </a:prstGeom>
          <a:solidFill>
            <a:srgbClr val="DBB691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61480" name="Text Box 40"/>
          <p:cNvSpPr txBox="1">
            <a:spLocks noChangeArrowheads="1"/>
          </p:cNvSpPr>
          <p:nvPr/>
        </p:nvSpPr>
        <p:spPr bwMode="auto">
          <a:xfrm>
            <a:off x="582613" y="887413"/>
            <a:ext cx="1871662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ru-RU" b="1">
                <a:solidFill>
                  <a:srgbClr val="008000"/>
                </a:solidFill>
                <a:latin typeface="Times New Roman" pitchFamily="18" charset="0"/>
              </a:rPr>
              <a:t>Личность, здоровая физически, духовно-нравственно и социально</a:t>
            </a:r>
            <a:r>
              <a:rPr lang="ru-RU" b="1">
                <a:solidFill>
                  <a:srgbClr val="020406"/>
                </a:solidFill>
              </a:rPr>
              <a:t>.</a:t>
            </a:r>
          </a:p>
        </p:txBody>
      </p:sp>
      <p:sp>
        <p:nvSpPr>
          <p:cNvPr id="61481" name="AutoShape 41"/>
          <p:cNvSpPr>
            <a:spLocks noChangeArrowheads="1"/>
          </p:cNvSpPr>
          <p:nvPr/>
        </p:nvSpPr>
        <p:spPr bwMode="auto">
          <a:xfrm rot="16200000">
            <a:off x="630238" y="2320925"/>
            <a:ext cx="1800225" cy="2771775"/>
          </a:xfrm>
          <a:prstGeom prst="flowChartPunchedTape">
            <a:avLst/>
          </a:prstGeom>
          <a:solidFill>
            <a:srgbClr val="DBB691"/>
          </a:solidFill>
          <a:ln w="12700">
            <a:solidFill>
              <a:srgbClr val="020406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61482" name="AutoShape 42"/>
          <p:cNvSpPr>
            <a:spLocks noChangeArrowheads="1"/>
          </p:cNvSpPr>
          <p:nvPr/>
        </p:nvSpPr>
        <p:spPr bwMode="auto">
          <a:xfrm rot="16200000">
            <a:off x="2231231" y="4125119"/>
            <a:ext cx="1800225" cy="3024188"/>
          </a:xfrm>
          <a:prstGeom prst="flowChartPunchedTape">
            <a:avLst/>
          </a:prstGeom>
          <a:solidFill>
            <a:srgbClr val="DBB691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61483" name="AutoShape 43"/>
          <p:cNvSpPr>
            <a:spLocks noChangeArrowheads="1"/>
          </p:cNvSpPr>
          <p:nvPr/>
        </p:nvSpPr>
        <p:spPr bwMode="auto">
          <a:xfrm rot="16200000">
            <a:off x="6804026" y="404812"/>
            <a:ext cx="1873250" cy="2447925"/>
          </a:xfrm>
          <a:prstGeom prst="flowChartPunchedTape">
            <a:avLst/>
          </a:prstGeom>
          <a:solidFill>
            <a:srgbClr val="DBB691"/>
          </a:solidFill>
          <a:ln w="9525">
            <a:solidFill>
              <a:srgbClr val="020406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61484" name="AutoShape 44"/>
          <p:cNvSpPr>
            <a:spLocks noChangeArrowheads="1"/>
          </p:cNvSpPr>
          <p:nvPr/>
        </p:nvSpPr>
        <p:spPr bwMode="auto">
          <a:xfrm rot="16200000">
            <a:off x="6840538" y="2384425"/>
            <a:ext cx="1800225" cy="2447925"/>
          </a:xfrm>
          <a:prstGeom prst="flowChartPunchedTape">
            <a:avLst/>
          </a:prstGeom>
          <a:solidFill>
            <a:srgbClr val="DBB691"/>
          </a:solidFill>
          <a:ln w="9525">
            <a:solidFill>
              <a:srgbClr val="020406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61485" name="AutoShape 45"/>
          <p:cNvSpPr>
            <a:spLocks noChangeArrowheads="1"/>
          </p:cNvSpPr>
          <p:nvPr/>
        </p:nvSpPr>
        <p:spPr bwMode="auto">
          <a:xfrm rot="16200000">
            <a:off x="5544343" y="4104482"/>
            <a:ext cx="1871663" cy="2952750"/>
          </a:xfrm>
          <a:prstGeom prst="flowChartPunchedTape">
            <a:avLst/>
          </a:prstGeom>
          <a:solidFill>
            <a:srgbClr val="DBB691"/>
          </a:solidFill>
          <a:ln w="12700">
            <a:solidFill>
              <a:srgbClr val="020406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61486" name="Text Box 46"/>
          <p:cNvSpPr txBox="1">
            <a:spLocks noChangeArrowheads="1"/>
          </p:cNvSpPr>
          <p:nvPr/>
        </p:nvSpPr>
        <p:spPr bwMode="auto">
          <a:xfrm>
            <a:off x="611188" y="2903538"/>
            <a:ext cx="1944687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ru-RU" b="1">
                <a:solidFill>
                  <a:srgbClr val="008000"/>
                </a:solidFill>
                <a:latin typeface="Times New Roman" pitchFamily="18" charset="0"/>
              </a:rPr>
              <a:t>Личность, способная самостоятельно находить выход из проблемной ситуации.</a:t>
            </a:r>
          </a:p>
        </p:txBody>
      </p:sp>
      <p:sp>
        <p:nvSpPr>
          <p:cNvPr id="61487" name="Text Box 47"/>
          <p:cNvSpPr txBox="1">
            <a:spLocks noChangeArrowheads="1"/>
          </p:cNvSpPr>
          <p:nvPr/>
        </p:nvSpPr>
        <p:spPr bwMode="auto">
          <a:xfrm>
            <a:off x="6823075" y="2708275"/>
            <a:ext cx="2016125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ru-RU" b="1">
                <a:solidFill>
                  <a:srgbClr val="008000"/>
                </a:solidFill>
                <a:latin typeface="Times New Roman" pitchFamily="18" charset="0"/>
              </a:rPr>
              <a:t>Личность, способная осуществить самостоятельно продуктивную деятельность</a:t>
            </a:r>
            <a:r>
              <a:rPr lang="ru-RU">
                <a:solidFill>
                  <a:srgbClr val="020406"/>
                </a:solidFill>
              </a:rPr>
              <a:t>.</a:t>
            </a:r>
          </a:p>
        </p:txBody>
      </p:sp>
      <p:sp>
        <p:nvSpPr>
          <p:cNvPr id="61488" name="Text Box 48"/>
          <p:cNvSpPr txBox="1">
            <a:spLocks noChangeArrowheads="1"/>
          </p:cNvSpPr>
          <p:nvPr/>
        </p:nvSpPr>
        <p:spPr bwMode="auto">
          <a:xfrm>
            <a:off x="6834188" y="989013"/>
            <a:ext cx="1944687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ru-RU" b="1">
                <a:solidFill>
                  <a:srgbClr val="008000"/>
                </a:solidFill>
                <a:latin typeface="Times New Roman" pitchFamily="18" charset="0"/>
              </a:rPr>
              <a:t>Личность, обладающая разносторонним интеллектом</a:t>
            </a:r>
          </a:p>
        </p:txBody>
      </p:sp>
      <p:sp>
        <p:nvSpPr>
          <p:cNvPr id="61489" name="Text Box 49"/>
          <p:cNvSpPr txBox="1">
            <a:spLocks noChangeArrowheads="1"/>
          </p:cNvSpPr>
          <p:nvPr/>
        </p:nvSpPr>
        <p:spPr bwMode="auto">
          <a:xfrm>
            <a:off x="1806575" y="4827588"/>
            <a:ext cx="2447925" cy="146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ru-RU" b="1">
                <a:solidFill>
                  <a:srgbClr val="008000"/>
                </a:solidFill>
                <a:latin typeface="Times New Roman" pitchFamily="18" charset="0"/>
              </a:rPr>
              <a:t>Личность, руководствующаяся общечеловеческими                                                                                                                                                                                                                                               ценностями и нормами.</a:t>
            </a:r>
          </a:p>
        </p:txBody>
      </p:sp>
      <p:sp>
        <p:nvSpPr>
          <p:cNvPr id="61490" name="Text Box 50"/>
          <p:cNvSpPr txBox="1">
            <a:spLocks noChangeArrowheads="1"/>
          </p:cNvSpPr>
          <p:nvPr/>
        </p:nvSpPr>
        <p:spPr bwMode="auto">
          <a:xfrm>
            <a:off x="5267325" y="4724400"/>
            <a:ext cx="2392363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ru-RU" b="1">
                <a:solidFill>
                  <a:srgbClr val="008000"/>
                </a:solidFill>
                <a:latin typeface="Times New Roman" pitchFamily="18" charset="0"/>
              </a:rPr>
              <a:t>Личность, готовая    к осознанному выбору профессиональных образовательных программ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61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61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1000"/>
                                        <p:tgtEl>
                                          <p:spTgt spid="61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1000"/>
                                        <p:tgtEl>
                                          <p:spTgt spid="61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61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1000"/>
                                        <p:tgtEl>
                                          <p:spTgt spid="61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1000"/>
                                        <p:tgtEl>
                                          <p:spTgt spid="61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61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1000"/>
                                        <p:tgtEl>
                                          <p:spTgt spid="61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1000"/>
                                        <p:tgtEl>
                                          <p:spTgt spid="61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500"/>
                            </p:stCondLst>
                            <p:childTnLst>
                              <p:par>
                                <p:cTn id="4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61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000"/>
                            </p:stCondLst>
                            <p:childTnLst>
                              <p:par>
                                <p:cTn id="46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1000"/>
                                        <p:tgtEl>
                                          <p:spTgt spid="61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1000"/>
                                        <p:tgtEl>
                                          <p:spTgt spid="61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000"/>
                            </p:stCondLst>
                            <p:childTnLst>
                              <p:par>
                                <p:cTn id="5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61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7500"/>
                            </p:stCondLst>
                            <p:childTnLst>
                              <p:par>
                                <p:cTn id="57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1000"/>
                                        <p:tgtEl>
                                          <p:spTgt spid="61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1000"/>
                                        <p:tgtEl>
                                          <p:spTgt spid="61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8500"/>
                            </p:stCondLst>
                            <p:childTnLst>
                              <p:par>
                                <p:cTn id="6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61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9000"/>
                            </p:stCondLst>
                            <p:childTnLst>
                              <p:par>
                                <p:cTn id="68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0" dur="1000"/>
                                        <p:tgtEl>
                                          <p:spTgt spid="61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3" dur="1000"/>
                                        <p:tgtEl>
                                          <p:spTgt spid="61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56" grpId="0" animBg="1"/>
      <p:bldP spid="61457" grpId="0" animBg="1"/>
      <p:bldP spid="61458" grpId="0" animBg="1"/>
      <p:bldP spid="61459" grpId="0" animBg="1"/>
      <p:bldP spid="61460" grpId="0" animBg="1"/>
      <p:bldP spid="61461" grpId="0" animBg="1"/>
      <p:bldP spid="61466" grpId="0"/>
      <p:bldP spid="61479" grpId="0" animBg="1"/>
      <p:bldP spid="61480" grpId="0"/>
      <p:bldP spid="61481" grpId="0" animBg="1"/>
      <p:bldP spid="61482" grpId="0" animBg="1"/>
      <p:bldP spid="61483" grpId="0" animBg="1"/>
      <p:bldP spid="61484" grpId="0" animBg="1"/>
      <p:bldP spid="61485" grpId="0" animBg="1"/>
      <p:bldP spid="61486" grpId="0"/>
      <p:bldP spid="61487" grpId="0"/>
      <p:bldP spid="61488" grpId="0"/>
      <p:bldP spid="61489" grpId="0"/>
      <p:bldP spid="6149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b="1">
                <a:solidFill>
                  <a:srgbClr val="CC0000"/>
                </a:solidFill>
                <a:latin typeface="Times New Roman" pitchFamily="18" charset="0"/>
              </a:rPr>
              <a:t>Дополнительная образовательная программа «Историческое краеведение</a:t>
            </a:r>
            <a:br>
              <a:rPr lang="ru-RU" sz="3600" b="1">
                <a:solidFill>
                  <a:srgbClr val="CC0000"/>
                </a:solidFill>
                <a:latin typeface="Times New Roman" pitchFamily="18" charset="0"/>
              </a:rPr>
            </a:br>
            <a:endParaRPr lang="ru-RU" sz="3600" b="1">
              <a:solidFill>
                <a:srgbClr val="CC0000"/>
              </a:solidFill>
              <a:latin typeface="Times New Roman" pitchFamily="18" charset="0"/>
            </a:endParaRPr>
          </a:p>
        </p:txBody>
      </p:sp>
      <p:sp>
        <p:nvSpPr>
          <p:cNvPr id="821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21252" name="Text Box 13"/>
          <p:cNvSpPr txBox="1">
            <a:spLocks noChangeArrowheads="1"/>
          </p:cNvSpPr>
          <p:nvPr/>
        </p:nvSpPr>
        <p:spPr bwMode="auto">
          <a:xfrm>
            <a:off x="395288" y="1989138"/>
            <a:ext cx="8199437" cy="4827587"/>
          </a:xfrm>
          <a:prstGeom prst="rect">
            <a:avLst/>
          </a:prstGeom>
          <a:noFill/>
          <a:ln w="38100">
            <a:solidFill>
              <a:srgbClr val="008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>
                <a:solidFill>
                  <a:srgbClr val="009900"/>
                </a:solidFill>
                <a:latin typeface="Times New Roman" pitchFamily="18" charset="0"/>
              </a:rPr>
              <a:t>Тип программы – авторская </a:t>
            </a:r>
          </a:p>
          <a:p>
            <a:pPr algn="ctr"/>
            <a:r>
              <a:rPr lang="ru-RU" sz="2800" b="1">
                <a:solidFill>
                  <a:srgbClr val="009900"/>
                </a:solidFill>
                <a:latin typeface="Times New Roman" pitchFamily="18" charset="0"/>
              </a:rPr>
              <a:t>Срок реализации - 2 года</a:t>
            </a:r>
          </a:p>
          <a:p>
            <a:pPr algn="ctr"/>
            <a:r>
              <a:rPr lang="ru-RU" sz="2800" b="1">
                <a:solidFill>
                  <a:srgbClr val="009900"/>
                </a:solidFill>
                <a:latin typeface="Times New Roman" pitchFamily="18" charset="0"/>
              </a:rPr>
              <a:t>Рецензенты: А.В.Пелевина, профессор кафедры </a:t>
            </a:r>
          </a:p>
          <a:p>
            <a:pPr algn="ctr"/>
            <a:r>
              <a:rPr lang="ru-RU" sz="2800" b="1">
                <a:solidFill>
                  <a:srgbClr val="009900"/>
                </a:solidFill>
                <a:latin typeface="Times New Roman" pitchFamily="18" charset="0"/>
              </a:rPr>
              <a:t>общетехнических дисциплин Сызранского</a:t>
            </a:r>
          </a:p>
          <a:p>
            <a:pPr algn="ctr"/>
            <a:r>
              <a:rPr lang="ru-RU" sz="2800" b="1">
                <a:solidFill>
                  <a:srgbClr val="009900"/>
                </a:solidFill>
                <a:latin typeface="Times New Roman" pitchFamily="18" charset="0"/>
              </a:rPr>
              <a:t> ВВАУЛ  (ВИ) ВУНЦ  ВВС «Военно – </a:t>
            </a:r>
          </a:p>
          <a:p>
            <a:pPr algn="ctr"/>
            <a:r>
              <a:rPr lang="ru-RU" sz="2800" b="1">
                <a:solidFill>
                  <a:srgbClr val="009900"/>
                </a:solidFill>
                <a:latin typeface="Times New Roman" pitchFamily="18" charset="0"/>
              </a:rPr>
              <a:t>воздушная академия, к.п.н., доцент</a:t>
            </a:r>
          </a:p>
          <a:p>
            <a:pPr algn="ctr"/>
            <a:r>
              <a:rPr lang="ru-RU" sz="2800" b="1">
                <a:solidFill>
                  <a:srgbClr val="009900"/>
                </a:solidFill>
                <a:latin typeface="Times New Roman" pitchFamily="18" charset="0"/>
              </a:rPr>
              <a:t>                            Н.А.Дектярева, заведующий научно – </a:t>
            </a:r>
          </a:p>
          <a:p>
            <a:pPr algn="ctr"/>
            <a:r>
              <a:rPr lang="ru-RU" sz="2800" b="1">
                <a:solidFill>
                  <a:srgbClr val="009900"/>
                </a:solidFill>
                <a:latin typeface="Times New Roman" pitchFamily="18" charset="0"/>
              </a:rPr>
              <a:t>исследовательским  отделом МУ «Краеведческий музей</a:t>
            </a:r>
            <a:r>
              <a:rPr lang="ru-RU" sz="2800" b="1">
                <a:solidFill>
                  <a:schemeClr val="accent1"/>
                </a:solidFill>
                <a:latin typeface="Times New Roman" pitchFamily="18" charset="0"/>
              </a:rPr>
              <a:t>»</a:t>
            </a:r>
          </a:p>
          <a:p>
            <a:pPr algn="ctr"/>
            <a:r>
              <a:rPr lang="ru-RU" sz="2800" b="1">
                <a:solidFill>
                  <a:srgbClr val="FF0066"/>
                </a:solidFill>
                <a:latin typeface="Times New Roman" pitchFamily="18" charset="0"/>
              </a:rPr>
              <a:t>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821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125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02" name="Rectangle 2"/>
          <p:cNvSpPr>
            <a:spLocks noChangeArrowheads="1"/>
          </p:cNvSpPr>
          <p:nvPr/>
        </p:nvSpPr>
        <p:spPr bwMode="auto">
          <a:xfrm>
            <a:off x="684213" y="260350"/>
            <a:ext cx="8001000" cy="1066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3200" b="1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Результативность  образовательной программы «Историческое краеведение</a:t>
            </a:r>
          </a:p>
        </p:txBody>
      </p:sp>
      <p:pic>
        <p:nvPicPr>
          <p:cNvPr id="819203" name="Picture 8" descr="сканирование0028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 rot="-951592">
            <a:off x="250825" y="1196975"/>
            <a:ext cx="1323975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204" name="Picture 8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 rot="-1136368">
            <a:off x="150813" y="2354263"/>
            <a:ext cx="1519237" cy="23574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819205" name="Picture 6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 rot="-1120193">
            <a:off x="179388" y="3573463"/>
            <a:ext cx="1519237" cy="21002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819206" name="Picture 6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 rot="1793080">
            <a:off x="7308850" y="4652963"/>
            <a:ext cx="1289050" cy="19351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819207" name="Picture 15" descr="М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 rot="922488">
            <a:off x="7524750" y="981075"/>
            <a:ext cx="1323975" cy="182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208" name="Picture 16" descr="М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 rot="790960">
            <a:off x="7524750" y="2492375"/>
            <a:ext cx="1376363" cy="188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71" name="Picture 15" descr="М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 rot="-2011278">
            <a:off x="179388" y="4797425"/>
            <a:ext cx="1346200" cy="1790700"/>
          </a:xfrm>
          <a:prstGeom prst="rect">
            <a:avLst/>
          </a:prstGeom>
          <a:noFill/>
        </p:spPr>
      </p:pic>
      <p:pic>
        <p:nvPicPr>
          <p:cNvPr id="819210" name="Picture 17" descr="М"/>
          <p:cNvPicPr>
            <a:picLocks noChangeAspect="1" noChangeArrowheads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1908175" y="1484313"/>
            <a:ext cx="1428750" cy="1951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211" name="Picture 11" descr="грамота Барабанова Любовь"/>
          <p:cNvPicPr>
            <a:picLocks noChangeAspect="1" noChangeArrowheads="1"/>
          </p:cNvPicPr>
          <p:nvPr/>
        </p:nvPicPr>
        <p:blipFill>
          <a:blip r:embed="rId11" cstate="email"/>
          <a:srcRect/>
          <a:stretch>
            <a:fillRect/>
          </a:stretch>
        </p:blipFill>
        <p:spPr bwMode="auto">
          <a:xfrm>
            <a:off x="5580063" y="1412875"/>
            <a:ext cx="1423987" cy="1958975"/>
          </a:xfrm>
          <a:prstGeom prst="rect">
            <a:avLst/>
          </a:prstGeom>
          <a:noFill/>
        </p:spPr>
      </p:pic>
      <p:pic>
        <p:nvPicPr>
          <p:cNvPr id="819212" name="Picture 7"/>
          <p:cNvPicPr>
            <a:picLocks noChangeAspect="1" noChangeArrowheads="1"/>
          </p:cNvPicPr>
          <p:nvPr/>
        </p:nvPicPr>
        <p:blipFill>
          <a:blip r:embed="rId12" cstate="email"/>
          <a:srcRect/>
          <a:stretch>
            <a:fillRect/>
          </a:stretch>
        </p:blipFill>
        <p:spPr bwMode="auto">
          <a:xfrm rot="1253345">
            <a:off x="7524750" y="3284538"/>
            <a:ext cx="1231900" cy="190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213" name="Picture 5" descr="сканирование0028"/>
          <p:cNvPicPr>
            <a:picLocks noChangeAspect="1" noChangeArrowheads="1"/>
          </p:cNvPicPr>
          <p:nvPr/>
        </p:nvPicPr>
        <p:blipFill>
          <a:blip r:embed="rId13" cstate="email"/>
          <a:srcRect/>
          <a:stretch>
            <a:fillRect/>
          </a:stretch>
        </p:blipFill>
        <p:spPr bwMode="auto">
          <a:xfrm rot="-1591945">
            <a:off x="1692275" y="4797425"/>
            <a:ext cx="1308100" cy="18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214" name="Picture 4"/>
          <p:cNvPicPr>
            <a:picLocks noChangeAspect="1" noChangeArrowheads="1"/>
          </p:cNvPicPr>
          <p:nvPr/>
        </p:nvPicPr>
        <p:blipFill>
          <a:blip r:embed="rId14" cstate="email"/>
          <a:srcRect/>
          <a:stretch>
            <a:fillRect/>
          </a:stretch>
        </p:blipFill>
        <p:spPr bwMode="auto">
          <a:xfrm rot="-2128974">
            <a:off x="1476375" y="3213100"/>
            <a:ext cx="1560513" cy="20526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819215" name="Picture 15" descr="фото 023"/>
          <p:cNvPicPr>
            <a:picLocks noChangeAspect="1" noChangeArrowheads="1"/>
          </p:cNvPicPr>
          <p:nvPr/>
        </p:nvPicPr>
        <p:blipFill>
          <a:blip r:embed="rId15" cstate="email"/>
          <a:srcRect/>
          <a:stretch>
            <a:fillRect/>
          </a:stretch>
        </p:blipFill>
        <p:spPr bwMode="auto">
          <a:xfrm rot="1160089">
            <a:off x="5724525" y="2708275"/>
            <a:ext cx="1393825" cy="1916113"/>
          </a:xfrm>
          <a:prstGeom prst="rect">
            <a:avLst/>
          </a:prstGeom>
          <a:noFill/>
        </p:spPr>
      </p:pic>
      <p:pic>
        <p:nvPicPr>
          <p:cNvPr id="819216" name="Picture 16" descr="благодарность"/>
          <p:cNvPicPr>
            <a:picLocks noChangeAspect="1" noChangeArrowheads="1"/>
          </p:cNvPicPr>
          <p:nvPr/>
        </p:nvPicPr>
        <p:blipFill>
          <a:blip r:embed="rId16" cstate="email"/>
          <a:srcRect/>
          <a:stretch>
            <a:fillRect/>
          </a:stretch>
        </p:blipFill>
        <p:spPr bwMode="auto">
          <a:xfrm>
            <a:off x="3563938" y="1484313"/>
            <a:ext cx="1427162" cy="1962150"/>
          </a:xfrm>
          <a:prstGeom prst="rect">
            <a:avLst/>
          </a:prstGeom>
          <a:noFill/>
          <a:ln w="9525">
            <a:solidFill>
              <a:srgbClr val="990000"/>
            </a:solidFill>
            <a:miter lim="800000"/>
            <a:headEnd/>
            <a:tailEnd/>
          </a:ln>
        </p:spPr>
      </p:pic>
      <p:pic>
        <p:nvPicPr>
          <p:cNvPr id="819217" name="Picture 17" descr="Курицына Барабанова"/>
          <p:cNvPicPr>
            <a:picLocks noChangeAspect="1" noChangeArrowheads="1"/>
          </p:cNvPicPr>
          <p:nvPr/>
        </p:nvPicPr>
        <p:blipFill>
          <a:blip r:embed="rId17" cstate="email"/>
          <a:srcRect/>
          <a:stretch>
            <a:fillRect/>
          </a:stretch>
        </p:blipFill>
        <p:spPr bwMode="auto">
          <a:xfrm>
            <a:off x="3203575" y="3644900"/>
            <a:ext cx="1838325" cy="1308100"/>
          </a:xfrm>
          <a:prstGeom prst="rect">
            <a:avLst/>
          </a:prstGeom>
          <a:noFill/>
        </p:spPr>
      </p:pic>
      <p:pic>
        <p:nvPicPr>
          <p:cNvPr id="819218" name="Picture 18" descr="2"/>
          <p:cNvPicPr>
            <a:picLocks noChangeAspect="1" noChangeArrowheads="1"/>
          </p:cNvPicPr>
          <p:nvPr/>
        </p:nvPicPr>
        <p:blipFill>
          <a:blip r:embed="rId18" cstate="email"/>
          <a:srcRect/>
          <a:stretch>
            <a:fillRect/>
          </a:stretch>
        </p:blipFill>
        <p:spPr bwMode="auto">
          <a:xfrm>
            <a:off x="3276600" y="5137150"/>
            <a:ext cx="1727200" cy="1241425"/>
          </a:xfrm>
          <a:prstGeom prst="rect">
            <a:avLst/>
          </a:prstGeom>
          <a:noFill/>
        </p:spPr>
      </p:pic>
      <p:pic>
        <p:nvPicPr>
          <p:cNvPr id="819219" name="Picture 19" descr="3"/>
          <p:cNvPicPr>
            <a:picLocks noChangeAspect="1" noChangeArrowheads="1"/>
          </p:cNvPicPr>
          <p:nvPr/>
        </p:nvPicPr>
        <p:blipFill>
          <a:blip r:embed="rId19" cstate="email"/>
          <a:srcRect/>
          <a:stretch>
            <a:fillRect/>
          </a:stretch>
        </p:blipFill>
        <p:spPr bwMode="auto">
          <a:xfrm rot="1139410">
            <a:off x="5368925" y="4521200"/>
            <a:ext cx="1477963" cy="2032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819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192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192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1920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19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19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19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1920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19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19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19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1920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19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06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06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06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06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19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19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192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19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192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192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192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819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000"/>
                            </p:stCondLst>
                            <p:childTnLst>
                              <p:par>
                                <p:cTn id="5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8192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192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8192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819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7000"/>
                            </p:stCondLst>
                            <p:childTnLst>
                              <p:par>
                                <p:cTn id="5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819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819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8192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819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8000"/>
                            </p:stCondLst>
                            <p:childTnLst>
                              <p:par>
                                <p:cTn id="6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8192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8192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8192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819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000"/>
                            </p:stCondLst>
                            <p:childTnLst>
                              <p:par>
                                <p:cTn id="7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8192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8192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8192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819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0"/>
                            </p:stCondLst>
                            <p:childTnLst>
                              <p:par>
                                <p:cTn id="7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8192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8192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8192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819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1000"/>
                            </p:stCondLst>
                            <p:childTnLst>
                              <p:par>
                                <p:cTn id="8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819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8192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8192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819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2000"/>
                            </p:stCondLst>
                            <p:childTnLst>
                              <p:par>
                                <p:cTn id="9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8192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8192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81920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819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3000"/>
                            </p:stCondLst>
                            <p:childTnLst>
                              <p:par>
                                <p:cTn id="9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819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819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81920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819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4000"/>
                            </p:stCondLst>
                            <p:childTnLst>
                              <p:par>
                                <p:cTn id="10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8192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8192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8192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819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20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3061" name="Rectangle 2"/>
          <p:cNvSpPr>
            <a:spLocks noChangeArrowheads="1"/>
          </p:cNvSpPr>
          <p:nvPr/>
        </p:nvSpPr>
        <p:spPr bwMode="auto">
          <a:xfrm>
            <a:off x="3348038" y="2708275"/>
            <a:ext cx="3095625" cy="11906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3600" b="1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Направления работы</a:t>
            </a:r>
          </a:p>
        </p:txBody>
      </p:sp>
      <p:grpSp>
        <p:nvGrpSpPr>
          <p:cNvPr id="813084" name="Group 28"/>
          <p:cNvGrpSpPr>
            <a:grpSpLocks/>
          </p:cNvGrpSpPr>
          <p:nvPr/>
        </p:nvGrpSpPr>
        <p:grpSpPr bwMode="auto">
          <a:xfrm>
            <a:off x="176213" y="260350"/>
            <a:ext cx="9031287" cy="6388100"/>
            <a:chOff x="111" y="164"/>
            <a:chExt cx="5689" cy="4024"/>
          </a:xfrm>
        </p:grpSpPr>
        <p:sp>
          <p:nvSpPr>
            <p:cNvPr id="813063" name="Freeform 7"/>
            <p:cNvSpPr>
              <a:spLocks noEditPoints="1"/>
            </p:cNvSpPr>
            <p:nvPr/>
          </p:nvSpPr>
          <p:spPr bwMode="gray">
            <a:xfrm rot="-1358056">
              <a:off x="111" y="949"/>
              <a:ext cx="5583" cy="2736"/>
            </a:xfrm>
            <a:custGeom>
              <a:avLst/>
              <a:gdLst/>
              <a:ahLst/>
              <a:cxnLst>
                <a:cxn ang="0">
                  <a:pos x="1692" y="12"/>
                </a:cxn>
                <a:cxn ang="0">
                  <a:pos x="1234" y="74"/>
                </a:cxn>
                <a:cxn ang="0">
                  <a:pos x="828" y="182"/>
                </a:cxn>
                <a:cxn ang="0">
                  <a:pos x="486" y="330"/>
                </a:cxn>
                <a:cxn ang="0">
                  <a:pos x="226" y="510"/>
                </a:cxn>
                <a:cxn ang="0">
                  <a:pos x="58" y="718"/>
                </a:cxn>
                <a:cxn ang="0">
                  <a:pos x="0" y="944"/>
                </a:cxn>
                <a:cxn ang="0">
                  <a:pos x="58" y="1170"/>
                </a:cxn>
                <a:cxn ang="0">
                  <a:pos x="226" y="1378"/>
                </a:cxn>
                <a:cxn ang="0">
                  <a:pos x="486" y="1558"/>
                </a:cxn>
                <a:cxn ang="0">
                  <a:pos x="828" y="1706"/>
                </a:cxn>
                <a:cxn ang="0">
                  <a:pos x="1234" y="1814"/>
                </a:cxn>
                <a:cxn ang="0">
                  <a:pos x="1692" y="1876"/>
                </a:cxn>
                <a:cxn ang="0">
                  <a:pos x="2186" y="1884"/>
                </a:cxn>
                <a:cxn ang="0">
                  <a:pos x="2658" y="1840"/>
                </a:cxn>
                <a:cxn ang="0">
                  <a:pos x="3084" y="1746"/>
                </a:cxn>
                <a:cxn ang="0">
                  <a:pos x="3448" y="1612"/>
                </a:cxn>
                <a:cxn ang="0">
                  <a:pos x="3738" y="1442"/>
                </a:cxn>
                <a:cxn ang="0">
                  <a:pos x="3938" y="1242"/>
                </a:cxn>
                <a:cxn ang="0">
                  <a:pos x="4034" y="1022"/>
                </a:cxn>
                <a:cxn ang="0">
                  <a:pos x="4014" y="790"/>
                </a:cxn>
                <a:cxn ang="0">
                  <a:pos x="3882" y="576"/>
                </a:cxn>
                <a:cxn ang="0">
                  <a:pos x="3650" y="386"/>
                </a:cxn>
                <a:cxn ang="0">
                  <a:pos x="3334" y="228"/>
                </a:cxn>
                <a:cxn ang="0">
                  <a:pos x="2948" y="106"/>
                </a:cxn>
                <a:cxn ang="0">
                  <a:pos x="2506" y="28"/>
                </a:cxn>
                <a:cxn ang="0">
                  <a:pos x="2020" y="0"/>
                </a:cxn>
                <a:cxn ang="0">
                  <a:pos x="1606" y="1736"/>
                </a:cxn>
                <a:cxn ang="0">
                  <a:pos x="1164" y="1678"/>
                </a:cxn>
                <a:cxn ang="0">
                  <a:pos x="776" y="1576"/>
                </a:cxn>
                <a:cxn ang="0">
                  <a:pos x="458" y="1436"/>
                </a:cxn>
                <a:cxn ang="0">
                  <a:pos x="224" y="1266"/>
                </a:cxn>
                <a:cxn ang="0">
                  <a:pos x="88" y="1074"/>
                </a:cxn>
                <a:cxn ang="0">
                  <a:pos x="68" y="864"/>
                </a:cxn>
                <a:cxn ang="0">
                  <a:pos x="166" y="664"/>
                </a:cxn>
                <a:cxn ang="0">
                  <a:pos x="370" y="486"/>
                </a:cxn>
                <a:cxn ang="0">
                  <a:pos x="662" y="336"/>
                </a:cxn>
                <a:cxn ang="0">
                  <a:pos x="1028" y="222"/>
                </a:cxn>
                <a:cxn ang="0">
                  <a:pos x="1454" y="148"/>
                </a:cxn>
                <a:cxn ang="0">
                  <a:pos x="1922" y="120"/>
                </a:cxn>
                <a:cxn ang="0">
                  <a:pos x="2392" y="148"/>
                </a:cxn>
                <a:cxn ang="0">
                  <a:pos x="2818" y="222"/>
                </a:cxn>
                <a:cxn ang="0">
                  <a:pos x="3184" y="336"/>
                </a:cxn>
                <a:cxn ang="0">
                  <a:pos x="3476" y="486"/>
                </a:cxn>
                <a:cxn ang="0">
                  <a:pos x="3680" y="664"/>
                </a:cxn>
                <a:cxn ang="0">
                  <a:pos x="3778" y="864"/>
                </a:cxn>
                <a:cxn ang="0">
                  <a:pos x="3758" y="1074"/>
                </a:cxn>
                <a:cxn ang="0">
                  <a:pos x="3622" y="1266"/>
                </a:cxn>
                <a:cxn ang="0">
                  <a:pos x="3388" y="1436"/>
                </a:cxn>
                <a:cxn ang="0">
                  <a:pos x="3070" y="1576"/>
                </a:cxn>
                <a:cxn ang="0">
                  <a:pos x="2682" y="1678"/>
                </a:cxn>
                <a:cxn ang="0">
                  <a:pos x="2240" y="1736"/>
                </a:cxn>
              </a:cxnLst>
              <a:rect l="0" t="0" r="r" b="b"/>
              <a:pathLst>
                <a:path w="4040" h="1888">
                  <a:moveTo>
                    <a:pt x="2020" y="0"/>
                  </a:moveTo>
                  <a:lnTo>
                    <a:pt x="1854" y="4"/>
                  </a:lnTo>
                  <a:lnTo>
                    <a:pt x="1692" y="12"/>
                  </a:lnTo>
                  <a:lnTo>
                    <a:pt x="1534" y="28"/>
                  </a:lnTo>
                  <a:lnTo>
                    <a:pt x="1382" y="48"/>
                  </a:lnTo>
                  <a:lnTo>
                    <a:pt x="1234" y="74"/>
                  </a:lnTo>
                  <a:lnTo>
                    <a:pt x="1092" y="106"/>
                  </a:lnTo>
                  <a:lnTo>
                    <a:pt x="956" y="142"/>
                  </a:lnTo>
                  <a:lnTo>
                    <a:pt x="828" y="182"/>
                  </a:lnTo>
                  <a:lnTo>
                    <a:pt x="706" y="228"/>
                  </a:lnTo>
                  <a:lnTo>
                    <a:pt x="592" y="276"/>
                  </a:lnTo>
                  <a:lnTo>
                    <a:pt x="486" y="330"/>
                  </a:lnTo>
                  <a:lnTo>
                    <a:pt x="390" y="386"/>
                  </a:lnTo>
                  <a:lnTo>
                    <a:pt x="302" y="446"/>
                  </a:lnTo>
                  <a:lnTo>
                    <a:pt x="226" y="510"/>
                  </a:lnTo>
                  <a:lnTo>
                    <a:pt x="158" y="576"/>
                  </a:lnTo>
                  <a:lnTo>
                    <a:pt x="102" y="646"/>
                  </a:lnTo>
                  <a:lnTo>
                    <a:pt x="58" y="718"/>
                  </a:lnTo>
                  <a:lnTo>
                    <a:pt x="26" y="790"/>
                  </a:lnTo>
                  <a:lnTo>
                    <a:pt x="6" y="866"/>
                  </a:lnTo>
                  <a:lnTo>
                    <a:pt x="0" y="944"/>
                  </a:lnTo>
                  <a:lnTo>
                    <a:pt x="6" y="1022"/>
                  </a:lnTo>
                  <a:lnTo>
                    <a:pt x="26" y="1098"/>
                  </a:lnTo>
                  <a:lnTo>
                    <a:pt x="58" y="1170"/>
                  </a:lnTo>
                  <a:lnTo>
                    <a:pt x="102" y="1242"/>
                  </a:lnTo>
                  <a:lnTo>
                    <a:pt x="158" y="1312"/>
                  </a:lnTo>
                  <a:lnTo>
                    <a:pt x="226" y="1378"/>
                  </a:lnTo>
                  <a:lnTo>
                    <a:pt x="302" y="1442"/>
                  </a:lnTo>
                  <a:lnTo>
                    <a:pt x="390" y="1502"/>
                  </a:lnTo>
                  <a:lnTo>
                    <a:pt x="486" y="1558"/>
                  </a:lnTo>
                  <a:lnTo>
                    <a:pt x="592" y="1612"/>
                  </a:lnTo>
                  <a:lnTo>
                    <a:pt x="706" y="1660"/>
                  </a:lnTo>
                  <a:lnTo>
                    <a:pt x="828" y="1706"/>
                  </a:lnTo>
                  <a:lnTo>
                    <a:pt x="956" y="1746"/>
                  </a:lnTo>
                  <a:lnTo>
                    <a:pt x="1092" y="1782"/>
                  </a:lnTo>
                  <a:lnTo>
                    <a:pt x="1234" y="1814"/>
                  </a:lnTo>
                  <a:lnTo>
                    <a:pt x="1382" y="1840"/>
                  </a:lnTo>
                  <a:lnTo>
                    <a:pt x="1534" y="1860"/>
                  </a:lnTo>
                  <a:lnTo>
                    <a:pt x="1692" y="1876"/>
                  </a:lnTo>
                  <a:lnTo>
                    <a:pt x="1854" y="1884"/>
                  </a:lnTo>
                  <a:lnTo>
                    <a:pt x="2020" y="1888"/>
                  </a:lnTo>
                  <a:lnTo>
                    <a:pt x="2186" y="1884"/>
                  </a:lnTo>
                  <a:lnTo>
                    <a:pt x="2348" y="1876"/>
                  </a:lnTo>
                  <a:lnTo>
                    <a:pt x="2506" y="1860"/>
                  </a:lnTo>
                  <a:lnTo>
                    <a:pt x="2658" y="1840"/>
                  </a:lnTo>
                  <a:lnTo>
                    <a:pt x="2806" y="1814"/>
                  </a:lnTo>
                  <a:lnTo>
                    <a:pt x="2948" y="1782"/>
                  </a:lnTo>
                  <a:lnTo>
                    <a:pt x="3084" y="1746"/>
                  </a:lnTo>
                  <a:lnTo>
                    <a:pt x="3212" y="1706"/>
                  </a:lnTo>
                  <a:lnTo>
                    <a:pt x="3334" y="1660"/>
                  </a:lnTo>
                  <a:lnTo>
                    <a:pt x="3448" y="1612"/>
                  </a:lnTo>
                  <a:lnTo>
                    <a:pt x="3554" y="1558"/>
                  </a:lnTo>
                  <a:lnTo>
                    <a:pt x="3650" y="1502"/>
                  </a:lnTo>
                  <a:lnTo>
                    <a:pt x="3738" y="1442"/>
                  </a:lnTo>
                  <a:lnTo>
                    <a:pt x="3814" y="1378"/>
                  </a:lnTo>
                  <a:lnTo>
                    <a:pt x="3882" y="1312"/>
                  </a:lnTo>
                  <a:lnTo>
                    <a:pt x="3938" y="1242"/>
                  </a:lnTo>
                  <a:lnTo>
                    <a:pt x="3982" y="1170"/>
                  </a:lnTo>
                  <a:lnTo>
                    <a:pt x="4014" y="1098"/>
                  </a:lnTo>
                  <a:lnTo>
                    <a:pt x="4034" y="1022"/>
                  </a:lnTo>
                  <a:lnTo>
                    <a:pt x="4040" y="944"/>
                  </a:lnTo>
                  <a:lnTo>
                    <a:pt x="4034" y="866"/>
                  </a:lnTo>
                  <a:lnTo>
                    <a:pt x="4014" y="790"/>
                  </a:lnTo>
                  <a:lnTo>
                    <a:pt x="3982" y="718"/>
                  </a:lnTo>
                  <a:lnTo>
                    <a:pt x="3938" y="646"/>
                  </a:lnTo>
                  <a:lnTo>
                    <a:pt x="3882" y="576"/>
                  </a:lnTo>
                  <a:lnTo>
                    <a:pt x="3814" y="510"/>
                  </a:lnTo>
                  <a:lnTo>
                    <a:pt x="3738" y="446"/>
                  </a:lnTo>
                  <a:lnTo>
                    <a:pt x="3650" y="386"/>
                  </a:lnTo>
                  <a:lnTo>
                    <a:pt x="3554" y="330"/>
                  </a:lnTo>
                  <a:lnTo>
                    <a:pt x="3448" y="276"/>
                  </a:lnTo>
                  <a:lnTo>
                    <a:pt x="3334" y="228"/>
                  </a:lnTo>
                  <a:lnTo>
                    <a:pt x="3212" y="182"/>
                  </a:lnTo>
                  <a:lnTo>
                    <a:pt x="3084" y="142"/>
                  </a:lnTo>
                  <a:lnTo>
                    <a:pt x="2948" y="106"/>
                  </a:lnTo>
                  <a:lnTo>
                    <a:pt x="2806" y="74"/>
                  </a:lnTo>
                  <a:lnTo>
                    <a:pt x="2658" y="48"/>
                  </a:lnTo>
                  <a:lnTo>
                    <a:pt x="2506" y="28"/>
                  </a:lnTo>
                  <a:lnTo>
                    <a:pt x="2348" y="12"/>
                  </a:lnTo>
                  <a:lnTo>
                    <a:pt x="2186" y="4"/>
                  </a:lnTo>
                  <a:lnTo>
                    <a:pt x="2020" y="0"/>
                  </a:lnTo>
                  <a:close/>
                  <a:moveTo>
                    <a:pt x="1922" y="1748"/>
                  </a:moveTo>
                  <a:lnTo>
                    <a:pt x="1762" y="1746"/>
                  </a:lnTo>
                  <a:lnTo>
                    <a:pt x="1606" y="1736"/>
                  </a:lnTo>
                  <a:lnTo>
                    <a:pt x="1454" y="1722"/>
                  </a:lnTo>
                  <a:lnTo>
                    <a:pt x="1306" y="1702"/>
                  </a:lnTo>
                  <a:lnTo>
                    <a:pt x="1164" y="1678"/>
                  </a:lnTo>
                  <a:lnTo>
                    <a:pt x="1028" y="1648"/>
                  </a:lnTo>
                  <a:lnTo>
                    <a:pt x="898" y="1614"/>
                  </a:lnTo>
                  <a:lnTo>
                    <a:pt x="776" y="1576"/>
                  </a:lnTo>
                  <a:lnTo>
                    <a:pt x="662" y="1532"/>
                  </a:lnTo>
                  <a:lnTo>
                    <a:pt x="554" y="1486"/>
                  </a:lnTo>
                  <a:lnTo>
                    <a:pt x="458" y="1436"/>
                  </a:lnTo>
                  <a:lnTo>
                    <a:pt x="370" y="1382"/>
                  </a:lnTo>
                  <a:lnTo>
                    <a:pt x="292" y="1326"/>
                  </a:lnTo>
                  <a:lnTo>
                    <a:pt x="224" y="1266"/>
                  </a:lnTo>
                  <a:lnTo>
                    <a:pt x="166" y="1204"/>
                  </a:lnTo>
                  <a:lnTo>
                    <a:pt x="122" y="1140"/>
                  </a:lnTo>
                  <a:lnTo>
                    <a:pt x="88" y="1074"/>
                  </a:lnTo>
                  <a:lnTo>
                    <a:pt x="68" y="1004"/>
                  </a:lnTo>
                  <a:lnTo>
                    <a:pt x="62" y="934"/>
                  </a:lnTo>
                  <a:lnTo>
                    <a:pt x="68" y="864"/>
                  </a:lnTo>
                  <a:lnTo>
                    <a:pt x="88" y="796"/>
                  </a:lnTo>
                  <a:lnTo>
                    <a:pt x="122" y="730"/>
                  </a:lnTo>
                  <a:lnTo>
                    <a:pt x="166" y="664"/>
                  </a:lnTo>
                  <a:lnTo>
                    <a:pt x="224" y="602"/>
                  </a:lnTo>
                  <a:lnTo>
                    <a:pt x="292" y="544"/>
                  </a:lnTo>
                  <a:lnTo>
                    <a:pt x="370" y="486"/>
                  </a:lnTo>
                  <a:lnTo>
                    <a:pt x="458" y="434"/>
                  </a:lnTo>
                  <a:lnTo>
                    <a:pt x="554" y="382"/>
                  </a:lnTo>
                  <a:lnTo>
                    <a:pt x="662" y="336"/>
                  </a:lnTo>
                  <a:lnTo>
                    <a:pt x="776" y="294"/>
                  </a:lnTo>
                  <a:lnTo>
                    <a:pt x="898" y="256"/>
                  </a:lnTo>
                  <a:lnTo>
                    <a:pt x="1028" y="222"/>
                  </a:lnTo>
                  <a:lnTo>
                    <a:pt x="1164" y="192"/>
                  </a:lnTo>
                  <a:lnTo>
                    <a:pt x="1306" y="166"/>
                  </a:lnTo>
                  <a:lnTo>
                    <a:pt x="1454" y="148"/>
                  </a:lnTo>
                  <a:lnTo>
                    <a:pt x="1606" y="132"/>
                  </a:lnTo>
                  <a:lnTo>
                    <a:pt x="1762" y="124"/>
                  </a:lnTo>
                  <a:lnTo>
                    <a:pt x="1922" y="120"/>
                  </a:lnTo>
                  <a:lnTo>
                    <a:pt x="2084" y="124"/>
                  </a:lnTo>
                  <a:lnTo>
                    <a:pt x="2240" y="132"/>
                  </a:lnTo>
                  <a:lnTo>
                    <a:pt x="2392" y="148"/>
                  </a:lnTo>
                  <a:lnTo>
                    <a:pt x="2540" y="166"/>
                  </a:lnTo>
                  <a:lnTo>
                    <a:pt x="2682" y="192"/>
                  </a:lnTo>
                  <a:lnTo>
                    <a:pt x="2818" y="222"/>
                  </a:lnTo>
                  <a:lnTo>
                    <a:pt x="2948" y="256"/>
                  </a:lnTo>
                  <a:lnTo>
                    <a:pt x="3070" y="294"/>
                  </a:lnTo>
                  <a:lnTo>
                    <a:pt x="3184" y="336"/>
                  </a:lnTo>
                  <a:lnTo>
                    <a:pt x="3292" y="382"/>
                  </a:lnTo>
                  <a:lnTo>
                    <a:pt x="3388" y="434"/>
                  </a:lnTo>
                  <a:lnTo>
                    <a:pt x="3476" y="486"/>
                  </a:lnTo>
                  <a:lnTo>
                    <a:pt x="3554" y="544"/>
                  </a:lnTo>
                  <a:lnTo>
                    <a:pt x="3622" y="602"/>
                  </a:lnTo>
                  <a:lnTo>
                    <a:pt x="3680" y="664"/>
                  </a:lnTo>
                  <a:lnTo>
                    <a:pt x="3724" y="730"/>
                  </a:lnTo>
                  <a:lnTo>
                    <a:pt x="3758" y="796"/>
                  </a:lnTo>
                  <a:lnTo>
                    <a:pt x="3778" y="864"/>
                  </a:lnTo>
                  <a:lnTo>
                    <a:pt x="3784" y="934"/>
                  </a:lnTo>
                  <a:lnTo>
                    <a:pt x="3778" y="1004"/>
                  </a:lnTo>
                  <a:lnTo>
                    <a:pt x="3758" y="1074"/>
                  </a:lnTo>
                  <a:lnTo>
                    <a:pt x="3724" y="1140"/>
                  </a:lnTo>
                  <a:lnTo>
                    <a:pt x="3680" y="1204"/>
                  </a:lnTo>
                  <a:lnTo>
                    <a:pt x="3622" y="1266"/>
                  </a:lnTo>
                  <a:lnTo>
                    <a:pt x="3554" y="1326"/>
                  </a:lnTo>
                  <a:lnTo>
                    <a:pt x="3476" y="1382"/>
                  </a:lnTo>
                  <a:lnTo>
                    <a:pt x="3388" y="1436"/>
                  </a:lnTo>
                  <a:lnTo>
                    <a:pt x="3292" y="1486"/>
                  </a:lnTo>
                  <a:lnTo>
                    <a:pt x="3184" y="1532"/>
                  </a:lnTo>
                  <a:lnTo>
                    <a:pt x="3070" y="1576"/>
                  </a:lnTo>
                  <a:lnTo>
                    <a:pt x="2948" y="1614"/>
                  </a:lnTo>
                  <a:lnTo>
                    <a:pt x="2818" y="1648"/>
                  </a:lnTo>
                  <a:lnTo>
                    <a:pt x="2682" y="1678"/>
                  </a:lnTo>
                  <a:lnTo>
                    <a:pt x="2540" y="1702"/>
                  </a:lnTo>
                  <a:lnTo>
                    <a:pt x="2392" y="1722"/>
                  </a:lnTo>
                  <a:lnTo>
                    <a:pt x="2240" y="1736"/>
                  </a:lnTo>
                  <a:lnTo>
                    <a:pt x="2084" y="1746"/>
                  </a:lnTo>
                  <a:lnTo>
                    <a:pt x="1922" y="1748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42353"/>
                    <a:invGamma/>
                    <a:alpha val="36000"/>
                  </a:schemeClr>
                </a:gs>
                <a:gs pos="100000">
                  <a:schemeClr val="bg2"/>
                </a:gs>
              </a:gsLst>
              <a:lin ang="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13064" name="Oval 8"/>
            <p:cNvSpPr>
              <a:spLocks noChangeArrowheads="1"/>
            </p:cNvSpPr>
            <p:nvPr/>
          </p:nvSpPr>
          <p:spPr bwMode="gray">
            <a:xfrm rot="-1543677">
              <a:off x="1929" y="792"/>
              <a:ext cx="1270" cy="454"/>
            </a:xfrm>
            <a:prstGeom prst="ellipse">
              <a:avLst/>
            </a:prstGeom>
            <a:gradFill rotWithShape="1">
              <a:gsLst>
                <a:gs pos="0">
                  <a:srgbClr val="5F5F5F"/>
                </a:gs>
                <a:gs pos="100000">
                  <a:srgbClr val="84A5CA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13065" name="Oval 9"/>
            <p:cNvSpPr>
              <a:spLocks noChangeArrowheads="1"/>
            </p:cNvSpPr>
            <p:nvPr/>
          </p:nvSpPr>
          <p:spPr bwMode="gray">
            <a:xfrm rot="-1543677">
              <a:off x="4493" y="651"/>
              <a:ext cx="1202" cy="379"/>
            </a:xfrm>
            <a:prstGeom prst="ellipse">
              <a:avLst/>
            </a:prstGeom>
            <a:gradFill rotWithShape="1">
              <a:gsLst>
                <a:gs pos="0">
                  <a:srgbClr val="5F5F5F"/>
                </a:gs>
                <a:gs pos="100000">
                  <a:srgbClr val="84A5CA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13066" name="Oval 10"/>
            <p:cNvSpPr>
              <a:spLocks noChangeArrowheads="1"/>
            </p:cNvSpPr>
            <p:nvPr/>
          </p:nvSpPr>
          <p:spPr bwMode="gray">
            <a:xfrm rot="-1543677">
              <a:off x="1882" y="3521"/>
              <a:ext cx="1134" cy="469"/>
            </a:xfrm>
            <a:prstGeom prst="ellipse">
              <a:avLst/>
            </a:prstGeom>
            <a:gradFill rotWithShape="1">
              <a:gsLst>
                <a:gs pos="0">
                  <a:srgbClr val="5F5F5F"/>
                </a:gs>
                <a:gs pos="100000">
                  <a:srgbClr val="84A5CA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13067" name="Oval 11"/>
            <p:cNvSpPr>
              <a:spLocks noChangeArrowheads="1"/>
            </p:cNvSpPr>
            <p:nvPr/>
          </p:nvSpPr>
          <p:spPr bwMode="gray">
            <a:xfrm rot="-1543677">
              <a:off x="4666" y="2746"/>
              <a:ext cx="1134" cy="434"/>
            </a:xfrm>
            <a:prstGeom prst="ellipse">
              <a:avLst/>
            </a:prstGeom>
            <a:gradFill rotWithShape="1">
              <a:gsLst>
                <a:gs pos="0">
                  <a:srgbClr val="5F5F5F"/>
                </a:gs>
                <a:gs pos="100000">
                  <a:srgbClr val="84A5CA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13068" name="Oval 12"/>
            <p:cNvSpPr>
              <a:spLocks noChangeArrowheads="1"/>
            </p:cNvSpPr>
            <p:nvPr/>
          </p:nvSpPr>
          <p:spPr bwMode="gray">
            <a:xfrm rot="-1543677">
              <a:off x="832" y="2587"/>
              <a:ext cx="1225" cy="367"/>
            </a:xfrm>
            <a:prstGeom prst="ellipse">
              <a:avLst/>
            </a:prstGeom>
            <a:gradFill rotWithShape="1">
              <a:gsLst>
                <a:gs pos="0">
                  <a:srgbClr val="5F5F5F"/>
                </a:gs>
                <a:gs pos="100000">
                  <a:srgbClr val="84A5CA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13069" name="Oval 13"/>
            <p:cNvSpPr>
              <a:spLocks noChangeArrowheads="1"/>
            </p:cNvSpPr>
            <p:nvPr/>
          </p:nvSpPr>
          <p:spPr bwMode="gray">
            <a:xfrm>
              <a:off x="1156" y="346"/>
              <a:ext cx="1406" cy="1134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chemeClr val="hlink">
                    <a:gamma/>
                    <a:shade val="34510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buClrTx/>
                <a:buSzTx/>
                <a:buFontTx/>
                <a:buNone/>
              </a:pPr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813070" name="Oval 14"/>
            <p:cNvSpPr>
              <a:spLocks noChangeArrowheads="1"/>
            </p:cNvSpPr>
            <p:nvPr/>
          </p:nvSpPr>
          <p:spPr bwMode="gray">
            <a:xfrm>
              <a:off x="113" y="1979"/>
              <a:ext cx="1361" cy="1166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31373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buClrTx/>
                <a:buSzTx/>
                <a:buFontTx/>
                <a:buNone/>
              </a:pPr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813071" name="Oval 15"/>
            <p:cNvSpPr>
              <a:spLocks noChangeArrowheads="1"/>
            </p:cNvSpPr>
            <p:nvPr/>
          </p:nvSpPr>
          <p:spPr bwMode="gray">
            <a:xfrm>
              <a:off x="1020" y="3158"/>
              <a:ext cx="1406" cy="1030"/>
            </a:xfrm>
            <a:prstGeom prst="ellipse">
              <a:avLst/>
            </a:prstGeom>
            <a:gradFill rotWithShape="1">
              <a:gsLst>
                <a:gs pos="0">
                  <a:schemeClr val="accent2"/>
                </a:gs>
                <a:gs pos="100000">
                  <a:schemeClr val="accent2">
                    <a:gamma/>
                    <a:shade val="35686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buClrTx/>
                <a:buSzTx/>
                <a:buFontTx/>
                <a:buNone/>
              </a:pPr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813072" name="Oval 16"/>
            <p:cNvSpPr>
              <a:spLocks noChangeArrowheads="1"/>
            </p:cNvSpPr>
            <p:nvPr/>
          </p:nvSpPr>
          <p:spPr bwMode="gray">
            <a:xfrm>
              <a:off x="3969" y="2251"/>
              <a:ext cx="1225" cy="1167"/>
            </a:xfrm>
            <a:prstGeom prst="ellipse">
              <a:avLst/>
            </a:pr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shade val="35686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buClrTx/>
                <a:buSzTx/>
                <a:buFontTx/>
                <a:buNone/>
              </a:pPr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813073" name="Oval 17"/>
            <p:cNvSpPr>
              <a:spLocks noChangeArrowheads="1"/>
            </p:cNvSpPr>
            <p:nvPr/>
          </p:nvSpPr>
          <p:spPr bwMode="gray">
            <a:xfrm>
              <a:off x="3696" y="164"/>
              <a:ext cx="1335" cy="1122"/>
            </a:xfrm>
            <a:prstGeom prst="ellipse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chemeClr val="folHlink">
                    <a:gamma/>
                    <a:shade val="34510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buClrTx/>
                <a:buSzTx/>
                <a:buFontTx/>
                <a:buNone/>
              </a:pPr>
              <a:endParaRPr lang="ru-RU" b="1">
                <a:solidFill>
                  <a:schemeClr val="tx1"/>
                </a:solidFill>
              </a:endParaRPr>
            </a:p>
          </p:txBody>
        </p:sp>
        <p:sp>
          <p:nvSpPr>
            <p:cNvPr id="813074" name="Text Box 18"/>
            <p:cNvSpPr txBox="1">
              <a:spLocks noChangeArrowheads="1"/>
            </p:cNvSpPr>
            <p:nvPr/>
          </p:nvSpPr>
          <p:spPr bwMode="gray">
            <a:xfrm>
              <a:off x="158" y="2341"/>
              <a:ext cx="1044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>
                <a:buClrTx/>
                <a:buSzTx/>
                <a:buFontTx/>
                <a:buNone/>
              </a:pPr>
              <a:r>
                <a:rPr lang="ru-RU" sz="2000" b="1">
                  <a:solidFill>
                    <a:schemeClr val="tx1"/>
                  </a:solidFill>
                  <a:latin typeface="Times New Roman" pitchFamily="18" charset="0"/>
                </a:rPr>
                <a:t>Координа         ционное</a:t>
              </a:r>
              <a:endParaRPr lang="en-US" sz="2000" b="1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813075" name="Text Box 19"/>
            <p:cNvSpPr txBox="1">
              <a:spLocks noChangeArrowheads="1"/>
            </p:cNvSpPr>
            <p:nvPr/>
          </p:nvSpPr>
          <p:spPr bwMode="gray">
            <a:xfrm>
              <a:off x="1202" y="804"/>
              <a:ext cx="1101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buClrTx/>
                <a:buSzTx/>
                <a:buFontTx/>
                <a:buNone/>
              </a:pPr>
              <a:r>
                <a:rPr lang="ru-RU" sz="2000" b="1">
                  <a:solidFill>
                    <a:schemeClr val="tx1"/>
                  </a:solidFill>
                  <a:latin typeface="Times New Roman" pitchFamily="18" charset="0"/>
                </a:rPr>
                <a:t>Развивающее</a:t>
              </a:r>
              <a:endParaRPr lang="en-US" sz="2000" b="1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813076" name="Text Box 20"/>
            <p:cNvSpPr txBox="1">
              <a:spLocks noChangeArrowheads="1"/>
            </p:cNvSpPr>
            <p:nvPr/>
          </p:nvSpPr>
          <p:spPr bwMode="gray">
            <a:xfrm>
              <a:off x="3878" y="532"/>
              <a:ext cx="799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buClrTx/>
                <a:buSzTx/>
                <a:buFontTx/>
                <a:buNone/>
              </a:pPr>
              <a:r>
                <a:rPr lang="ru-RU" sz="2000" b="1">
                  <a:solidFill>
                    <a:schemeClr val="tx1"/>
                  </a:solidFill>
                  <a:latin typeface="Times New Roman" pitchFamily="18" charset="0"/>
                </a:rPr>
                <a:t>Кадровое</a:t>
              </a:r>
              <a:endParaRPr lang="en-US" sz="2000" b="1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813077" name="Text Box 21"/>
            <p:cNvSpPr txBox="1">
              <a:spLocks noChangeArrowheads="1"/>
            </p:cNvSpPr>
            <p:nvPr/>
          </p:nvSpPr>
          <p:spPr bwMode="gray">
            <a:xfrm>
              <a:off x="4105" y="2568"/>
              <a:ext cx="1134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>
                <a:buClrTx/>
                <a:buSzTx/>
                <a:buFontTx/>
                <a:buNone/>
              </a:pPr>
              <a:r>
                <a:rPr lang="ru-RU" sz="2000" b="1">
                  <a:solidFill>
                    <a:schemeClr val="tx1"/>
                  </a:solidFill>
                  <a:latin typeface="Times New Roman" pitchFamily="18" charset="0"/>
                </a:rPr>
                <a:t>Диагностическое</a:t>
              </a:r>
              <a:endParaRPr lang="en-US" sz="2000" b="1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813078" name="Text Box 22"/>
            <p:cNvSpPr txBox="1">
              <a:spLocks noChangeArrowheads="1"/>
            </p:cNvSpPr>
            <p:nvPr/>
          </p:nvSpPr>
          <p:spPr bwMode="gray">
            <a:xfrm>
              <a:off x="1247" y="3430"/>
              <a:ext cx="998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>
                <a:buClrTx/>
                <a:buSzTx/>
                <a:buFontTx/>
                <a:buNone/>
              </a:pPr>
              <a:r>
                <a:rPr lang="ru-RU" sz="2000" b="1">
                  <a:solidFill>
                    <a:schemeClr val="tx1"/>
                  </a:solidFill>
                  <a:latin typeface="Times New Roman" pitchFamily="18" charset="0"/>
                </a:rPr>
                <a:t>Информационное</a:t>
              </a:r>
              <a:endParaRPr lang="en-US" sz="2000" b="1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3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813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1" dur="2000"/>
                                        <p:tgtEl>
                                          <p:spTgt spid="81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306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63" name="Rectangle 2"/>
          <p:cNvSpPr>
            <a:spLocks noChangeArrowheads="1"/>
          </p:cNvSpPr>
          <p:nvPr/>
        </p:nvSpPr>
        <p:spPr bwMode="auto">
          <a:xfrm>
            <a:off x="0" y="304800"/>
            <a:ext cx="9144000" cy="5794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3200" b="1" u="sng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Общие исследовательские умения и навыки</a:t>
            </a:r>
          </a:p>
        </p:txBody>
      </p:sp>
      <p:sp>
        <p:nvSpPr>
          <p:cNvPr id="70660" name="Text Box 2"/>
          <p:cNvSpPr txBox="1">
            <a:spLocks noChangeArrowheads="1"/>
          </p:cNvSpPr>
          <p:nvPr/>
        </p:nvSpPr>
        <p:spPr bwMode="auto">
          <a:xfrm>
            <a:off x="611188" y="981075"/>
            <a:ext cx="8264525" cy="5876925"/>
          </a:xfrm>
          <a:prstGeom prst="rect">
            <a:avLst/>
          </a:prstGeom>
          <a:noFill/>
          <a:ln w="38100">
            <a:solidFill>
              <a:srgbClr val="339966"/>
            </a:solidFill>
            <a:round/>
            <a:headEnd/>
            <a:tailEnd/>
          </a:ln>
        </p:spPr>
        <p:txBody>
          <a:bodyPr lIns="90000" tIns="46800" rIns="90000" bIns="46800"/>
          <a:lstStyle/>
          <a:p>
            <a:pPr marL="441325" indent="-441325">
              <a:lnSpc>
                <a:spcPct val="80000"/>
              </a:lnSpc>
              <a:spcAft>
                <a:spcPts val="1425"/>
              </a:spcAft>
              <a:tabLst>
                <a:tab pos="442913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  <a:tab pos="9426575" algn="l"/>
              </a:tabLst>
            </a:pPr>
            <a:endParaRPr lang="ru-RU" sz="800">
              <a:solidFill>
                <a:srgbClr val="000000"/>
              </a:solidFill>
            </a:endParaRPr>
          </a:p>
          <a:p>
            <a:pPr marL="441325" indent="-441325">
              <a:lnSpc>
                <a:spcPct val="80000"/>
              </a:lnSpc>
              <a:spcAft>
                <a:spcPts val="1425"/>
              </a:spcAft>
              <a:buFont typeface="Wingdings" pitchFamily="2" charset="2"/>
              <a:buChar char=""/>
              <a:tabLst>
                <a:tab pos="442913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  <a:tab pos="9426575" algn="l"/>
              </a:tabLst>
            </a:pPr>
            <a:r>
              <a:rPr lang="ru-RU" sz="2800" b="1" i="1">
                <a:solidFill>
                  <a:srgbClr val="008000"/>
                </a:solidFill>
                <a:latin typeface="Times New Roman" pitchFamily="18" charset="0"/>
              </a:rPr>
              <a:t>способность видеть проблемы; </a:t>
            </a:r>
          </a:p>
          <a:p>
            <a:pPr marL="441325" indent="-441325">
              <a:lnSpc>
                <a:spcPct val="80000"/>
              </a:lnSpc>
              <a:spcAft>
                <a:spcPts val="1425"/>
              </a:spcAft>
              <a:buFont typeface="Wingdings" pitchFamily="2" charset="2"/>
              <a:buChar char=""/>
              <a:tabLst>
                <a:tab pos="442913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  <a:tab pos="9426575" algn="l"/>
              </a:tabLst>
            </a:pPr>
            <a:r>
              <a:rPr lang="ru-RU" sz="2800" b="1" i="1">
                <a:solidFill>
                  <a:srgbClr val="008000"/>
                </a:solidFill>
                <a:latin typeface="Times New Roman" pitchFamily="18" charset="0"/>
              </a:rPr>
              <a:t>способность задавать вопросы; </a:t>
            </a:r>
          </a:p>
          <a:p>
            <a:pPr marL="441325" indent="-441325">
              <a:lnSpc>
                <a:spcPct val="80000"/>
              </a:lnSpc>
              <a:spcAft>
                <a:spcPts val="1425"/>
              </a:spcAft>
              <a:buFont typeface="Wingdings" pitchFamily="2" charset="2"/>
              <a:buChar char=""/>
              <a:tabLst>
                <a:tab pos="442913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  <a:tab pos="9426575" algn="l"/>
              </a:tabLst>
            </a:pPr>
            <a:r>
              <a:rPr lang="ru-RU" sz="2800" b="1" i="1">
                <a:solidFill>
                  <a:srgbClr val="008000"/>
                </a:solidFill>
                <a:latin typeface="Times New Roman" pitchFamily="18" charset="0"/>
              </a:rPr>
              <a:t>способность выдвигать гипотезы; </a:t>
            </a:r>
          </a:p>
          <a:p>
            <a:pPr marL="441325" indent="-441325">
              <a:lnSpc>
                <a:spcPct val="80000"/>
              </a:lnSpc>
              <a:spcAft>
                <a:spcPts val="1425"/>
              </a:spcAft>
              <a:buFont typeface="Wingdings" pitchFamily="2" charset="2"/>
              <a:buChar char=""/>
              <a:tabLst>
                <a:tab pos="442913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  <a:tab pos="9426575" algn="l"/>
              </a:tabLst>
            </a:pPr>
            <a:r>
              <a:rPr lang="ru-RU" sz="2800" b="1" i="1">
                <a:solidFill>
                  <a:srgbClr val="008000"/>
                </a:solidFill>
                <a:latin typeface="Times New Roman" pitchFamily="18" charset="0"/>
              </a:rPr>
              <a:t>способность давать определение понятиям; </a:t>
            </a:r>
          </a:p>
          <a:p>
            <a:pPr marL="441325" indent="-441325">
              <a:lnSpc>
                <a:spcPct val="80000"/>
              </a:lnSpc>
              <a:spcAft>
                <a:spcPts val="1425"/>
              </a:spcAft>
              <a:buFont typeface="Wingdings" pitchFamily="2" charset="2"/>
              <a:buChar char=""/>
              <a:tabLst>
                <a:tab pos="442913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  <a:tab pos="9426575" algn="l"/>
              </a:tabLst>
            </a:pPr>
            <a:r>
              <a:rPr lang="ru-RU" sz="2800" b="1" i="1">
                <a:solidFill>
                  <a:srgbClr val="008000"/>
                </a:solidFill>
                <a:latin typeface="Times New Roman" pitchFamily="18" charset="0"/>
              </a:rPr>
              <a:t>способность классифицировать умения и навыки наблюдения; </a:t>
            </a:r>
          </a:p>
          <a:p>
            <a:pPr marL="441325" indent="-441325">
              <a:lnSpc>
                <a:spcPct val="80000"/>
              </a:lnSpc>
              <a:spcAft>
                <a:spcPts val="1425"/>
              </a:spcAft>
              <a:buFont typeface="Wingdings" pitchFamily="2" charset="2"/>
              <a:buChar char=""/>
              <a:tabLst>
                <a:tab pos="442913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  <a:tab pos="9426575" algn="l"/>
              </a:tabLst>
            </a:pPr>
            <a:r>
              <a:rPr lang="ru-RU" sz="2800" b="1" i="1">
                <a:solidFill>
                  <a:srgbClr val="008000"/>
                </a:solidFill>
                <a:latin typeface="Times New Roman" pitchFamily="18" charset="0"/>
              </a:rPr>
              <a:t>способность проведения экспериментов; </a:t>
            </a:r>
          </a:p>
          <a:p>
            <a:pPr marL="441325" indent="-441325">
              <a:lnSpc>
                <a:spcPct val="80000"/>
              </a:lnSpc>
              <a:spcAft>
                <a:spcPts val="1425"/>
              </a:spcAft>
              <a:buFont typeface="Wingdings" pitchFamily="2" charset="2"/>
              <a:buChar char=""/>
              <a:tabLst>
                <a:tab pos="442913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  <a:tab pos="9426575" algn="l"/>
              </a:tabLst>
            </a:pPr>
            <a:r>
              <a:rPr lang="ru-RU" sz="2800" b="1" i="1">
                <a:solidFill>
                  <a:srgbClr val="008000"/>
                </a:solidFill>
                <a:latin typeface="Times New Roman" pitchFamily="18" charset="0"/>
              </a:rPr>
              <a:t>способность  делать выводы и умозаключения; </a:t>
            </a:r>
          </a:p>
          <a:p>
            <a:pPr marL="441325" indent="-441325">
              <a:lnSpc>
                <a:spcPct val="80000"/>
              </a:lnSpc>
              <a:spcAft>
                <a:spcPts val="1425"/>
              </a:spcAft>
              <a:buFont typeface="Wingdings" pitchFamily="2" charset="2"/>
              <a:buChar char=""/>
              <a:tabLst>
                <a:tab pos="442913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  <a:tab pos="9426575" algn="l"/>
              </a:tabLst>
            </a:pPr>
            <a:r>
              <a:rPr lang="ru-RU" sz="2800" b="1" i="1">
                <a:solidFill>
                  <a:srgbClr val="008000"/>
                </a:solidFill>
                <a:latin typeface="Times New Roman" pitchFamily="18" charset="0"/>
              </a:rPr>
              <a:t>способность в  структурировании материала, работы с текстом; </a:t>
            </a:r>
          </a:p>
          <a:p>
            <a:pPr marL="441325" indent="-441325">
              <a:lnSpc>
                <a:spcPct val="80000"/>
              </a:lnSpc>
              <a:spcAft>
                <a:spcPts val="1425"/>
              </a:spcAft>
              <a:buFont typeface="Wingdings" pitchFamily="2" charset="2"/>
              <a:buChar char=""/>
              <a:tabLst>
                <a:tab pos="442913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  <a:tab pos="9426575" algn="l"/>
              </a:tabLst>
            </a:pPr>
            <a:r>
              <a:rPr lang="ru-RU" sz="2800" b="1" i="1">
                <a:solidFill>
                  <a:srgbClr val="008000"/>
                </a:solidFill>
                <a:latin typeface="Times New Roman" pitchFamily="18" charset="0"/>
              </a:rPr>
              <a:t>способность  доказывать и защищать свои идеи. </a:t>
            </a:r>
          </a:p>
        </p:txBody>
      </p:sp>
    </p:spTree>
  </p:cSld>
  <p:clrMapOvr>
    <a:masterClrMapping/>
  </p:clrMapOvr>
  <p:transition/>
  <p:timing>
    <p:tnLst>
      <p:par>
        <p:cTn id="1" dur="indefinite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70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1000"/>
                                        <p:tgtEl>
                                          <p:spTgt spid="70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63" grpId="0"/>
      <p:bldP spid="7066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133" name="Rectangle 2"/>
          <p:cNvSpPr>
            <a:spLocks noChangeArrowheads="1"/>
          </p:cNvSpPr>
          <p:nvPr/>
        </p:nvSpPr>
        <p:spPr bwMode="auto">
          <a:xfrm>
            <a:off x="0" y="304800"/>
            <a:ext cx="9144000" cy="5794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3200" b="1" u="sng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Концепция</a:t>
            </a:r>
          </a:p>
        </p:txBody>
      </p:sp>
      <p:sp>
        <p:nvSpPr>
          <p:cNvPr id="816134" name="AutoShape 6"/>
          <p:cNvSpPr>
            <a:spLocks noChangeArrowheads="1"/>
          </p:cNvSpPr>
          <p:nvPr/>
        </p:nvSpPr>
        <p:spPr bwMode="auto">
          <a:xfrm>
            <a:off x="250825" y="1268413"/>
            <a:ext cx="3241675" cy="1512887"/>
          </a:xfrm>
          <a:prstGeom prst="roundRect">
            <a:avLst>
              <a:gd name="adj" fmla="val 16667"/>
            </a:avLst>
          </a:prstGeom>
          <a:solidFill>
            <a:srgbClr val="D8B088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816135" name="AutoShape 7"/>
          <p:cNvSpPr>
            <a:spLocks noChangeArrowheads="1"/>
          </p:cNvSpPr>
          <p:nvPr/>
        </p:nvSpPr>
        <p:spPr bwMode="auto">
          <a:xfrm>
            <a:off x="5219700" y="1341438"/>
            <a:ext cx="3455988" cy="1512887"/>
          </a:xfrm>
          <a:prstGeom prst="roundRect">
            <a:avLst>
              <a:gd name="adj" fmla="val 16667"/>
            </a:avLst>
          </a:prstGeom>
          <a:solidFill>
            <a:srgbClr val="D8B088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816136" name="Text Box 8"/>
          <p:cNvSpPr txBox="1">
            <a:spLocks noChangeArrowheads="1"/>
          </p:cNvSpPr>
          <p:nvPr/>
        </p:nvSpPr>
        <p:spPr bwMode="auto">
          <a:xfrm>
            <a:off x="468313" y="1484313"/>
            <a:ext cx="2881312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>
                <a:solidFill>
                  <a:srgbClr val="008000"/>
                </a:solidFill>
                <a:latin typeface="Times New Roman" pitchFamily="18" charset="0"/>
              </a:rPr>
              <a:t>Интеллектуальное и творческое развитие личности</a:t>
            </a:r>
          </a:p>
        </p:txBody>
      </p:sp>
      <p:sp>
        <p:nvSpPr>
          <p:cNvPr id="816137" name="Text Box 9"/>
          <p:cNvSpPr txBox="1">
            <a:spLocks noChangeArrowheads="1"/>
          </p:cNvSpPr>
          <p:nvPr/>
        </p:nvSpPr>
        <p:spPr bwMode="auto">
          <a:xfrm>
            <a:off x="5508625" y="1557338"/>
            <a:ext cx="2951163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>
                <a:solidFill>
                  <a:srgbClr val="008000"/>
                </a:solidFill>
                <a:latin typeface="Times New Roman" pitchFamily="18" charset="0"/>
              </a:rPr>
              <a:t>Духовно-нравственное и патриотическое воспитание</a:t>
            </a:r>
          </a:p>
        </p:txBody>
      </p:sp>
      <p:sp>
        <p:nvSpPr>
          <p:cNvPr id="816139" name="Text Box 11"/>
          <p:cNvSpPr txBox="1">
            <a:spLocks noChangeArrowheads="1"/>
          </p:cNvSpPr>
          <p:nvPr/>
        </p:nvSpPr>
        <p:spPr bwMode="auto">
          <a:xfrm>
            <a:off x="3851275" y="1557338"/>
            <a:ext cx="1081088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4800" b="1">
                <a:solidFill>
                  <a:srgbClr val="CC0000"/>
                </a:solidFill>
              </a:rPr>
              <a:t>+</a:t>
            </a:r>
          </a:p>
        </p:txBody>
      </p:sp>
      <p:sp>
        <p:nvSpPr>
          <p:cNvPr id="816140" name="Text Box 12"/>
          <p:cNvSpPr txBox="1">
            <a:spLocks noChangeArrowheads="1"/>
          </p:cNvSpPr>
          <p:nvPr/>
        </p:nvSpPr>
        <p:spPr bwMode="auto">
          <a:xfrm>
            <a:off x="1692275" y="3933825"/>
            <a:ext cx="5618163" cy="26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ru-RU" sz="2400" b="1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ru-RU" sz="2400" b="1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Технология проектного обучения</a:t>
            </a:r>
          </a:p>
          <a:p>
            <a:pPr>
              <a:buFont typeface="Wingdings" pitchFamily="2" charset="2"/>
              <a:buChar char="Ø"/>
            </a:pPr>
            <a:r>
              <a:rPr lang="ru-RU" sz="2400" b="1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Технология развития творчества</a:t>
            </a:r>
          </a:p>
          <a:p>
            <a:pPr>
              <a:buFont typeface="Wingdings" pitchFamily="2" charset="2"/>
              <a:buChar char="Ø"/>
            </a:pPr>
            <a:r>
              <a:rPr lang="ru-RU" sz="2400" b="1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Технология портфолио</a:t>
            </a:r>
          </a:p>
          <a:p>
            <a:pPr>
              <a:buFont typeface="Wingdings" pitchFamily="2" charset="2"/>
              <a:buChar char="Ø"/>
            </a:pPr>
            <a:r>
              <a:rPr lang="ru-RU" sz="2400" b="1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 Игровые технологии </a:t>
            </a:r>
          </a:p>
          <a:p>
            <a:pPr>
              <a:buFont typeface="Wingdings" pitchFamily="2" charset="2"/>
              <a:buChar char="Ø"/>
            </a:pPr>
            <a:r>
              <a:rPr lang="ru-RU" sz="2400" b="1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Информационные технологии</a:t>
            </a:r>
          </a:p>
          <a:p>
            <a:pPr>
              <a:buFont typeface="Wingdings" pitchFamily="2" charset="2"/>
              <a:buChar char="Ø"/>
            </a:pPr>
            <a:r>
              <a:rPr lang="ru-RU" sz="2400" b="1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Здоровьесберегающие  </a:t>
            </a:r>
          </a:p>
          <a:p>
            <a:pPr>
              <a:buFont typeface="Wingdings" pitchFamily="2" charset="2"/>
              <a:buNone/>
            </a:pPr>
            <a:r>
              <a:rPr lang="ru-RU" sz="2400" b="1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    технологии</a:t>
            </a:r>
          </a:p>
        </p:txBody>
      </p:sp>
      <p:sp>
        <p:nvSpPr>
          <p:cNvPr id="816141" name="AutoShape 13"/>
          <p:cNvSpPr>
            <a:spLocks noChangeArrowheads="1"/>
          </p:cNvSpPr>
          <p:nvPr/>
        </p:nvSpPr>
        <p:spPr bwMode="auto">
          <a:xfrm rot="5400000">
            <a:off x="3779044" y="2853531"/>
            <a:ext cx="1081088" cy="936625"/>
          </a:xfrm>
          <a:prstGeom prst="notchedRightArrow">
            <a:avLst>
              <a:gd name="adj1" fmla="val 50000"/>
              <a:gd name="adj2" fmla="val 28856"/>
            </a:avLst>
          </a:prstGeom>
          <a:solidFill>
            <a:srgbClr val="D8B088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6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816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6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1000"/>
                                        <p:tgtEl>
                                          <p:spTgt spid="816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6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1000"/>
                                        <p:tgtEl>
                                          <p:spTgt spid="816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6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816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6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1000"/>
                                        <p:tgtEl>
                                          <p:spTgt spid="816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6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1000"/>
                                        <p:tgtEl>
                                          <p:spTgt spid="816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6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1000"/>
                                        <p:tgtEl>
                                          <p:spTgt spid="816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6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1000"/>
                                        <p:tgtEl>
                                          <p:spTgt spid="816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6133" grpId="0"/>
      <p:bldP spid="816134" grpId="0" animBg="1"/>
      <p:bldP spid="816135" grpId="0" animBg="1"/>
      <p:bldP spid="816136" grpId="0"/>
      <p:bldP spid="816137" grpId="0"/>
      <p:bldP spid="816139" grpId="0"/>
      <p:bldP spid="816140" grpId="0"/>
      <p:bldP spid="81614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771" name="Rectangle 2"/>
          <p:cNvSpPr>
            <a:spLocks noChangeArrowheads="1"/>
          </p:cNvSpPr>
          <p:nvPr/>
        </p:nvSpPr>
        <p:spPr bwMode="auto">
          <a:xfrm>
            <a:off x="684213" y="233363"/>
            <a:ext cx="8001000" cy="6413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3600" b="1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Схема взаимодействия  программы</a:t>
            </a:r>
          </a:p>
        </p:txBody>
      </p:sp>
      <p:pic>
        <p:nvPicPr>
          <p:cNvPr id="80077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47813" y="908050"/>
            <a:ext cx="5761037" cy="569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0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800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0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1000"/>
                                        <p:tgtEl>
                                          <p:spTgt spid="800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077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819" name="Rectangle 1"/>
          <p:cNvSpPr>
            <a:spLocks noChangeArrowheads="1"/>
          </p:cNvSpPr>
          <p:nvPr/>
        </p:nvSpPr>
        <p:spPr bwMode="auto">
          <a:xfrm>
            <a:off x="179388" y="-26988"/>
            <a:ext cx="8785225" cy="114300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2160" tIns="46080" rIns="92160" bIns="46080" anchor="ctr"/>
          <a:lstStyle/>
          <a:p>
            <a:pPr algn="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400" b="1">
                <a:solidFill>
                  <a:srgbClr val="FFFFFF"/>
                </a:solidFill>
              </a:rPr>
              <a:t/>
            </a:r>
            <a:br>
              <a:rPr lang="ru-RU" sz="1400" b="1">
                <a:solidFill>
                  <a:srgbClr val="FFFFFF"/>
                </a:solidFill>
              </a:rPr>
            </a:br>
            <a:endParaRPr lang="ru-RU" sz="1400" b="1">
              <a:solidFill>
                <a:srgbClr val="FFFFFF"/>
              </a:solidFill>
            </a:endParaRPr>
          </a:p>
        </p:txBody>
      </p:sp>
      <p:sp>
        <p:nvSpPr>
          <p:cNvPr id="802820" name="Rectangle 2"/>
          <p:cNvSpPr>
            <a:spLocks noChangeArrowheads="1"/>
          </p:cNvSpPr>
          <p:nvPr/>
        </p:nvSpPr>
        <p:spPr bwMode="auto">
          <a:xfrm>
            <a:off x="539750" y="1557338"/>
            <a:ext cx="8208963" cy="411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802821" name="Picture 3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422650" y="4433888"/>
            <a:ext cx="1797050" cy="1241425"/>
          </a:xfrm>
          <a:prstGeom prst="rect">
            <a:avLst/>
          </a:prstGeom>
          <a:noFill/>
          <a:ln w="9360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802822" name="Picture 4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7000875" y="3786188"/>
            <a:ext cx="1898650" cy="1247775"/>
          </a:xfrm>
          <a:prstGeom prst="rect">
            <a:avLst/>
          </a:prstGeom>
          <a:noFill/>
          <a:ln w="28575">
            <a:solidFill>
              <a:srgbClr val="CC0000"/>
            </a:solidFill>
            <a:miter lim="800000"/>
            <a:headEnd/>
            <a:tailEnd/>
          </a:ln>
        </p:spPr>
      </p:pic>
      <p:pic>
        <p:nvPicPr>
          <p:cNvPr id="802823" name="Picture 5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7662863" y="1412875"/>
            <a:ext cx="1379537" cy="1676400"/>
          </a:xfrm>
          <a:prstGeom prst="rect">
            <a:avLst/>
          </a:prstGeom>
          <a:noFill/>
          <a:ln w="28575">
            <a:solidFill>
              <a:srgbClr val="CC0000"/>
            </a:solidFill>
            <a:miter lim="800000"/>
            <a:headEnd/>
            <a:tailEnd/>
          </a:ln>
        </p:spPr>
      </p:pic>
      <p:sp>
        <p:nvSpPr>
          <p:cNvPr id="802824" name="Text Box 6"/>
          <p:cNvSpPr txBox="1">
            <a:spLocks noChangeArrowheads="1"/>
          </p:cNvSpPr>
          <p:nvPr/>
        </p:nvSpPr>
        <p:spPr bwMode="auto">
          <a:xfrm>
            <a:off x="0" y="0"/>
            <a:ext cx="5219700" cy="67024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spcBef>
                <a:spcPts val="1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 u="sng">
                <a:solidFill>
                  <a:srgbClr val="FF0000"/>
                </a:solidFill>
                <a:latin typeface="Times New Roman" pitchFamily="18" charset="0"/>
              </a:rPr>
              <a:t>Всероссийский уровень: </a:t>
            </a:r>
          </a:p>
          <a:p>
            <a:pPr>
              <a:spcBef>
                <a:spcPts val="1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>
                <a:solidFill>
                  <a:srgbClr val="009900"/>
                </a:solidFill>
                <a:latin typeface="Times New Roman" pitchFamily="18" charset="0"/>
              </a:rPr>
              <a:t>Проект «Забвению не подлежит»</a:t>
            </a:r>
          </a:p>
          <a:p>
            <a:pPr>
              <a:spcBef>
                <a:spcPts val="1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>
                <a:solidFill>
                  <a:srgbClr val="009900"/>
                </a:solidFill>
                <a:latin typeface="Times New Roman" pitchFamily="18" charset="0"/>
              </a:rPr>
              <a:t>Проект «На взлете прерванный полет»» </a:t>
            </a:r>
          </a:p>
          <a:p>
            <a:pPr>
              <a:spcBef>
                <a:spcPts val="1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>
                <a:solidFill>
                  <a:srgbClr val="009900"/>
                </a:solidFill>
                <a:latin typeface="Times New Roman" pitchFamily="18" charset="0"/>
              </a:rPr>
              <a:t>Проект «Высок и свят их подвиг незабвенный»  </a:t>
            </a:r>
          </a:p>
          <a:p>
            <a:pPr>
              <a:spcBef>
                <a:spcPts val="1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>
                <a:solidFill>
                  <a:srgbClr val="008000"/>
                </a:solidFill>
                <a:latin typeface="Times New Roman" pitchFamily="18" charset="0"/>
              </a:rPr>
              <a:t>Проект «Сердцем к подвигу прикоснись»</a:t>
            </a:r>
          </a:p>
          <a:p>
            <a:pPr>
              <a:spcBef>
                <a:spcPts val="1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 u="sng">
                <a:solidFill>
                  <a:srgbClr val="FF0000"/>
                </a:solidFill>
                <a:latin typeface="Times New Roman" pitchFamily="18" charset="0"/>
              </a:rPr>
              <a:t>Областной уровень: </a:t>
            </a:r>
          </a:p>
          <a:p>
            <a:pPr>
              <a:spcBef>
                <a:spcPts val="1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>
                <a:solidFill>
                  <a:srgbClr val="009900"/>
                </a:solidFill>
                <a:latin typeface="Times New Roman" pitchFamily="18" charset="0"/>
              </a:rPr>
              <a:t>Проект «Этих дней не смолнет слава» ( на примере Дворца пионеров города Сызрани)</a:t>
            </a:r>
          </a:p>
          <a:p>
            <a:pPr>
              <a:spcBef>
                <a:spcPts val="1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>
                <a:solidFill>
                  <a:srgbClr val="009900"/>
                </a:solidFill>
                <a:latin typeface="Times New Roman" pitchFamily="18" charset="0"/>
              </a:rPr>
              <a:t>Проект «Музей 21 века»</a:t>
            </a:r>
            <a:r>
              <a:rPr lang="ru-RU" sz="1600" b="1">
                <a:solidFill>
                  <a:srgbClr val="3A08B8"/>
                </a:solidFill>
                <a:latin typeface="Times New Roman" pitchFamily="18" charset="0"/>
              </a:rPr>
              <a:t>                                                                                           </a:t>
            </a:r>
          </a:p>
          <a:p>
            <a:pPr>
              <a:spcBef>
                <a:spcPts val="1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 u="sng">
                <a:solidFill>
                  <a:srgbClr val="FF0000"/>
                </a:solidFill>
                <a:latin typeface="Times New Roman" pitchFamily="18" charset="0"/>
              </a:rPr>
              <a:t>Окружной и городской                                                                              уровни:</a:t>
            </a:r>
          </a:p>
          <a:p>
            <a:pPr>
              <a:spcBef>
                <a:spcPts val="1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>
                <a:solidFill>
                  <a:srgbClr val="009900"/>
                </a:solidFill>
                <a:latin typeface="Times New Roman" pitchFamily="18" charset="0"/>
              </a:rPr>
              <a:t>Проект</a:t>
            </a:r>
            <a:r>
              <a:rPr lang="ru-RU" sz="1600" b="1">
                <a:solidFill>
                  <a:srgbClr val="009900"/>
                </a:solidFill>
              </a:rPr>
              <a:t>ы:</a:t>
            </a:r>
          </a:p>
          <a:p>
            <a:pPr>
              <a:spcBef>
                <a:spcPts val="1000"/>
              </a:spcBef>
              <a:buFont typeface="Wingdings" pitchFamily="2" charset="2"/>
              <a:buChar char="Ø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>
                <a:solidFill>
                  <a:srgbClr val="009900"/>
                </a:solidFill>
                <a:latin typeface="Times New Roman" pitchFamily="18" charset="0"/>
              </a:rPr>
              <a:t> «Отчизны верные сыны»</a:t>
            </a:r>
          </a:p>
          <a:p>
            <a:pPr>
              <a:spcBef>
                <a:spcPts val="1000"/>
              </a:spcBef>
              <a:buFont typeface="Wingdings" pitchFamily="2" charset="2"/>
              <a:buChar char="Ø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>
                <a:solidFill>
                  <a:srgbClr val="009900"/>
                </a:solidFill>
                <a:latin typeface="Times New Roman" pitchFamily="18" charset="0"/>
              </a:rPr>
              <a:t> «Вахта памяти»</a:t>
            </a:r>
          </a:p>
          <a:p>
            <a:pPr>
              <a:spcBef>
                <a:spcPts val="1000"/>
              </a:spcBef>
              <a:buFont typeface="Wingdings" pitchFamily="2" charset="2"/>
              <a:buChar char="Ø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>
                <a:solidFill>
                  <a:srgbClr val="009900"/>
                </a:solidFill>
                <a:latin typeface="Times New Roman" pitchFamily="18" charset="0"/>
              </a:rPr>
              <a:t>  «Твори добро во благо другим</a:t>
            </a:r>
          </a:p>
          <a:p>
            <a:pPr>
              <a:spcBef>
                <a:spcPts val="1000"/>
              </a:spcBef>
              <a:buFont typeface="Wingdings" pitchFamily="2" charset="2"/>
              <a:buChar char="Ø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>
                <a:solidFill>
                  <a:srgbClr val="009900"/>
                </a:solidFill>
                <a:latin typeface="Times New Roman" pitchFamily="18" charset="0"/>
              </a:rPr>
              <a:t>«История боевой награды моей семьи» </a:t>
            </a:r>
          </a:p>
          <a:p>
            <a:pPr>
              <a:spcBef>
                <a:spcPts val="1000"/>
              </a:spcBef>
              <a:buFont typeface="Wingdings" pitchFamily="2" charset="2"/>
              <a:buChar char="Ø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>
                <a:solidFill>
                  <a:srgbClr val="009900"/>
                </a:solidFill>
                <a:latin typeface="Times New Roman" pitchFamily="18" charset="0"/>
              </a:rPr>
              <a:t>«Растим патриотами»</a:t>
            </a:r>
          </a:p>
          <a:p>
            <a:pPr>
              <a:spcBef>
                <a:spcPts val="1000"/>
              </a:spcBef>
              <a:buFont typeface="Wingdings" pitchFamily="2" charset="2"/>
              <a:buChar char="Ø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>
                <a:solidFill>
                  <a:srgbClr val="009900"/>
                </a:solidFill>
                <a:latin typeface="Times New Roman" pitchFamily="18" charset="0"/>
              </a:rPr>
              <a:t>«И 100 и 200 лет пройдёт, никто их подвиг не забудет»</a:t>
            </a:r>
            <a:endParaRPr lang="ru-RU" sz="1600" b="1">
              <a:solidFill>
                <a:srgbClr val="009900"/>
              </a:solidFill>
              <a:latin typeface="Times New Roman" pitchFamily="18" charset="0"/>
            </a:endParaRPr>
          </a:p>
        </p:txBody>
      </p:sp>
      <p:pic>
        <p:nvPicPr>
          <p:cNvPr id="802825" name="Picture 7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6732588" y="5148263"/>
            <a:ext cx="2232025" cy="1560512"/>
          </a:xfrm>
          <a:prstGeom prst="rect">
            <a:avLst/>
          </a:prstGeom>
          <a:noFill/>
          <a:ln w="19080">
            <a:solidFill>
              <a:srgbClr val="F78363"/>
            </a:solidFill>
            <a:miter lim="800000"/>
            <a:headEnd/>
            <a:tailEnd/>
          </a:ln>
        </p:spPr>
      </p:pic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2863775" y="3013075"/>
            <a:ext cx="1751169" cy="1266825"/>
          </a:xfrm>
          <a:prstGeom prst="rect">
            <a:avLst/>
          </a:prstGeom>
          <a:ln w="88900" cap="sq" cmpd="thickThin">
            <a:solidFill>
              <a:srgbClr val="0000CC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3731" name="Picture 3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5651500" y="4678363"/>
            <a:ext cx="1903413" cy="1349375"/>
          </a:xfrm>
          <a:prstGeom prst="rect">
            <a:avLst/>
          </a:prstGeom>
          <a:noFill/>
          <a:ln w="28575">
            <a:solidFill>
              <a:srgbClr val="3333FF"/>
            </a:solidFill>
            <a:round/>
            <a:headEnd/>
            <a:tailEnd/>
          </a:ln>
        </p:spPr>
      </p:pic>
      <p:pic>
        <p:nvPicPr>
          <p:cNvPr id="802828" name="Picture 12" descr="C:\Documents and Settings\Татьяна\Рабочий стол\фото18.jpg"/>
          <p:cNvPicPr>
            <a:picLocks noChangeAspect="1" noChangeArrowheads="1"/>
          </p:cNvPicPr>
          <p:nvPr/>
        </p:nvPicPr>
        <p:blipFill>
          <a:blip r:embed="rId9" r:link="rId10" cstate="email"/>
          <a:srcRect/>
          <a:stretch>
            <a:fillRect/>
          </a:stretch>
        </p:blipFill>
        <p:spPr bwMode="auto">
          <a:xfrm>
            <a:off x="4500563" y="2578100"/>
            <a:ext cx="1441450" cy="2016125"/>
          </a:xfrm>
          <a:prstGeom prst="rect">
            <a:avLst/>
          </a:prstGeom>
          <a:noFill/>
          <a:ln w="28575">
            <a:solidFill>
              <a:srgbClr val="008000"/>
            </a:solidFill>
            <a:miter lim="800000"/>
            <a:headEnd/>
            <a:tailEnd/>
          </a:ln>
        </p:spPr>
      </p:pic>
      <p:pic>
        <p:nvPicPr>
          <p:cNvPr id="802829" name="Picture 13" descr="сканирование0028"/>
          <p:cNvPicPr>
            <a:picLocks noChangeAspect="1" noChangeArrowheads="1"/>
          </p:cNvPicPr>
          <p:nvPr/>
        </p:nvPicPr>
        <p:blipFill>
          <a:blip r:embed="rId11" cstate="email"/>
          <a:srcRect/>
          <a:stretch>
            <a:fillRect/>
          </a:stretch>
        </p:blipFill>
        <p:spPr bwMode="auto">
          <a:xfrm>
            <a:off x="4500563" y="177800"/>
            <a:ext cx="1358900" cy="1958975"/>
          </a:xfrm>
          <a:prstGeom prst="rect">
            <a:avLst/>
          </a:prstGeom>
          <a:noFill/>
        </p:spPr>
      </p:pic>
      <p:pic>
        <p:nvPicPr>
          <p:cNvPr id="73736" name="Picture 8"/>
          <p:cNvPicPr>
            <a:picLocks noChangeAspect="1" noChangeArrowheads="1"/>
          </p:cNvPicPr>
          <p:nvPr/>
        </p:nvPicPr>
        <p:blipFill>
          <a:blip r:embed="rId12" cstate="email"/>
          <a:srcRect/>
          <a:stretch>
            <a:fillRect/>
          </a:stretch>
        </p:blipFill>
        <p:spPr bwMode="auto">
          <a:xfrm>
            <a:off x="7042173" y="282572"/>
            <a:ext cx="1200150" cy="1704975"/>
          </a:xfrm>
          <a:prstGeom prst="rect">
            <a:avLst/>
          </a:prstGeom>
          <a:ln w="88900" cap="sq" cmpd="thickThin">
            <a:solidFill>
              <a:schemeClr val="tx2">
                <a:lumMod val="75000"/>
                <a:lumOff val="2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4760" name="Picture 8"/>
          <p:cNvPicPr>
            <a:picLocks noChangeAspect="1" noChangeArrowheads="1"/>
          </p:cNvPicPr>
          <p:nvPr/>
        </p:nvPicPr>
        <p:blipFill>
          <a:blip r:embed="rId13" cstate="email"/>
          <a:srcRect/>
          <a:stretch>
            <a:fillRect/>
          </a:stretch>
        </p:blipFill>
        <p:spPr bwMode="auto">
          <a:xfrm>
            <a:off x="4572000" y="5322888"/>
            <a:ext cx="1828800" cy="1371600"/>
          </a:xfrm>
          <a:prstGeom prst="rect">
            <a:avLst/>
          </a:prstGeom>
          <a:noFill/>
          <a:ln w="28575">
            <a:solidFill>
              <a:srgbClr val="CC0000"/>
            </a:solidFill>
            <a:miter lim="800000"/>
            <a:headEnd/>
            <a:tailEnd/>
          </a:ln>
        </p:spPr>
      </p:pic>
      <p:pic>
        <p:nvPicPr>
          <p:cNvPr id="802832" name="Picture 11"/>
          <p:cNvPicPr>
            <a:picLocks noChangeAspect="1" noChangeArrowheads="1"/>
          </p:cNvPicPr>
          <p:nvPr/>
        </p:nvPicPr>
        <p:blipFill>
          <a:blip r:embed="rId14" cstate="email"/>
          <a:srcRect/>
          <a:stretch>
            <a:fillRect/>
          </a:stretch>
        </p:blipFill>
        <p:spPr bwMode="auto">
          <a:xfrm>
            <a:off x="5389563" y="3429000"/>
            <a:ext cx="1797050" cy="1349375"/>
          </a:xfrm>
          <a:prstGeom prst="rect">
            <a:avLst/>
          </a:prstGeom>
          <a:noFill/>
          <a:ln w="28575">
            <a:solidFill>
              <a:srgbClr val="CC0000"/>
            </a:solidFill>
            <a:miter lim="800000"/>
            <a:headEnd/>
            <a:tailEnd/>
          </a:ln>
        </p:spPr>
      </p:pic>
      <p:pic>
        <p:nvPicPr>
          <p:cNvPr id="802833" name="Picture 9"/>
          <p:cNvPicPr>
            <a:picLocks noChangeAspect="1" noChangeArrowheads="1"/>
          </p:cNvPicPr>
          <p:nvPr/>
        </p:nvPicPr>
        <p:blipFill>
          <a:blip r:embed="rId15" cstate="email">
            <a:lum bright="16000"/>
          </a:blip>
          <a:srcRect/>
          <a:stretch>
            <a:fillRect/>
          </a:stretch>
        </p:blipFill>
        <p:spPr bwMode="auto">
          <a:xfrm>
            <a:off x="6429375" y="2286000"/>
            <a:ext cx="1820863" cy="1503363"/>
          </a:xfrm>
          <a:prstGeom prst="rect">
            <a:avLst/>
          </a:prstGeom>
          <a:noFill/>
          <a:ln w="28575">
            <a:solidFill>
              <a:srgbClr val="CC0000"/>
            </a:solidFill>
            <a:miter lim="800000"/>
            <a:headEnd/>
            <a:tailEnd/>
          </a:ln>
        </p:spPr>
      </p:pic>
      <p:pic>
        <p:nvPicPr>
          <p:cNvPr id="802834" name="Picture 12"/>
          <p:cNvPicPr>
            <a:picLocks noChangeAspect="1" noChangeArrowheads="1"/>
          </p:cNvPicPr>
          <p:nvPr/>
        </p:nvPicPr>
        <p:blipFill>
          <a:blip r:embed="rId16" cstate="email"/>
          <a:srcRect/>
          <a:stretch>
            <a:fillRect/>
          </a:stretch>
        </p:blipFill>
        <p:spPr bwMode="auto">
          <a:xfrm>
            <a:off x="5435600" y="981075"/>
            <a:ext cx="1803400" cy="1473200"/>
          </a:xfrm>
          <a:prstGeom prst="rect">
            <a:avLst/>
          </a:prstGeom>
          <a:noFill/>
          <a:ln w="28575">
            <a:solidFill>
              <a:srgbClr val="CC0000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2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802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2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028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028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028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028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2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028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028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028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028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37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37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37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37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2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028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028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028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028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37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37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37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3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2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028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028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028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802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000"/>
                            </p:stCondLst>
                            <p:childTnLst>
                              <p:par>
                                <p:cTn id="5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2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028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8028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028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802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8000"/>
                            </p:stCondLst>
                            <p:childTnLst>
                              <p:par>
                                <p:cTn id="5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2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8028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8028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8028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802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9000"/>
                            </p:stCondLst>
                            <p:childTnLst>
                              <p:par>
                                <p:cTn id="6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2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8028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8028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8028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8028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0"/>
                            </p:stCondLst>
                            <p:childTnLst>
                              <p:par>
                                <p:cTn id="7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2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8028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8028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8028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8028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1000"/>
                            </p:stCondLst>
                            <p:childTnLst>
                              <p:par>
                                <p:cTn id="7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2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8028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8028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8028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8028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2000"/>
                            </p:stCondLst>
                            <p:childTnLst>
                              <p:par>
                                <p:cTn id="8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737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737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737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73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3000"/>
                            </p:stCondLst>
                            <p:childTnLst>
                              <p:par>
                                <p:cTn id="9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747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747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747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747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282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42" descr="юный спасатель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476375" y="1773238"/>
            <a:ext cx="2592388" cy="1828800"/>
          </a:xfrm>
          <a:prstGeom prst="rect">
            <a:avLst/>
          </a:prstGeom>
          <a:noFill/>
          <a:ln w="28575">
            <a:solidFill>
              <a:srgbClr val="008000"/>
            </a:solidFill>
            <a:miter lim="800000"/>
            <a:headEnd/>
            <a:tailEnd/>
          </a:ln>
        </p:spPr>
      </p:pic>
      <p:sp>
        <p:nvSpPr>
          <p:cNvPr id="77828" name="Rectangle 1"/>
          <p:cNvSpPr>
            <a:spLocks noChangeArrowheads="1"/>
          </p:cNvSpPr>
          <p:nvPr/>
        </p:nvSpPr>
        <p:spPr bwMode="auto">
          <a:xfrm>
            <a:off x="142875" y="642938"/>
            <a:ext cx="8785225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77829" name="Text Box 2"/>
          <p:cNvSpPr txBox="1">
            <a:spLocks noChangeArrowheads="1"/>
          </p:cNvSpPr>
          <p:nvPr/>
        </p:nvSpPr>
        <p:spPr bwMode="auto">
          <a:xfrm>
            <a:off x="250825" y="188913"/>
            <a:ext cx="3598863" cy="1581150"/>
          </a:xfrm>
          <a:prstGeom prst="rect">
            <a:avLst/>
          </a:prstGeom>
          <a:noFill/>
          <a:ln w="28440">
            <a:solidFill>
              <a:srgbClr val="CC0000"/>
            </a:solidFill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>
              <a:spcBef>
                <a:spcPts val="1125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400" b="1">
                <a:solidFill>
                  <a:srgbClr val="CC0000"/>
                </a:solidFill>
                <a:latin typeface="Times New Roman" pitchFamily="18" charset="0"/>
              </a:rPr>
              <a:t>Реализация мероприятий по патриотическому воспитанию</a:t>
            </a:r>
          </a:p>
        </p:txBody>
      </p:sp>
      <p:sp>
        <p:nvSpPr>
          <p:cNvPr id="77830" name="Text Box 3"/>
          <p:cNvSpPr txBox="1">
            <a:spLocks noChangeArrowheads="1"/>
          </p:cNvSpPr>
          <p:nvPr/>
        </p:nvSpPr>
        <p:spPr bwMode="auto">
          <a:xfrm>
            <a:off x="4643438" y="1196975"/>
            <a:ext cx="4105275" cy="6429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spcBef>
                <a:spcPts val="1125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>
                <a:solidFill>
                  <a:srgbClr val="009900"/>
                </a:solidFill>
                <a:latin typeface="Times New Roman" pitchFamily="18" charset="0"/>
              </a:rPr>
              <a:t>Акция, посвященная Дню памяти воинов-интернационалистов</a:t>
            </a:r>
          </a:p>
        </p:txBody>
      </p:sp>
      <p:sp>
        <p:nvSpPr>
          <p:cNvPr id="77831" name="Text Box 4"/>
          <p:cNvSpPr txBox="1">
            <a:spLocks noChangeArrowheads="1"/>
          </p:cNvSpPr>
          <p:nvPr/>
        </p:nvSpPr>
        <p:spPr bwMode="auto">
          <a:xfrm>
            <a:off x="4643438" y="1924050"/>
            <a:ext cx="4105275" cy="3984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spcBef>
                <a:spcPts val="1125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000" b="1">
                <a:solidFill>
                  <a:srgbClr val="C00000"/>
                </a:solidFill>
                <a:latin typeface="Times New Roman" pitchFamily="18" charset="0"/>
              </a:rPr>
              <a:t>Конкурс школьных музеев</a:t>
            </a:r>
          </a:p>
        </p:txBody>
      </p:sp>
      <p:sp>
        <p:nvSpPr>
          <p:cNvPr id="77832" name="Text Box 5"/>
          <p:cNvSpPr txBox="1">
            <a:spLocks noChangeArrowheads="1"/>
          </p:cNvSpPr>
          <p:nvPr/>
        </p:nvSpPr>
        <p:spPr bwMode="auto">
          <a:xfrm>
            <a:off x="4643438" y="2630488"/>
            <a:ext cx="4105275" cy="368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spcBef>
                <a:spcPts val="1125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>
                <a:solidFill>
                  <a:srgbClr val="009900"/>
                </a:solidFill>
                <a:latin typeface="Times New Roman" pitchFamily="18" charset="0"/>
              </a:rPr>
              <a:t>Городская акция «Вахта Памяти»</a:t>
            </a:r>
          </a:p>
        </p:txBody>
      </p:sp>
      <p:sp>
        <p:nvSpPr>
          <p:cNvPr id="77833" name="Text Box 6"/>
          <p:cNvSpPr txBox="1">
            <a:spLocks noChangeArrowheads="1"/>
          </p:cNvSpPr>
          <p:nvPr/>
        </p:nvSpPr>
        <p:spPr bwMode="auto">
          <a:xfrm>
            <a:off x="4643438" y="3074988"/>
            <a:ext cx="4105275" cy="7032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spcBef>
                <a:spcPts val="1125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000" b="1">
                <a:solidFill>
                  <a:srgbClr val="C00000"/>
                </a:solidFill>
                <a:latin typeface="Times New Roman" pitchFamily="18" charset="0"/>
              </a:rPr>
              <a:t>Военно-патриотическая игра «Орленок»</a:t>
            </a:r>
          </a:p>
        </p:txBody>
      </p:sp>
      <p:sp>
        <p:nvSpPr>
          <p:cNvPr id="77834" name="Text Box 7"/>
          <p:cNvSpPr txBox="1">
            <a:spLocks noChangeArrowheads="1"/>
          </p:cNvSpPr>
          <p:nvPr/>
        </p:nvSpPr>
        <p:spPr bwMode="auto">
          <a:xfrm>
            <a:off x="4643438" y="3795713"/>
            <a:ext cx="4105275" cy="7032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spcBef>
                <a:spcPts val="1125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000" b="1">
                <a:solidFill>
                  <a:srgbClr val="009900"/>
                </a:solidFill>
                <a:latin typeface="Times New Roman" pitchFamily="18" charset="0"/>
              </a:rPr>
              <a:t>Военно-патриотическая смена «Отчизны верные сыны!»</a:t>
            </a:r>
          </a:p>
        </p:txBody>
      </p:sp>
      <p:sp>
        <p:nvSpPr>
          <p:cNvPr id="77835" name="Text Box 8"/>
          <p:cNvSpPr txBox="1">
            <a:spLocks noChangeArrowheads="1"/>
          </p:cNvSpPr>
          <p:nvPr/>
        </p:nvSpPr>
        <p:spPr bwMode="auto">
          <a:xfrm>
            <a:off x="4643438" y="4508500"/>
            <a:ext cx="4105275" cy="3984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spcBef>
                <a:spcPts val="1125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000" b="1">
                <a:solidFill>
                  <a:srgbClr val="C00000"/>
                </a:solidFill>
                <a:latin typeface="Times New Roman" pitchFamily="18" charset="0"/>
              </a:rPr>
              <a:t>День города</a:t>
            </a:r>
          </a:p>
        </p:txBody>
      </p:sp>
      <p:sp>
        <p:nvSpPr>
          <p:cNvPr id="77836" name="Text Box 9"/>
          <p:cNvSpPr txBox="1">
            <a:spLocks noChangeArrowheads="1"/>
          </p:cNvSpPr>
          <p:nvPr/>
        </p:nvSpPr>
        <p:spPr bwMode="auto">
          <a:xfrm>
            <a:off x="4643438" y="4960938"/>
            <a:ext cx="4105275" cy="9175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spcBef>
                <a:spcPts val="1125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>
                <a:solidFill>
                  <a:srgbClr val="009900"/>
                </a:solidFill>
                <a:latin typeface="Times New Roman" pitchFamily="18" charset="0"/>
              </a:rPr>
              <a:t>Акция «Эстафета добрых дел», посвященная Дню народного Единства</a:t>
            </a:r>
          </a:p>
        </p:txBody>
      </p:sp>
      <p:sp>
        <p:nvSpPr>
          <p:cNvPr id="77837" name="Text Box 10"/>
          <p:cNvSpPr txBox="1">
            <a:spLocks noChangeArrowheads="1"/>
          </p:cNvSpPr>
          <p:nvPr/>
        </p:nvSpPr>
        <p:spPr bwMode="auto">
          <a:xfrm>
            <a:off x="4643438" y="5949950"/>
            <a:ext cx="4105275" cy="3984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spcBef>
                <a:spcPts val="1125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000" b="1">
                <a:solidFill>
                  <a:srgbClr val="C00000"/>
                </a:solidFill>
                <a:latin typeface="Times New Roman" pitchFamily="18" charset="0"/>
              </a:rPr>
              <a:t>Городской молодежный Форум</a:t>
            </a:r>
          </a:p>
        </p:txBody>
      </p:sp>
      <p:grpSp>
        <p:nvGrpSpPr>
          <p:cNvPr id="77838" name="Group 11"/>
          <p:cNvGrpSpPr>
            <a:grpSpLocks/>
          </p:cNvGrpSpPr>
          <p:nvPr/>
        </p:nvGrpSpPr>
        <p:grpSpPr bwMode="auto">
          <a:xfrm>
            <a:off x="3924300" y="1412875"/>
            <a:ext cx="712788" cy="4748213"/>
            <a:chOff x="2472" y="890"/>
            <a:chExt cx="449" cy="2991"/>
          </a:xfrm>
        </p:grpSpPr>
        <p:sp>
          <p:nvSpPr>
            <p:cNvPr id="77856" name="Line 12"/>
            <p:cNvSpPr>
              <a:spLocks noChangeShapeType="1"/>
            </p:cNvSpPr>
            <p:nvPr/>
          </p:nvSpPr>
          <p:spPr bwMode="auto">
            <a:xfrm>
              <a:off x="2716" y="890"/>
              <a:ext cx="1" cy="2991"/>
            </a:xfrm>
            <a:prstGeom prst="line">
              <a:avLst/>
            </a:prstGeom>
            <a:noFill/>
            <a:ln w="28440">
              <a:solidFill>
                <a:srgbClr val="CC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77857" name="Line 13"/>
            <p:cNvSpPr>
              <a:spLocks noChangeShapeType="1"/>
            </p:cNvSpPr>
            <p:nvPr/>
          </p:nvSpPr>
          <p:spPr bwMode="auto">
            <a:xfrm>
              <a:off x="2472" y="890"/>
              <a:ext cx="450" cy="1"/>
            </a:xfrm>
            <a:prstGeom prst="line">
              <a:avLst/>
            </a:prstGeom>
            <a:noFill/>
            <a:ln w="28440">
              <a:solidFill>
                <a:srgbClr val="CC0000"/>
              </a:solidFill>
              <a:miter lim="800000"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77858" name="Line 14"/>
            <p:cNvSpPr>
              <a:spLocks noChangeShapeType="1"/>
            </p:cNvSpPr>
            <p:nvPr/>
          </p:nvSpPr>
          <p:spPr bwMode="auto">
            <a:xfrm>
              <a:off x="2716" y="3881"/>
              <a:ext cx="204" cy="1"/>
            </a:xfrm>
            <a:prstGeom prst="line">
              <a:avLst/>
            </a:prstGeom>
            <a:noFill/>
            <a:ln w="28440">
              <a:solidFill>
                <a:srgbClr val="CC0000"/>
              </a:solidFill>
              <a:miter lim="800000"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77859" name="Line 15"/>
            <p:cNvSpPr>
              <a:spLocks noChangeShapeType="1"/>
            </p:cNvSpPr>
            <p:nvPr/>
          </p:nvSpPr>
          <p:spPr bwMode="auto">
            <a:xfrm>
              <a:off x="2716" y="3246"/>
              <a:ext cx="204" cy="1"/>
            </a:xfrm>
            <a:prstGeom prst="line">
              <a:avLst/>
            </a:prstGeom>
            <a:noFill/>
            <a:ln w="28440">
              <a:solidFill>
                <a:srgbClr val="CC0000"/>
              </a:solidFill>
              <a:miter lim="800000"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77860" name="Line 16"/>
            <p:cNvSpPr>
              <a:spLocks noChangeShapeType="1"/>
            </p:cNvSpPr>
            <p:nvPr/>
          </p:nvSpPr>
          <p:spPr bwMode="auto">
            <a:xfrm>
              <a:off x="2716" y="2973"/>
              <a:ext cx="204" cy="1"/>
            </a:xfrm>
            <a:prstGeom prst="line">
              <a:avLst/>
            </a:prstGeom>
            <a:noFill/>
            <a:ln w="28440">
              <a:solidFill>
                <a:srgbClr val="CC0000"/>
              </a:solidFill>
              <a:miter lim="800000"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77861" name="Line 17"/>
            <p:cNvSpPr>
              <a:spLocks noChangeShapeType="1"/>
            </p:cNvSpPr>
            <p:nvPr/>
          </p:nvSpPr>
          <p:spPr bwMode="auto">
            <a:xfrm>
              <a:off x="2716" y="2520"/>
              <a:ext cx="204" cy="1"/>
            </a:xfrm>
            <a:prstGeom prst="line">
              <a:avLst/>
            </a:prstGeom>
            <a:noFill/>
            <a:ln w="28440">
              <a:solidFill>
                <a:srgbClr val="CC0000"/>
              </a:solidFill>
              <a:miter lim="800000"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77862" name="Line 18"/>
            <p:cNvSpPr>
              <a:spLocks noChangeShapeType="1"/>
            </p:cNvSpPr>
            <p:nvPr/>
          </p:nvSpPr>
          <p:spPr bwMode="auto">
            <a:xfrm>
              <a:off x="2716" y="2069"/>
              <a:ext cx="204" cy="1"/>
            </a:xfrm>
            <a:prstGeom prst="line">
              <a:avLst/>
            </a:prstGeom>
            <a:noFill/>
            <a:ln w="28440">
              <a:solidFill>
                <a:srgbClr val="CC0000"/>
              </a:solidFill>
              <a:miter lim="800000"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77863" name="Line 19"/>
            <p:cNvSpPr>
              <a:spLocks noChangeShapeType="1"/>
            </p:cNvSpPr>
            <p:nvPr/>
          </p:nvSpPr>
          <p:spPr bwMode="auto">
            <a:xfrm>
              <a:off x="2716" y="1772"/>
              <a:ext cx="204" cy="1"/>
            </a:xfrm>
            <a:prstGeom prst="line">
              <a:avLst/>
            </a:prstGeom>
            <a:noFill/>
            <a:ln w="28440">
              <a:solidFill>
                <a:srgbClr val="CC0000"/>
              </a:solidFill>
              <a:miter lim="800000"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77864" name="Line 20"/>
            <p:cNvSpPr>
              <a:spLocks noChangeShapeType="1"/>
            </p:cNvSpPr>
            <p:nvPr/>
          </p:nvSpPr>
          <p:spPr bwMode="auto">
            <a:xfrm>
              <a:off x="2716" y="1344"/>
              <a:ext cx="204" cy="1"/>
            </a:xfrm>
            <a:prstGeom prst="line">
              <a:avLst/>
            </a:prstGeom>
            <a:noFill/>
            <a:ln w="28440">
              <a:solidFill>
                <a:srgbClr val="CC0000"/>
              </a:solidFill>
              <a:miter lim="800000"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77854" name="Line 25"/>
          <p:cNvSpPr>
            <a:spLocks noChangeShapeType="1"/>
          </p:cNvSpPr>
          <p:nvPr/>
        </p:nvSpPr>
        <p:spPr bwMode="auto">
          <a:xfrm>
            <a:off x="1619250" y="3644900"/>
            <a:ext cx="1219200" cy="1588"/>
          </a:xfrm>
          <a:prstGeom prst="line">
            <a:avLst/>
          </a:prstGeom>
          <a:noFill/>
          <a:ln w="9360">
            <a:solidFill>
              <a:srgbClr val="CC0000"/>
            </a:solidFill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7855" name="Line 26"/>
          <p:cNvSpPr>
            <a:spLocks noChangeShapeType="1"/>
          </p:cNvSpPr>
          <p:nvPr/>
        </p:nvSpPr>
        <p:spPr bwMode="auto">
          <a:xfrm>
            <a:off x="2838450" y="3644900"/>
            <a:ext cx="1588" cy="1003300"/>
          </a:xfrm>
          <a:prstGeom prst="line">
            <a:avLst/>
          </a:prstGeom>
          <a:noFill/>
          <a:ln w="9360">
            <a:solidFill>
              <a:srgbClr val="CC0000"/>
            </a:solidFill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grpSp>
        <p:nvGrpSpPr>
          <p:cNvPr id="77869" name="Group 45"/>
          <p:cNvGrpSpPr>
            <a:grpSpLocks/>
          </p:cNvGrpSpPr>
          <p:nvPr/>
        </p:nvGrpSpPr>
        <p:grpSpPr bwMode="auto">
          <a:xfrm>
            <a:off x="2146300" y="3846513"/>
            <a:ext cx="1220788" cy="1003300"/>
            <a:chOff x="1352" y="2423"/>
            <a:chExt cx="769" cy="632"/>
          </a:xfrm>
        </p:grpSpPr>
        <p:sp>
          <p:nvSpPr>
            <p:cNvPr id="77852" name="Line 28"/>
            <p:cNvSpPr>
              <a:spLocks noChangeShapeType="1"/>
            </p:cNvSpPr>
            <p:nvPr/>
          </p:nvSpPr>
          <p:spPr bwMode="auto">
            <a:xfrm>
              <a:off x="1352" y="2423"/>
              <a:ext cx="768" cy="1"/>
            </a:xfrm>
            <a:prstGeom prst="line">
              <a:avLst/>
            </a:prstGeom>
            <a:noFill/>
            <a:ln w="9360">
              <a:solidFill>
                <a:srgbClr val="00547E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77853" name="Line 29"/>
            <p:cNvSpPr>
              <a:spLocks noChangeShapeType="1"/>
            </p:cNvSpPr>
            <p:nvPr/>
          </p:nvSpPr>
          <p:spPr bwMode="auto">
            <a:xfrm>
              <a:off x="2120" y="2423"/>
              <a:ext cx="1" cy="632"/>
            </a:xfrm>
            <a:prstGeom prst="line">
              <a:avLst/>
            </a:prstGeom>
            <a:noFill/>
            <a:ln w="9360">
              <a:solidFill>
                <a:srgbClr val="00547E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77868" name="Group 44"/>
          <p:cNvGrpSpPr>
            <a:grpSpLocks/>
          </p:cNvGrpSpPr>
          <p:nvPr/>
        </p:nvGrpSpPr>
        <p:grpSpPr bwMode="auto">
          <a:xfrm>
            <a:off x="850900" y="5499100"/>
            <a:ext cx="1447800" cy="1204913"/>
            <a:chOff x="536" y="3464"/>
            <a:chExt cx="912" cy="759"/>
          </a:xfrm>
        </p:grpSpPr>
        <p:grpSp>
          <p:nvGrpSpPr>
            <p:cNvPr id="77846" name="Group 31"/>
            <p:cNvGrpSpPr>
              <a:grpSpLocks/>
            </p:cNvGrpSpPr>
            <p:nvPr/>
          </p:nvGrpSpPr>
          <p:grpSpPr bwMode="auto">
            <a:xfrm>
              <a:off x="663" y="3574"/>
              <a:ext cx="785" cy="649"/>
              <a:chOff x="694" y="3149"/>
              <a:chExt cx="785" cy="649"/>
            </a:xfrm>
          </p:grpSpPr>
          <p:sp>
            <p:nvSpPr>
              <p:cNvPr id="77850" name="Line 32"/>
              <p:cNvSpPr>
                <a:spLocks noChangeShapeType="1"/>
              </p:cNvSpPr>
              <p:nvPr/>
            </p:nvSpPr>
            <p:spPr bwMode="auto">
              <a:xfrm flipH="1">
                <a:off x="693" y="3787"/>
                <a:ext cx="788" cy="1"/>
              </a:xfrm>
              <a:prstGeom prst="line">
                <a:avLst/>
              </a:prstGeom>
              <a:noFill/>
              <a:ln w="9360">
                <a:solidFill>
                  <a:srgbClr val="CC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7851" name="Line 33"/>
              <p:cNvSpPr>
                <a:spLocks noChangeShapeType="1"/>
              </p:cNvSpPr>
              <p:nvPr/>
            </p:nvSpPr>
            <p:spPr bwMode="auto">
              <a:xfrm flipV="1">
                <a:off x="706" y="3148"/>
                <a:ext cx="1" cy="652"/>
              </a:xfrm>
              <a:prstGeom prst="line">
                <a:avLst/>
              </a:prstGeom>
              <a:noFill/>
              <a:ln w="9360">
                <a:solidFill>
                  <a:srgbClr val="CC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7847" name="Group 34"/>
            <p:cNvGrpSpPr>
              <a:grpSpLocks/>
            </p:cNvGrpSpPr>
            <p:nvPr/>
          </p:nvGrpSpPr>
          <p:grpSpPr bwMode="auto">
            <a:xfrm>
              <a:off x="536" y="3464"/>
              <a:ext cx="767" cy="649"/>
              <a:chOff x="567" y="3039"/>
              <a:chExt cx="767" cy="649"/>
            </a:xfrm>
          </p:grpSpPr>
          <p:sp>
            <p:nvSpPr>
              <p:cNvPr id="77848" name="Line 35"/>
              <p:cNvSpPr>
                <a:spLocks noChangeShapeType="1"/>
              </p:cNvSpPr>
              <p:nvPr/>
            </p:nvSpPr>
            <p:spPr bwMode="auto">
              <a:xfrm>
                <a:off x="567" y="3677"/>
                <a:ext cx="768" cy="1"/>
              </a:xfrm>
              <a:prstGeom prst="line">
                <a:avLst/>
              </a:prstGeom>
              <a:noFill/>
              <a:ln w="9360">
                <a:solidFill>
                  <a:srgbClr val="00547E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7849" name="Line 36"/>
              <p:cNvSpPr>
                <a:spLocks noChangeShapeType="1"/>
              </p:cNvSpPr>
              <p:nvPr/>
            </p:nvSpPr>
            <p:spPr bwMode="auto">
              <a:xfrm flipV="1">
                <a:off x="567" y="3038"/>
                <a:ext cx="1" cy="652"/>
              </a:xfrm>
              <a:prstGeom prst="line">
                <a:avLst/>
              </a:prstGeom>
              <a:noFill/>
              <a:ln w="9360">
                <a:solidFill>
                  <a:srgbClr val="00547E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</p:grpSp>
      <p:pic>
        <p:nvPicPr>
          <p:cNvPr id="77870" name="Picture 46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0" y="3500438"/>
            <a:ext cx="1633538" cy="2519362"/>
          </a:xfrm>
          <a:prstGeom prst="rect">
            <a:avLst/>
          </a:prstGeom>
          <a:noFill/>
          <a:ln w="28575">
            <a:solidFill>
              <a:srgbClr val="008000"/>
            </a:solidFill>
            <a:miter lim="800000"/>
            <a:headEnd/>
            <a:tailEnd/>
          </a:ln>
        </p:spPr>
      </p:pic>
      <p:pic>
        <p:nvPicPr>
          <p:cNvPr id="77871" name="Picture 47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2484438" y="4552950"/>
            <a:ext cx="1528762" cy="2305050"/>
          </a:xfrm>
          <a:prstGeom prst="rect">
            <a:avLst/>
          </a:prstGeom>
          <a:noFill/>
          <a:ln w="28575">
            <a:solidFill>
              <a:srgbClr val="008000"/>
            </a:solidFill>
            <a:miter lim="800000"/>
            <a:headEnd/>
            <a:tailEnd/>
          </a:ln>
        </p:spPr>
      </p:pic>
      <p:sp>
        <p:nvSpPr>
          <p:cNvPr id="77873" name="Rectangle 49"/>
          <p:cNvSpPr>
            <a:spLocks noChangeArrowheads="1"/>
          </p:cNvSpPr>
          <p:nvPr/>
        </p:nvSpPr>
        <p:spPr bwMode="auto">
          <a:xfrm>
            <a:off x="0" y="17764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77872" name="Object 48"/>
          <p:cNvGraphicFramePr>
            <a:graphicFrameLocks noChangeAspect="1"/>
          </p:cNvGraphicFramePr>
          <p:nvPr/>
        </p:nvGraphicFramePr>
        <p:xfrm>
          <a:off x="1258888" y="3789363"/>
          <a:ext cx="1511300" cy="2017712"/>
        </p:xfrm>
        <a:graphic>
          <a:graphicData uri="http://schemas.openxmlformats.org/presentationml/2006/ole">
            <p:oleObj spid="_x0000_s77872" r:id="rId7" imgW="2743200" imgH="3657600" progId="Photoshop.Image.10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778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78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1000"/>
                                        <p:tgtEl>
                                          <p:spTgt spid="778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1000"/>
                                        <p:tgtEl>
                                          <p:spTgt spid="778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1000"/>
                                        <p:tgtEl>
                                          <p:spTgt spid="778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1000"/>
                                        <p:tgtEl>
                                          <p:spTgt spid="778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500"/>
                            </p:stCondLst>
                            <p:childTnLst>
                              <p:par>
                                <p:cTn id="2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1000"/>
                                        <p:tgtEl>
                                          <p:spTgt spid="778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500"/>
                            </p:stCondLst>
                            <p:childTnLst>
                              <p:par>
                                <p:cTn id="3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1000"/>
                                        <p:tgtEl>
                                          <p:spTgt spid="778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500"/>
                            </p:stCondLst>
                            <p:childTnLst>
                              <p:par>
                                <p:cTn id="3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1000"/>
                                        <p:tgtEl>
                                          <p:spTgt spid="778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500"/>
                            </p:stCondLst>
                            <p:childTnLst>
                              <p:par>
                                <p:cTn id="4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1000"/>
                                        <p:tgtEl>
                                          <p:spTgt spid="778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500"/>
                            </p:stCondLst>
                            <p:childTnLst>
                              <p:par>
                                <p:cTn id="4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78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78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78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77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829" grpId="0" animBg="1"/>
      <p:bldP spid="77830" grpId="0"/>
      <p:bldP spid="77831" grpId="0"/>
      <p:bldP spid="77832" grpId="0"/>
      <p:bldP spid="77833" grpId="0"/>
      <p:bldP spid="77834" grpId="0"/>
      <p:bldP spid="77835" grpId="0"/>
      <p:bldP spid="77836" grpId="0"/>
      <p:bldP spid="7783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46" name="Rectangle 2"/>
          <p:cNvSpPr>
            <a:spLocks noChangeArrowheads="1"/>
          </p:cNvSpPr>
          <p:nvPr/>
        </p:nvSpPr>
        <p:spPr bwMode="auto">
          <a:xfrm>
            <a:off x="611188" y="260350"/>
            <a:ext cx="8001000" cy="6413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3600" b="1" u="sng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Основные направления в работе</a:t>
            </a:r>
          </a:p>
        </p:txBody>
      </p:sp>
      <p:sp>
        <p:nvSpPr>
          <p:cNvPr id="68630" name="Стрелка вправо 15"/>
          <p:cNvSpPr>
            <a:spLocks noChangeArrowheads="1"/>
          </p:cNvSpPr>
          <p:nvPr/>
        </p:nvSpPr>
        <p:spPr bwMode="auto">
          <a:xfrm>
            <a:off x="179388" y="1916113"/>
            <a:ext cx="357187" cy="269875"/>
          </a:xfrm>
          <a:prstGeom prst="rightArrow">
            <a:avLst>
              <a:gd name="adj1" fmla="val 50000"/>
              <a:gd name="adj2" fmla="val 66176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>
              <a:solidFill>
                <a:srgbClr val="FF0000"/>
              </a:solidFill>
            </a:endParaRPr>
          </a:p>
        </p:txBody>
      </p:sp>
      <p:sp>
        <p:nvSpPr>
          <p:cNvPr id="68631" name="Стрелка вправо 16"/>
          <p:cNvSpPr>
            <a:spLocks noChangeArrowheads="1"/>
          </p:cNvSpPr>
          <p:nvPr/>
        </p:nvSpPr>
        <p:spPr bwMode="auto">
          <a:xfrm>
            <a:off x="250825" y="2636838"/>
            <a:ext cx="357188" cy="287337"/>
          </a:xfrm>
          <a:prstGeom prst="rightArrow">
            <a:avLst>
              <a:gd name="adj1" fmla="val 50000"/>
              <a:gd name="adj2" fmla="val 62155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68632" name="Стрелка вправо 17"/>
          <p:cNvSpPr>
            <a:spLocks noChangeArrowheads="1"/>
          </p:cNvSpPr>
          <p:nvPr/>
        </p:nvSpPr>
        <p:spPr bwMode="auto">
          <a:xfrm>
            <a:off x="250825" y="3357563"/>
            <a:ext cx="357188" cy="269875"/>
          </a:xfrm>
          <a:prstGeom prst="rightArrow">
            <a:avLst>
              <a:gd name="adj1" fmla="val 50000"/>
              <a:gd name="adj2" fmla="val 66177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68633" name="Стрелка вправо 18"/>
          <p:cNvSpPr>
            <a:spLocks noChangeArrowheads="1"/>
          </p:cNvSpPr>
          <p:nvPr/>
        </p:nvSpPr>
        <p:spPr bwMode="auto">
          <a:xfrm>
            <a:off x="250825" y="4437063"/>
            <a:ext cx="357188" cy="268287"/>
          </a:xfrm>
          <a:prstGeom prst="rightArrow">
            <a:avLst>
              <a:gd name="adj1" fmla="val 50000"/>
              <a:gd name="adj2" fmla="val 66568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68634" name="Стрелка вправо 19"/>
          <p:cNvSpPr>
            <a:spLocks noChangeArrowheads="1"/>
          </p:cNvSpPr>
          <p:nvPr/>
        </p:nvSpPr>
        <p:spPr bwMode="auto">
          <a:xfrm>
            <a:off x="250825" y="5445125"/>
            <a:ext cx="357188" cy="268288"/>
          </a:xfrm>
          <a:prstGeom prst="rightArrow">
            <a:avLst>
              <a:gd name="adj1" fmla="val 50000"/>
              <a:gd name="adj2" fmla="val 66568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68648" name="Text Box 40"/>
          <p:cNvSpPr txBox="1">
            <a:spLocks noChangeArrowheads="1"/>
          </p:cNvSpPr>
          <p:nvPr/>
        </p:nvSpPr>
        <p:spPr bwMode="auto">
          <a:xfrm>
            <a:off x="862013" y="1196975"/>
            <a:ext cx="8281987" cy="4486275"/>
          </a:xfrm>
          <a:prstGeom prst="rect">
            <a:avLst/>
          </a:prstGeom>
          <a:noFill/>
          <a:ln w="38100">
            <a:solidFill>
              <a:srgbClr val="008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2800" b="1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Обучение учащихся работе с научной литературой.</a:t>
            </a:r>
          </a:p>
          <a:p>
            <a:r>
              <a:rPr lang="ru-RU" sz="2800" b="1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Формирование культуры научного исследования.</a:t>
            </a:r>
          </a:p>
          <a:p>
            <a:r>
              <a:rPr lang="ru-RU" sz="2800" b="1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Оказание практической помощи учащимся в проведении  исследовательской работы</a:t>
            </a:r>
          </a:p>
          <a:p>
            <a:r>
              <a:rPr lang="ru-RU" sz="2800" b="1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Организация индивидуальных консультаций  в ходе научных исследований учащихся.</a:t>
            </a:r>
          </a:p>
          <a:p>
            <a:pPr>
              <a:spcBef>
                <a:spcPct val="20000"/>
              </a:spcBef>
              <a:buClrTx/>
              <a:buSzTx/>
              <a:buFontTx/>
              <a:buNone/>
            </a:pPr>
            <a:r>
              <a:rPr lang="ru-RU" sz="2800" b="1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Организация индивидуальных консультаций  в ходе научных исследований учащихся.</a:t>
            </a:r>
          </a:p>
        </p:txBody>
      </p:sp>
    </p:spTree>
  </p:cSld>
  <p:clrMapOvr>
    <a:masterClrMapping/>
  </p:clrMapOvr>
  <p:transition/>
  <p:timing>
    <p:tnLst>
      <p:par>
        <p:cTn id="1" dur="indefinite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686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8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8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8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8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8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1000"/>
                                        <p:tgtEl>
                                          <p:spTgt spid="686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46" grpId="0"/>
      <p:bldP spid="68630" grpId="0" animBg="1"/>
      <p:bldP spid="68631" grpId="0" animBg="1"/>
      <p:bldP spid="68632" grpId="0" animBg="1"/>
      <p:bldP spid="68633" grpId="0" animBg="1"/>
      <p:bldP spid="68634" grpId="0" animBg="1"/>
      <p:bldP spid="6864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5650" name="Picture 3" descr="D:\Документы Neo\Фото\Долбилова\Сызрань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9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4106861" y="3063299"/>
            <a:ext cx="4643469" cy="34163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914400">
              <a:buClrTx/>
              <a:buSzTx/>
              <a:buFontTx/>
              <a:buNone/>
              <a:defRPr/>
            </a:pPr>
            <a:r>
              <a:rPr lang="ru-RU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gradFill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Крепость и звон колоколен,</a:t>
            </a:r>
          </a:p>
          <a:p>
            <a:pPr defTabSz="914400">
              <a:buClrTx/>
              <a:buSzTx/>
              <a:buFontTx/>
              <a:buNone/>
              <a:defRPr/>
            </a:pPr>
            <a:r>
              <a:rPr lang="ru-RU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gradFill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Наша молитва и кров,</a:t>
            </a:r>
          </a:p>
          <a:p>
            <a:pPr defTabSz="914400">
              <a:buClrTx/>
              <a:buSzTx/>
              <a:buFontTx/>
              <a:buNone/>
              <a:defRPr/>
            </a:pPr>
            <a:r>
              <a:rPr lang="ru-RU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gradFill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Маленький город на Волге-</a:t>
            </a:r>
          </a:p>
          <a:p>
            <a:pPr defTabSz="914400">
              <a:buClrTx/>
              <a:buSzTx/>
              <a:buFontTx/>
              <a:buNone/>
              <a:defRPr/>
            </a:pPr>
            <a:r>
              <a:rPr lang="ru-RU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gradFill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Город зеленых ветров</a:t>
            </a:r>
          </a:p>
          <a:p>
            <a:pPr defTabSz="914400">
              <a:buClrTx/>
              <a:buSzTx/>
              <a:buFontTx/>
              <a:buNone/>
              <a:defRPr/>
            </a:pPr>
            <a:endParaRPr lang="ru-RU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gradFill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0"/>
              </a:gra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defTabSz="914400">
              <a:buClrTx/>
              <a:buSzTx/>
              <a:buFontTx/>
              <a:buNone/>
              <a:defRPr/>
            </a:pPr>
            <a:r>
              <a:rPr lang="ru-RU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gradFill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Верю, вернусь я с победой,</a:t>
            </a:r>
          </a:p>
          <a:p>
            <a:pPr defTabSz="914400">
              <a:buClrTx/>
              <a:buSzTx/>
              <a:buFontTx/>
              <a:buNone/>
              <a:defRPr/>
            </a:pPr>
            <a:r>
              <a:rPr lang="ru-RU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gradFill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Встретит хлеб- солью меня,</a:t>
            </a:r>
          </a:p>
          <a:p>
            <a:pPr defTabSz="914400">
              <a:buClrTx/>
              <a:buSzTx/>
              <a:buFontTx/>
              <a:buNone/>
              <a:defRPr/>
            </a:pPr>
            <a:r>
              <a:rPr lang="ru-RU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gradFill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Маленький город на Волге,</a:t>
            </a:r>
          </a:p>
          <a:p>
            <a:pPr defTabSz="914400">
              <a:buClrTx/>
              <a:buSzTx/>
              <a:buFontTx/>
              <a:buNone/>
              <a:defRPr/>
            </a:pPr>
            <a:r>
              <a:rPr lang="ru-RU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gradFill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Сызрань родная моя!</a:t>
            </a:r>
          </a:p>
        </p:txBody>
      </p:sp>
      <p:sp>
        <p:nvSpPr>
          <p:cNvPr id="795652" name="WordArt 4"/>
          <p:cNvSpPr>
            <a:spLocks noChangeArrowheads="1" noChangeShapeType="1" noTextEdit="1"/>
          </p:cNvSpPr>
          <p:nvPr/>
        </p:nvSpPr>
        <p:spPr bwMode="auto">
          <a:xfrm>
            <a:off x="1619250" y="260350"/>
            <a:ext cx="4257675" cy="4667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200" b="1" kern="10">
                <a:ln w="19050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99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Сызрань любимая моя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7" name="Rectangle 2"/>
          <p:cNvSpPr>
            <a:spLocks noChangeArrowheads="1"/>
          </p:cNvSpPr>
          <p:nvPr/>
        </p:nvSpPr>
        <p:spPr bwMode="auto">
          <a:xfrm>
            <a:off x="611188" y="260350"/>
            <a:ext cx="8001000" cy="6413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3600" b="1" u="sng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Методы научного исследования:</a:t>
            </a:r>
          </a:p>
        </p:txBody>
      </p:sp>
      <p:sp>
        <p:nvSpPr>
          <p:cNvPr id="71688" name="Text Box 2"/>
          <p:cNvSpPr txBox="1">
            <a:spLocks noChangeArrowheads="1"/>
          </p:cNvSpPr>
          <p:nvPr/>
        </p:nvSpPr>
        <p:spPr bwMode="auto">
          <a:xfrm>
            <a:off x="468313" y="1268413"/>
            <a:ext cx="8224837" cy="4860925"/>
          </a:xfrm>
          <a:prstGeom prst="rect">
            <a:avLst/>
          </a:prstGeom>
          <a:noFill/>
          <a:ln w="38100">
            <a:solidFill>
              <a:srgbClr val="339966"/>
            </a:solidFill>
            <a:round/>
            <a:headEnd/>
            <a:tailEnd/>
          </a:ln>
        </p:spPr>
        <p:txBody>
          <a:bodyPr lIns="90000" tIns="46800" rIns="90000" bIns="46800"/>
          <a:lstStyle/>
          <a:p>
            <a:pPr marL="333375" indent="-333375">
              <a:lnSpc>
                <a:spcPct val="90000"/>
              </a:lnSpc>
              <a:spcAft>
                <a:spcPts val="1425"/>
              </a:spcAft>
              <a:buFont typeface="Wingdings" pitchFamily="2" charset="2"/>
              <a:buChar char=""/>
              <a:tabLst>
                <a:tab pos="3349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</a:pPr>
            <a:r>
              <a:rPr lang="ru-RU" sz="2800" b="1">
                <a:solidFill>
                  <a:srgbClr val="008000"/>
                </a:solidFill>
                <a:latin typeface="Times New Roman" pitchFamily="18" charset="0"/>
              </a:rPr>
              <a:t>Методы, направленные на теоретическое изучение проблемы, например на изучение литературных источников, письменных, архивных материалов;</a:t>
            </a:r>
          </a:p>
          <a:p>
            <a:pPr marL="333375" indent="-333375">
              <a:lnSpc>
                <a:spcPct val="90000"/>
              </a:lnSpc>
              <a:spcAft>
                <a:spcPts val="1425"/>
              </a:spcAft>
              <a:buFont typeface="Wingdings" pitchFamily="2" charset="2"/>
              <a:buChar char=""/>
              <a:tabLst>
                <a:tab pos="3349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</a:pPr>
            <a:r>
              <a:rPr lang="ru-RU" sz="2800" b="1">
                <a:solidFill>
                  <a:srgbClr val="008000"/>
                </a:solidFill>
                <a:latin typeface="Times New Roman" pitchFamily="18" charset="0"/>
              </a:rPr>
              <a:t>Методы, обеспечивающие получение практических результатов исследования проблемы: наблюдение, беседа, анкетирование.</a:t>
            </a:r>
          </a:p>
          <a:p>
            <a:pPr marL="333375" indent="-333375">
              <a:lnSpc>
                <a:spcPct val="90000"/>
              </a:lnSpc>
              <a:spcAft>
                <a:spcPts val="1425"/>
              </a:spcAft>
              <a:buFont typeface="Wingdings" pitchFamily="2" charset="2"/>
              <a:buChar char=""/>
              <a:tabLst>
                <a:tab pos="3349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</a:pPr>
            <a:r>
              <a:rPr lang="ru-RU" sz="2800" b="1">
                <a:solidFill>
                  <a:srgbClr val="008000"/>
                </a:solidFill>
                <a:latin typeface="Times New Roman" pitchFamily="18" charset="0"/>
              </a:rPr>
              <a:t>Методы исследования обеспечивают большую точность и глубину изучения избранной проблемы, обеспечивают решение поставленных в работе задач.</a:t>
            </a:r>
            <a:br>
              <a:rPr lang="ru-RU" sz="2800" b="1">
                <a:solidFill>
                  <a:srgbClr val="008000"/>
                </a:solidFill>
                <a:latin typeface="Times New Roman" pitchFamily="18" charset="0"/>
              </a:rPr>
            </a:br>
            <a:r>
              <a:rPr lang="ru-RU" sz="2400" b="1" i="1">
                <a:solidFill>
                  <a:srgbClr val="FF0000"/>
                </a:solidFill>
                <a:latin typeface="Times New Roman" pitchFamily="18" charset="0"/>
              </a:rPr>
              <a:t/>
            </a:r>
            <a:br>
              <a:rPr lang="ru-RU" sz="2400" b="1" i="1">
                <a:solidFill>
                  <a:srgbClr val="FF0000"/>
                </a:solidFill>
                <a:latin typeface="Times New Roman" pitchFamily="18" charset="0"/>
              </a:rPr>
            </a:br>
            <a:endParaRPr lang="ru-RU" sz="2400" b="1" i="1">
              <a:solidFill>
                <a:srgbClr val="FF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716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1000"/>
                                        <p:tgtEl>
                                          <p:spTgt spid="716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87" grpId="0"/>
      <p:bldP spid="7168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10" name="Rectangle 2"/>
          <p:cNvSpPr>
            <a:spLocks noChangeArrowheads="1"/>
          </p:cNvSpPr>
          <p:nvPr/>
        </p:nvSpPr>
        <p:spPr bwMode="auto">
          <a:xfrm>
            <a:off x="611188" y="260350"/>
            <a:ext cx="8001000" cy="6413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3600" b="1" u="sng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Эмпирические методы</a:t>
            </a:r>
          </a:p>
        </p:txBody>
      </p:sp>
      <p:sp>
        <p:nvSpPr>
          <p:cNvPr id="72711" name="Text Box 1"/>
          <p:cNvSpPr txBox="1">
            <a:spLocks noChangeArrowheads="1"/>
          </p:cNvSpPr>
          <p:nvPr/>
        </p:nvSpPr>
        <p:spPr bwMode="auto">
          <a:xfrm>
            <a:off x="457200" y="1600200"/>
            <a:ext cx="8224838" cy="3557588"/>
          </a:xfrm>
          <a:prstGeom prst="rect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</p:spPr>
        <p:txBody>
          <a:bodyPr lIns="90000" tIns="46800" rIns="90000" bIns="46800"/>
          <a:lstStyle/>
          <a:p>
            <a:pPr>
              <a:lnSpc>
                <a:spcPct val="104000"/>
              </a:lnSpc>
              <a:spcAft>
                <a:spcPts val="1425"/>
              </a:spcAft>
              <a:buFont typeface="Wingdings" pitchFamily="2" charset="2"/>
              <a:buChar char="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3200" b="1">
                <a:solidFill>
                  <a:srgbClr val="008000"/>
                </a:solidFill>
                <a:latin typeface="Times New Roman" pitchFamily="18" charset="0"/>
              </a:rPr>
              <a:t>метод опроса, анкетирование;</a:t>
            </a:r>
          </a:p>
          <a:p>
            <a:pPr>
              <a:lnSpc>
                <a:spcPct val="104000"/>
              </a:lnSpc>
              <a:spcAft>
                <a:spcPts val="1425"/>
              </a:spcAft>
              <a:buFont typeface="Wingdings" pitchFamily="2" charset="2"/>
              <a:buChar char="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3200" b="1">
                <a:solidFill>
                  <a:srgbClr val="008000"/>
                </a:solidFill>
                <a:latin typeface="Times New Roman" pitchFamily="18" charset="0"/>
              </a:rPr>
              <a:t>использование визуальных документов (фильмы, фотографии, видеофильмы);</a:t>
            </a:r>
          </a:p>
          <a:p>
            <a:pPr>
              <a:lnSpc>
                <a:spcPct val="104000"/>
              </a:lnSpc>
              <a:spcAft>
                <a:spcPts val="1425"/>
              </a:spcAft>
              <a:buFont typeface="Wingdings" pitchFamily="2" charset="2"/>
              <a:buChar char="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3200" b="1">
                <a:solidFill>
                  <a:srgbClr val="008000"/>
                </a:solidFill>
                <a:latin typeface="Times New Roman" pitchFamily="18" charset="0"/>
              </a:rPr>
              <a:t>анализ личных документов (дневники, письма –«документы - жизни», как их называет К. Пламер)</a:t>
            </a:r>
          </a:p>
        </p:txBody>
      </p:sp>
    </p:spTree>
  </p:cSld>
  <p:clrMapOvr>
    <a:masterClrMapping/>
  </p:clrMapOvr>
  <p:transition/>
  <p:timing>
    <p:tnLst>
      <p:par>
        <p:cTn id="1" dur="indefinite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727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1000"/>
                                        <p:tgtEl>
                                          <p:spTgt spid="727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710" grpId="0"/>
      <p:bldP spid="727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8" name="Rectangle 2"/>
          <p:cNvSpPr>
            <a:spLocks noChangeArrowheads="1"/>
          </p:cNvSpPr>
          <p:nvPr/>
        </p:nvSpPr>
        <p:spPr bwMode="auto">
          <a:xfrm>
            <a:off x="0" y="549275"/>
            <a:ext cx="9144000" cy="5794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3200" b="1" u="sng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Алгоритм работы над научным исследованием</a:t>
            </a:r>
          </a:p>
        </p:txBody>
      </p:sp>
      <p:sp>
        <p:nvSpPr>
          <p:cNvPr id="74760" name="Text Box 2"/>
          <p:cNvSpPr txBox="1">
            <a:spLocks noChangeArrowheads="1"/>
          </p:cNvSpPr>
          <p:nvPr/>
        </p:nvSpPr>
        <p:spPr bwMode="auto">
          <a:xfrm>
            <a:off x="395288" y="1600200"/>
            <a:ext cx="8286750" cy="5257800"/>
          </a:xfrm>
          <a:prstGeom prst="rect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</p:spPr>
        <p:txBody>
          <a:bodyPr lIns="90000" tIns="46800" rIns="90000" bIns="46800"/>
          <a:lstStyle/>
          <a:p>
            <a:pPr algn="ctr">
              <a:lnSpc>
                <a:spcPct val="80000"/>
              </a:lnSpc>
              <a:spcAft>
                <a:spcPts val="1425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900" b="1" i="1" u="sng">
              <a:solidFill>
                <a:srgbClr val="FF0000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spcAft>
                <a:spcPts val="1425"/>
              </a:spcAft>
              <a:buFont typeface="Wingdings" pitchFamily="2" charset="2"/>
              <a:buChar char="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400" b="1" i="1">
                <a:solidFill>
                  <a:srgbClr val="008000"/>
                </a:solidFill>
                <a:latin typeface="Times New Roman" pitchFamily="18" charset="0"/>
              </a:rPr>
              <a:t>Ознакомиться с перечнем предлагаемой тематики и в соответствии со своим интересом выбрать тему.</a:t>
            </a:r>
          </a:p>
          <a:p>
            <a:pPr>
              <a:lnSpc>
                <a:spcPct val="80000"/>
              </a:lnSpc>
              <a:spcAft>
                <a:spcPts val="1425"/>
              </a:spcAft>
              <a:buFont typeface="Wingdings" pitchFamily="2" charset="2"/>
              <a:buChar char="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400" b="1" i="1">
                <a:solidFill>
                  <a:srgbClr val="008000"/>
                </a:solidFill>
                <a:latin typeface="Times New Roman" pitchFamily="18" charset="0"/>
              </a:rPr>
              <a:t>Выбранную тему обсудить на заседании своей секции или индивидуальной консультации с руководителем.</a:t>
            </a:r>
          </a:p>
          <a:p>
            <a:pPr>
              <a:lnSpc>
                <a:spcPct val="80000"/>
              </a:lnSpc>
              <a:spcAft>
                <a:spcPts val="1425"/>
              </a:spcAft>
              <a:buFont typeface="Wingdings" pitchFamily="2" charset="2"/>
              <a:buChar char="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400" b="1" i="1">
                <a:solidFill>
                  <a:srgbClr val="008000"/>
                </a:solidFill>
                <a:latin typeface="Times New Roman" pitchFamily="18" charset="0"/>
              </a:rPr>
              <a:t>Изучить предложенную руководителем литературу или литературу, которую автор определил самостоятельно.</a:t>
            </a:r>
          </a:p>
          <a:p>
            <a:pPr>
              <a:lnSpc>
                <a:spcPct val="80000"/>
              </a:lnSpc>
              <a:spcAft>
                <a:spcPts val="1425"/>
              </a:spcAft>
              <a:buFont typeface="Wingdings" pitchFamily="2" charset="2"/>
              <a:buChar char="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400" b="1" i="1">
                <a:solidFill>
                  <a:srgbClr val="008000"/>
                </a:solidFill>
                <a:latin typeface="Times New Roman" pitchFamily="18" charset="0"/>
              </a:rPr>
              <a:t>На основе изученных материалов и тематического словаря написать анализ собственного изучения темы.</a:t>
            </a:r>
          </a:p>
          <a:p>
            <a:pPr>
              <a:lnSpc>
                <a:spcPct val="80000"/>
              </a:lnSpc>
              <a:spcAft>
                <a:spcPts val="1425"/>
              </a:spcAft>
              <a:buFont typeface="Wingdings" pitchFamily="2" charset="2"/>
              <a:buChar char="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400" b="1" i="1">
                <a:solidFill>
                  <a:srgbClr val="008000"/>
                </a:solidFill>
                <a:latin typeface="Times New Roman" pitchFamily="18" charset="0"/>
              </a:rPr>
              <a:t>На основе изученного теоретического материала выполнить исследовательскую  часть работы.</a:t>
            </a:r>
          </a:p>
          <a:p>
            <a:pPr>
              <a:lnSpc>
                <a:spcPct val="80000"/>
              </a:lnSpc>
              <a:spcAft>
                <a:spcPts val="1425"/>
              </a:spcAft>
              <a:buFont typeface="Wingdings" pitchFamily="2" charset="2"/>
              <a:buChar char="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400" b="1" i="1">
                <a:solidFill>
                  <a:srgbClr val="008000"/>
                </a:solidFill>
                <a:latin typeface="Times New Roman" pitchFamily="18" charset="0"/>
              </a:rPr>
              <a:t>Оформить работу и на основе её содержания подготовить  тезисы на (7 – 10 минут)  для выступления.</a:t>
            </a:r>
          </a:p>
          <a:p>
            <a:pPr>
              <a:lnSpc>
                <a:spcPct val="80000"/>
              </a:lnSpc>
              <a:spcAft>
                <a:spcPts val="1425"/>
              </a:spcAft>
              <a:buClrTx/>
              <a:buSz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2400" b="1" i="1">
              <a:solidFill>
                <a:srgbClr val="008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747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1000"/>
                                        <p:tgtEl>
                                          <p:spTgt spid="747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758" grpId="0"/>
      <p:bldP spid="7476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97" name="Rectangle 2"/>
          <p:cNvSpPr>
            <a:spLocks noChangeArrowheads="1"/>
          </p:cNvSpPr>
          <p:nvPr/>
        </p:nvSpPr>
        <p:spPr bwMode="auto">
          <a:xfrm>
            <a:off x="755650" y="-111125"/>
            <a:ext cx="5903913" cy="6413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3600" b="1" u="sng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Педагогические удачи</a:t>
            </a:r>
          </a:p>
        </p:txBody>
      </p:sp>
      <p:pic>
        <p:nvPicPr>
          <p:cNvPr id="75779" name="Picture 9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410075" y="2903538"/>
            <a:ext cx="1416050" cy="2003425"/>
          </a:xfrm>
          <a:prstGeom prst="rect">
            <a:avLst/>
          </a:prstGeom>
          <a:solidFill>
            <a:srgbClr val="CC66FF"/>
          </a:solidFill>
          <a:ln w="38100">
            <a:solidFill>
              <a:srgbClr val="CC00FF"/>
            </a:solidFill>
            <a:round/>
            <a:headEnd/>
            <a:tailEnd/>
          </a:ln>
        </p:spPr>
      </p:pic>
      <p:pic>
        <p:nvPicPr>
          <p:cNvPr id="75780" name="Picture 10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5003800" y="404813"/>
            <a:ext cx="2936875" cy="20732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75782" name="Text Box 6"/>
          <p:cNvSpPr txBox="1">
            <a:spLocks noChangeArrowheads="1"/>
          </p:cNvSpPr>
          <p:nvPr/>
        </p:nvSpPr>
        <p:spPr bwMode="auto">
          <a:xfrm>
            <a:off x="0" y="377825"/>
            <a:ext cx="5435600" cy="6629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spcBef>
                <a:spcPts val="1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400" b="1" u="sng">
                <a:solidFill>
                  <a:srgbClr val="C00000"/>
                </a:solidFill>
                <a:latin typeface="Times New Roman" pitchFamily="18" charset="0"/>
              </a:rPr>
              <a:t>Всероссийский уровень: </a:t>
            </a:r>
          </a:p>
          <a:p>
            <a:pPr>
              <a:spcBef>
                <a:spcPts val="1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>
                <a:solidFill>
                  <a:srgbClr val="009900"/>
                </a:solidFill>
                <a:latin typeface="Times New Roman" pitchFamily="18" charset="0"/>
              </a:rPr>
              <a:t>НИР «Забвению не подлежит»</a:t>
            </a:r>
          </a:p>
          <a:p>
            <a:pPr>
              <a:spcBef>
                <a:spcPts val="1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>
                <a:solidFill>
                  <a:srgbClr val="009900"/>
                </a:solidFill>
                <a:latin typeface="Times New Roman" pitchFamily="18" charset="0"/>
              </a:rPr>
              <a:t>НИР «На взлете прерванный полет»» </a:t>
            </a:r>
          </a:p>
          <a:p>
            <a:pPr>
              <a:spcBef>
                <a:spcPts val="1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>
                <a:solidFill>
                  <a:srgbClr val="009900"/>
                </a:solidFill>
                <a:latin typeface="Times New Roman" pitchFamily="18" charset="0"/>
              </a:rPr>
              <a:t>НИР «Высок и свят их подвиг незабвенный»  </a:t>
            </a:r>
          </a:p>
          <a:p>
            <a:pPr>
              <a:spcBef>
                <a:spcPts val="1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>
                <a:solidFill>
                  <a:srgbClr val="009900"/>
                </a:solidFill>
                <a:latin typeface="Times New Roman" pitchFamily="18" charset="0"/>
              </a:rPr>
              <a:t>НИР «Формирование и развитие  библиотек в 1920 годы ( на примере г. Сызрани и Сызранского уезда»</a:t>
            </a:r>
            <a:r>
              <a:rPr lang="ru-RU" sz="1600" b="1">
                <a:solidFill>
                  <a:srgbClr val="3A08B8"/>
                </a:solidFill>
                <a:latin typeface="Times New Roman" pitchFamily="18" charset="0"/>
              </a:rPr>
              <a:t>                                                                                    </a:t>
            </a:r>
          </a:p>
          <a:p>
            <a:pPr>
              <a:spcBef>
                <a:spcPts val="1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000" b="1" u="sng">
                <a:solidFill>
                  <a:srgbClr val="C00000"/>
                </a:solidFill>
                <a:latin typeface="Times New Roman" pitchFamily="18" charset="0"/>
              </a:rPr>
              <a:t>Областной уровень: </a:t>
            </a:r>
          </a:p>
          <a:p>
            <a:pPr>
              <a:spcBef>
                <a:spcPts val="1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>
                <a:solidFill>
                  <a:srgbClr val="009900"/>
                </a:solidFill>
                <a:latin typeface="Times New Roman" pitchFamily="18" charset="0"/>
              </a:rPr>
              <a:t>«Формирование и развитие пионерского движения в годы Великой Отечественной войны ( на примере Дворца пионеров города Сызрани)</a:t>
            </a:r>
          </a:p>
          <a:p>
            <a:pPr>
              <a:spcBef>
                <a:spcPts val="1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>
                <a:solidFill>
                  <a:srgbClr val="009900"/>
                </a:solidFill>
                <a:latin typeface="Times New Roman" pitchFamily="18" charset="0"/>
              </a:rPr>
              <a:t>Проект «Музей 21 века» </a:t>
            </a:r>
          </a:p>
          <a:p>
            <a:pPr>
              <a:spcBef>
                <a:spcPts val="1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>
                <a:solidFill>
                  <a:srgbClr val="009900"/>
                </a:solidFill>
                <a:latin typeface="Times New Roman" pitchFamily="18" charset="0"/>
              </a:rPr>
              <a:t>Методические рекомендации по применению метода научного исследования</a:t>
            </a:r>
            <a:r>
              <a:rPr lang="ru-RU" sz="1600" b="1">
                <a:solidFill>
                  <a:srgbClr val="3A08B8"/>
                </a:solidFill>
                <a:latin typeface="Times New Roman" pitchFamily="18" charset="0"/>
              </a:rPr>
              <a:t>                                                                                          </a:t>
            </a:r>
          </a:p>
          <a:p>
            <a:pPr>
              <a:spcBef>
                <a:spcPts val="1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000" b="1" u="sng">
                <a:solidFill>
                  <a:srgbClr val="C00000"/>
                </a:solidFill>
                <a:latin typeface="Times New Roman" pitchFamily="18" charset="0"/>
              </a:rPr>
              <a:t>Окружной и городской  уровни:</a:t>
            </a:r>
          </a:p>
          <a:p>
            <a:pPr>
              <a:spcBef>
                <a:spcPts val="1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>
                <a:solidFill>
                  <a:srgbClr val="009900"/>
                </a:solidFill>
                <a:latin typeface="Times New Roman" pitchFamily="18" charset="0"/>
              </a:rPr>
              <a:t>Проект «Мы сыны твои, Россия»</a:t>
            </a:r>
          </a:p>
          <a:p>
            <a:pPr>
              <a:spcBef>
                <a:spcPts val="1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>
                <a:solidFill>
                  <a:srgbClr val="009900"/>
                </a:solidFill>
                <a:latin typeface="Times New Roman" pitchFamily="18" charset="0"/>
              </a:rPr>
              <a:t>Проект « Перси Френч»</a:t>
            </a:r>
          </a:p>
          <a:p>
            <a:pPr>
              <a:spcBef>
                <a:spcPts val="1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>
                <a:solidFill>
                  <a:srgbClr val="009900"/>
                </a:solidFill>
                <a:latin typeface="Times New Roman" pitchFamily="18" charset="0"/>
              </a:rPr>
              <a:t>Научно – исследовательская работа                                                       « Демографическая ситуация г.Сызрани в 1920-е годы» </a:t>
            </a:r>
          </a:p>
          <a:p>
            <a:pPr>
              <a:spcBef>
                <a:spcPts val="1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1600" b="1">
              <a:solidFill>
                <a:srgbClr val="009900"/>
              </a:solidFill>
              <a:latin typeface="Times New Roman" pitchFamily="18" charset="0"/>
            </a:endParaRPr>
          </a:p>
        </p:txBody>
      </p:sp>
      <p:sp>
        <p:nvSpPr>
          <p:cNvPr id="75783" name="Rectangle 1"/>
          <p:cNvSpPr>
            <a:spLocks noChangeArrowheads="1"/>
          </p:cNvSpPr>
          <p:nvPr/>
        </p:nvSpPr>
        <p:spPr bwMode="auto">
          <a:xfrm>
            <a:off x="-323850" y="0"/>
            <a:ext cx="8785225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2160" tIns="46080" rIns="92160" bIns="46080" anchor="ctr"/>
          <a:lstStyle/>
          <a:p>
            <a:pPr algn="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400" b="1">
                <a:solidFill>
                  <a:srgbClr val="FFFFFF"/>
                </a:solidFill>
              </a:rPr>
              <a:t/>
            </a:r>
            <a:br>
              <a:rPr lang="ru-RU" sz="1400" b="1">
                <a:solidFill>
                  <a:srgbClr val="FFFFFF"/>
                </a:solidFill>
              </a:rPr>
            </a:br>
            <a:endParaRPr lang="ru-RU" sz="1400" b="1">
              <a:solidFill>
                <a:srgbClr val="FFFFFF"/>
              </a:solidFill>
            </a:endParaRPr>
          </a:p>
        </p:txBody>
      </p:sp>
      <p:sp>
        <p:nvSpPr>
          <p:cNvPr id="75784" name="Rectangle 2"/>
          <p:cNvSpPr>
            <a:spLocks noChangeArrowheads="1"/>
          </p:cNvSpPr>
          <p:nvPr/>
        </p:nvSpPr>
        <p:spPr bwMode="auto">
          <a:xfrm>
            <a:off x="539750" y="1557338"/>
            <a:ext cx="8208963" cy="411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75785" name="Picture 5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7151688" y="260350"/>
            <a:ext cx="1992312" cy="14287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75788" name="Picture 11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6804025" y="1412875"/>
            <a:ext cx="2012950" cy="1408113"/>
          </a:xfrm>
          <a:prstGeom prst="rect">
            <a:avLst/>
          </a:prstGeom>
          <a:noFill/>
          <a:ln w="28575">
            <a:solidFill>
              <a:srgbClr val="CC00FF"/>
            </a:solidFill>
            <a:miter lim="800000"/>
            <a:headEnd/>
            <a:tailEnd/>
          </a:ln>
        </p:spPr>
      </p:pic>
      <p:pic>
        <p:nvPicPr>
          <p:cNvPr id="75792" name="Picture 3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4843463" y="4652963"/>
            <a:ext cx="1395412" cy="19875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75793" name="Picture 17" descr="М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5435600" y="3284538"/>
            <a:ext cx="1482725" cy="2024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878" name="Picture 6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7834313" y="2276475"/>
            <a:ext cx="1198562" cy="19335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75798" name="Picture 22" descr="Курицына Барабанова"/>
          <p:cNvPicPr>
            <a:picLocks noChangeAspect="1" noChangeArrowheads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5715000" y="5084763"/>
            <a:ext cx="2344738" cy="1668462"/>
          </a:xfrm>
          <a:prstGeom prst="rect">
            <a:avLst/>
          </a:prstGeom>
          <a:noFill/>
        </p:spPr>
      </p:pic>
      <p:pic>
        <p:nvPicPr>
          <p:cNvPr id="75786" name="Picture 8"/>
          <p:cNvPicPr>
            <a:picLocks noChangeAspect="1" noChangeArrowheads="1"/>
          </p:cNvPicPr>
          <p:nvPr/>
        </p:nvPicPr>
        <p:blipFill>
          <a:blip r:embed="rId11" cstate="email"/>
          <a:srcRect/>
          <a:stretch>
            <a:fillRect/>
          </a:stretch>
        </p:blipFill>
        <p:spPr bwMode="auto">
          <a:xfrm>
            <a:off x="6956425" y="4941888"/>
            <a:ext cx="2063750" cy="1479550"/>
          </a:xfrm>
          <a:prstGeom prst="rect">
            <a:avLst/>
          </a:prstGeom>
          <a:noFill/>
          <a:ln w="38100">
            <a:solidFill>
              <a:srgbClr val="6666FF"/>
            </a:solidFill>
            <a:round/>
            <a:headEnd/>
            <a:tailEnd/>
          </a:ln>
        </p:spPr>
      </p:pic>
      <p:pic>
        <p:nvPicPr>
          <p:cNvPr id="75790" name="Picture 13" descr="сканирование0010"/>
          <p:cNvPicPr>
            <a:picLocks noChangeAspect="1" noChangeArrowheads="1"/>
          </p:cNvPicPr>
          <p:nvPr/>
        </p:nvPicPr>
        <p:blipFill>
          <a:blip r:embed="rId12" cstate="email"/>
          <a:srcRect/>
          <a:stretch>
            <a:fillRect/>
          </a:stretch>
        </p:blipFill>
        <p:spPr bwMode="auto">
          <a:xfrm>
            <a:off x="5364163" y="1341438"/>
            <a:ext cx="1368425" cy="2060575"/>
          </a:xfrm>
          <a:prstGeom prst="rect">
            <a:avLst/>
          </a:prstGeom>
          <a:noFill/>
          <a:ln w="28575">
            <a:solidFill>
              <a:srgbClr val="CC00FF"/>
            </a:solidFill>
            <a:miter lim="800000"/>
            <a:headEnd/>
            <a:tailEnd/>
          </a:ln>
        </p:spPr>
      </p:pic>
      <p:pic>
        <p:nvPicPr>
          <p:cNvPr id="75787" name="Picture 2"/>
          <p:cNvPicPr>
            <a:picLocks noChangeAspect="1" noChangeArrowheads="1"/>
          </p:cNvPicPr>
          <p:nvPr/>
        </p:nvPicPr>
        <p:blipFill>
          <a:blip r:embed="rId13" cstate="email"/>
          <a:srcRect/>
          <a:stretch>
            <a:fillRect/>
          </a:stretch>
        </p:blipFill>
        <p:spPr bwMode="auto">
          <a:xfrm>
            <a:off x="7045325" y="3644900"/>
            <a:ext cx="2098675" cy="14525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75800" name="Picture 24" descr="фото 023"/>
          <p:cNvPicPr>
            <a:picLocks noChangeAspect="1" noChangeArrowheads="1"/>
          </p:cNvPicPr>
          <p:nvPr/>
        </p:nvPicPr>
        <p:blipFill>
          <a:blip r:embed="rId14" cstate="email"/>
          <a:srcRect/>
          <a:stretch>
            <a:fillRect/>
          </a:stretch>
        </p:blipFill>
        <p:spPr bwMode="auto">
          <a:xfrm>
            <a:off x="3635375" y="692150"/>
            <a:ext cx="1498600" cy="2060575"/>
          </a:xfrm>
          <a:prstGeom prst="rect">
            <a:avLst/>
          </a:prstGeom>
          <a:noFill/>
        </p:spPr>
      </p:pic>
      <p:pic>
        <p:nvPicPr>
          <p:cNvPr id="75789" name="Picture 7"/>
          <p:cNvPicPr>
            <a:picLocks noChangeAspect="1" noChangeArrowheads="1"/>
          </p:cNvPicPr>
          <p:nvPr/>
        </p:nvPicPr>
        <p:blipFill>
          <a:blip r:embed="rId15" cstate="email"/>
          <a:srcRect/>
          <a:stretch>
            <a:fillRect/>
          </a:stretch>
        </p:blipFill>
        <p:spPr bwMode="auto">
          <a:xfrm rot="1065609">
            <a:off x="6443663" y="1916113"/>
            <a:ext cx="1800225" cy="22653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100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75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1000"/>
                                        <p:tgtEl>
                                          <p:spTgt spid="757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57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57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57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57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57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57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57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5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57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57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57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57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000"/>
                            </p:stCondLst>
                            <p:childTnLst>
                              <p:par>
                                <p:cTn id="3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57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57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57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57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000"/>
                            </p:stCondLst>
                            <p:childTnLst>
                              <p:par>
                                <p:cTn id="4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57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57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57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757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8000"/>
                            </p:stCondLst>
                            <p:childTnLst>
                              <p:par>
                                <p:cTn id="4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57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57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578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757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9000"/>
                            </p:stCondLst>
                            <p:childTnLst>
                              <p:par>
                                <p:cTn id="5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58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58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758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75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0"/>
                            </p:stCondLst>
                            <p:childTnLst>
                              <p:par>
                                <p:cTn id="6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57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757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757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757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1000"/>
                            </p:stCondLst>
                            <p:childTnLst>
                              <p:par>
                                <p:cTn id="6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757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757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757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757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2000"/>
                            </p:stCondLst>
                            <p:childTnLst>
                              <p:par>
                                <p:cTn id="7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757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757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757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757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3000"/>
                            </p:stCondLst>
                            <p:childTnLst>
                              <p:par>
                                <p:cTn id="8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798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798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798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798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4000"/>
                            </p:stCondLst>
                            <p:childTnLst>
                              <p:par>
                                <p:cTn id="9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757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757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757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757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5000"/>
                            </p:stCondLst>
                            <p:childTnLst>
                              <p:par>
                                <p:cTn id="9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757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757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7578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757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797" grpId="0"/>
      <p:bldP spid="7578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5" name="Picture 1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555728" y="3435349"/>
            <a:ext cx="2514600" cy="1885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2710" name="Text Box 6"/>
          <p:cNvSpPr txBox="1">
            <a:spLocks noChangeArrowheads="1"/>
          </p:cNvSpPr>
          <p:nvPr/>
        </p:nvSpPr>
        <p:spPr bwMode="auto">
          <a:xfrm>
            <a:off x="179388" y="692150"/>
            <a:ext cx="3733800" cy="1216025"/>
          </a:xfrm>
          <a:prstGeom prst="rect">
            <a:avLst/>
          </a:prstGeom>
          <a:noFill/>
          <a:ln w="28440">
            <a:solidFill>
              <a:srgbClr val="FF0000"/>
            </a:solidFill>
            <a:miter lim="800000"/>
            <a:headEnd/>
            <a:tailEnd/>
          </a:ln>
          <a:effectLst>
            <a:outerShdw dist="17819" dir="2700000" algn="ctr" rotWithShape="0">
              <a:srgbClr val="FFFF00">
                <a:alpha val="50027"/>
              </a:srgbClr>
            </a:outerShdw>
          </a:effectLst>
        </p:spPr>
        <p:txBody>
          <a:bodyPr lIns="90000" tIns="46800" rIns="90000" bIns="46800">
            <a:spAutoFit/>
          </a:bodyPr>
          <a:lstStyle/>
          <a:p>
            <a:pPr algn="ctr">
              <a:spcBef>
                <a:spcPts val="125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400" b="1">
                <a:solidFill>
                  <a:srgbClr val="CC0000"/>
                </a:solidFill>
                <a:latin typeface="Times New Roman" pitchFamily="18" charset="0"/>
              </a:rPr>
              <a:t>Организационно-методическая деятельность</a:t>
            </a:r>
          </a:p>
        </p:txBody>
      </p:sp>
      <p:sp>
        <p:nvSpPr>
          <p:cNvPr id="79877" name="Text Box 7"/>
          <p:cNvSpPr txBox="1">
            <a:spLocks noChangeArrowheads="1"/>
          </p:cNvSpPr>
          <p:nvPr/>
        </p:nvSpPr>
        <p:spPr bwMode="auto">
          <a:xfrm>
            <a:off x="4427538" y="692150"/>
            <a:ext cx="4500562" cy="8255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spcBef>
                <a:spcPts val="1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>
                <a:solidFill>
                  <a:srgbClr val="00547E"/>
                </a:solidFill>
              </a:rPr>
              <a:t> </a:t>
            </a:r>
            <a:r>
              <a:rPr lang="ru-RU" sz="1600" b="1">
                <a:solidFill>
                  <a:srgbClr val="008000"/>
                </a:solidFill>
                <a:latin typeface="Times New Roman" pitchFamily="18" charset="0"/>
              </a:rPr>
              <a:t>Национальная образовательная программа «Интеллектуально-творческий потенциал России»</a:t>
            </a:r>
          </a:p>
        </p:txBody>
      </p:sp>
      <p:sp>
        <p:nvSpPr>
          <p:cNvPr id="79878" name="Text Box 8"/>
          <p:cNvSpPr txBox="1">
            <a:spLocks noChangeArrowheads="1"/>
          </p:cNvSpPr>
          <p:nvPr/>
        </p:nvSpPr>
        <p:spPr bwMode="auto">
          <a:xfrm>
            <a:off x="4572000" y="1484313"/>
            <a:ext cx="4105275" cy="581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spcBef>
                <a:spcPts val="1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>
                <a:solidFill>
                  <a:srgbClr val="FF0066"/>
                </a:solidFill>
                <a:latin typeface="Times New Roman" pitchFamily="18" charset="0"/>
              </a:rPr>
              <a:t>Фестиваль педагогических идей «Портфолио» и  «Открытый урок»</a:t>
            </a:r>
            <a:endParaRPr lang="ru-RU" sz="1600" b="1">
              <a:solidFill>
                <a:srgbClr val="FF6600"/>
              </a:solidFill>
              <a:latin typeface="Times New Roman" pitchFamily="18" charset="0"/>
            </a:endParaRPr>
          </a:p>
        </p:txBody>
      </p:sp>
      <p:sp>
        <p:nvSpPr>
          <p:cNvPr id="79879" name="Text Box 9"/>
          <p:cNvSpPr txBox="1">
            <a:spLocks noChangeArrowheads="1"/>
          </p:cNvSpPr>
          <p:nvPr/>
        </p:nvSpPr>
        <p:spPr bwMode="auto">
          <a:xfrm>
            <a:off x="4643438" y="2133600"/>
            <a:ext cx="4271962" cy="3162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spcBef>
                <a:spcPts val="1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>
                <a:solidFill>
                  <a:srgbClr val="008000"/>
                </a:solidFill>
                <a:latin typeface="Times New Roman" pitchFamily="18" charset="0"/>
              </a:rPr>
              <a:t>Всероссийский конкурс «Образовательный потенциал России»</a:t>
            </a:r>
          </a:p>
          <a:p>
            <a:pPr>
              <a:spcBef>
                <a:spcPts val="1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>
                <a:solidFill>
                  <a:srgbClr val="FF0066"/>
                </a:solidFill>
                <a:latin typeface="Times New Roman" pitchFamily="18" charset="0"/>
              </a:rPr>
              <a:t>Всероссийский Форум «Педагогический Олимп – 2012»</a:t>
            </a:r>
          </a:p>
          <a:p>
            <a:pPr>
              <a:spcBef>
                <a:spcPts val="1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1600" b="1">
                <a:solidFill>
                  <a:srgbClr val="008000"/>
                </a:solidFill>
                <a:latin typeface="Times New Roman" pitchFamily="18" charset="0"/>
              </a:rPr>
              <a:t>VI</a:t>
            </a:r>
            <a:r>
              <a:rPr lang="ru-RU" sz="1600" b="1">
                <a:solidFill>
                  <a:srgbClr val="008000"/>
                </a:solidFill>
                <a:latin typeface="Times New Roman" pitchFamily="18" charset="0"/>
              </a:rPr>
              <a:t>  Международная научно – практическая конференция «ОБРАЗОВАНИЕ: ВЧЕРА, СЕГОДНЯ, ЗАВТРА» г.Оренбург</a:t>
            </a:r>
          </a:p>
          <a:p>
            <a:pPr>
              <a:spcBef>
                <a:spcPts val="1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>
                <a:solidFill>
                  <a:srgbClr val="008000"/>
                </a:solidFill>
                <a:latin typeface="Times New Roman" pitchFamily="18" charset="0"/>
              </a:rPr>
              <a:t>Всероссийский конкурс авторских программ «Поддержка творческих инициатив обучающихся в системе российского образования»</a:t>
            </a:r>
          </a:p>
        </p:txBody>
      </p:sp>
      <p:sp>
        <p:nvSpPr>
          <p:cNvPr id="79880" name="Text Box 10"/>
          <p:cNvSpPr txBox="1">
            <a:spLocks noChangeArrowheads="1"/>
          </p:cNvSpPr>
          <p:nvPr/>
        </p:nvSpPr>
        <p:spPr bwMode="auto">
          <a:xfrm>
            <a:off x="4643438" y="5164138"/>
            <a:ext cx="4105275" cy="581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spcBef>
                <a:spcPts val="1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>
                <a:solidFill>
                  <a:srgbClr val="FF0066"/>
                </a:solidFill>
                <a:latin typeface="Times New Roman" pitchFamily="18" charset="0"/>
              </a:rPr>
              <a:t>Всероссийский конкурс «Заместитель директора – 2010»</a:t>
            </a:r>
          </a:p>
        </p:txBody>
      </p:sp>
      <p:sp>
        <p:nvSpPr>
          <p:cNvPr id="79881" name="Text Box 11"/>
          <p:cNvSpPr txBox="1">
            <a:spLocks noChangeArrowheads="1"/>
          </p:cNvSpPr>
          <p:nvPr/>
        </p:nvSpPr>
        <p:spPr bwMode="auto">
          <a:xfrm>
            <a:off x="4570413" y="5805488"/>
            <a:ext cx="4105275" cy="581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spcBef>
                <a:spcPts val="1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>
                <a:solidFill>
                  <a:srgbClr val="008000"/>
                </a:solidFill>
                <a:latin typeface="Times New Roman" pitchFamily="18" charset="0"/>
              </a:rPr>
              <a:t>Всероссийский конкурс «Юность. Наука, Культура»</a:t>
            </a:r>
          </a:p>
        </p:txBody>
      </p:sp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3857625" y="1357313"/>
            <a:ext cx="674688" cy="4713287"/>
            <a:chOff x="2430" y="855"/>
            <a:chExt cx="425" cy="2969"/>
          </a:xfrm>
        </p:grpSpPr>
        <p:sp>
          <p:nvSpPr>
            <p:cNvPr id="79888" name="Line 14"/>
            <p:cNvSpPr>
              <a:spLocks noChangeShapeType="1"/>
            </p:cNvSpPr>
            <p:nvPr/>
          </p:nvSpPr>
          <p:spPr bwMode="auto">
            <a:xfrm>
              <a:off x="2661" y="855"/>
              <a:ext cx="1" cy="2969"/>
            </a:xfrm>
            <a:prstGeom prst="line">
              <a:avLst/>
            </a:prstGeom>
            <a:noFill/>
            <a:ln w="28440">
              <a:solidFill>
                <a:srgbClr val="CC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79889" name="Line 15"/>
            <p:cNvSpPr>
              <a:spLocks noChangeShapeType="1"/>
            </p:cNvSpPr>
            <p:nvPr/>
          </p:nvSpPr>
          <p:spPr bwMode="auto">
            <a:xfrm>
              <a:off x="2430" y="855"/>
              <a:ext cx="426" cy="1"/>
            </a:xfrm>
            <a:prstGeom prst="line">
              <a:avLst/>
            </a:prstGeom>
            <a:noFill/>
            <a:ln w="28440">
              <a:solidFill>
                <a:srgbClr val="CC0000"/>
              </a:solidFill>
              <a:miter lim="800000"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79890" name="Line 16"/>
            <p:cNvSpPr>
              <a:spLocks noChangeShapeType="1"/>
            </p:cNvSpPr>
            <p:nvPr/>
          </p:nvSpPr>
          <p:spPr bwMode="auto">
            <a:xfrm>
              <a:off x="2661" y="3824"/>
              <a:ext cx="193" cy="1"/>
            </a:xfrm>
            <a:prstGeom prst="line">
              <a:avLst/>
            </a:prstGeom>
            <a:noFill/>
            <a:ln w="28440">
              <a:solidFill>
                <a:srgbClr val="CC0000"/>
              </a:solidFill>
              <a:miter lim="800000"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79891" name="Line 17"/>
            <p:cNvSpPr>
              <a:spLocks noChangeShapeType="1"/>
            </p:cNvSpPr>
            <p:nvPr/>
          </p:nvSpPr>
          <p:spPr bwMode="auto">
            <a:xfrm>
              <a:off x="2661" y="3194"/>
              <a:ext cx="193" cy="1"/>
            </a:xfrm>
            <a:prstGeom prst="line">
              <a:avLst/>
            </a:prstGeom>
            <a:noFill/>
            <a:ln w="28440">
              <a:solidFill>
                <a:srgbClr val="CC0000"/>
              </a:solidFill>
              <a:miter lim="800000"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79892" name="Line 18"/>
            <p:cNvSpPr>
              <a:spLocks noChangeShapeType="1"/>
            </p:cNvSpPr>
            <p:nvPr/>
          </p:nvSpPr>
          <p:spPr bwMode="auto">
            <a:xfrm>
              <a:off x="2661" y="2923"/>
              <a:ext cx="193" cy="1"/>
            </a:xfrm>
            <a:prstGeom prst="line">
              <a:avLst/>
            </a:prstGeom>
            <a:noFill/>
            <a:ln w="28440">
              <a:solidFill>
                <a:srgbClr val="CC0000"/>
              </a:solidFill>
              <a:miter lim="800000"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79893" name="Line 19"/>
            <p:cNvSpPr>
              <a:spLocks noChangeShapeType="1"/>
            </p:cNvSpPr>
            <p:nvPr/>
          </p:nvSpPr>
          <p:spPr bwMode="auto">
            <a:xfrm>
              <a:off x="2661" y="2473"/>
              <a:ext cx="193" cy="1"/>
            </a:xfrm>
            <a:prstGeom prst="line">
              <a:avLst/>
            </a:prstGeom>
            <a:noFill/>
            <a:ln w="28440">
              <a:solidFill>
                <a:srgbClr val="CC0000"/>
              </a:solidFill>
              <a:miter lim="800000"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79894" name="Line 20"/>
            <p:cNvSpPr>
              <a:spLocks noChangeShapeType="1"/>
            </p:cNvSpPr>
            <p:nvPr/>
          </p:nvSpPr>
          <p:spPr bwMode="auto">
            <a:xfrm>
              <a:off x="2661" y="2025"/>
              <a:ext cx="193" cy="1"/>
            </a:xfrm>
            <a:prstGeom prst="line">
              <a:avLst/>
            </a:prstGeom>
            <a:noFill/>
            <a:ln w="28440">
              <a:solidFill>
                <a:srgbClr val="CC0000"/>
              </a:solidFill>
              <a:miter lim="800000"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79895" name="Line 21"/>
            <p:cNvSpPr>
              <a:spLocks noChangeShapeType="1"/>
            </p:cNvSpPr>
            <p:nvPr/>
          </p:nvSpPr>
          <p:spPr bwMode="auto">
            <a:xfrm>
              <a:off x="2661" y="1730"/>
              <a:ext cx="193" cy="1"/>
            </a:xfrm>
            <a:prstGeom prst="line">
              <a:avLst/>
            </a:prstGeom>
            <a:noFill/>
            <a:ln w="28440">
              <a:solidFill>
                <a:srgbClr val="CC0000"/>
              </a:solidFill>
              <a:miter lim="800000"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79896" name="Line 22"/>
            <p:cNvSpPr>
              <a:spLocks noChangeShapeType="1"/>
            </p:cNvSpPr>
            <p:nvPr/>
          </p:nvSpPr>
          <p:spPr bwMode="auto">
            <a:xfrm>
              <a:off x="2661" y="1306"/>
              <a:ext cx="193" cy="1"/>
            </a:xfrm>
            <a:prstGeom prst="line">
              <a:avLst/>
            </a:prstGeom>
            <a:noFill/>
            <a:ln w="28440">
              <a:solidFill>
                <a:srgbClr val="CC0000"/>
              </a:solidFill>
              <a:miter lim="800000"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</p:grpSp>
      <p:pic>
        <p:nvPicPr>
          <p:cNvPr id="69644" name="Picture 23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762" y="4802187"/>
            <a:ext cx="2376489" cy="17145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2728" name="Picture 24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9494" y="2282820"/>
            <a:ext cx="1930431" cy="15779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9646" name="Picture 25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2562212" y="5019662"/>
            <a:ext cx="1357322" cy="17859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9900" name="Picture 28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051050" y="1773238"/>
            <a:ext cx="2119313" cy="1619250"/>
          </a:xfrm>
          <a:prstGeom prst="rect">
            <a:avLst/>
          </a:prstGeom>
          <a:noFill/>
          <a:ln w="28575">
            <a:solidFill>
              <a:srgbClr val="CC0066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727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1000"/>
                                        <p:tgtEl>
                                          <p:spTgt spid="798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1000"/>
                                        <p:tgtEl>
                                          <p:spTgt spid="798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1000"/>
                                        <p:tgtEl>
                                          <p:spTgt spid="798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1000"/>
                                        <p:tgtEl>
                                          <p:spTgt spid="798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500"/>
                            </p:stCondLst>
                            <p:childTnLst>
                              <p:par>
                                <p:cTn id="2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1000"/>
                                        <p:tgtEl>
                                          <p:spTgt spid="798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500"/>
                            </p:stCondLst>
                            <p:childTnLst>
                              <p:par>
                                <p:cTn id="3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27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27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27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2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0"/>
                            </p:stCondLst>
                            <p:childTnLst>
                              <p:par>
                                <p:cTn id="4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27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27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270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727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8500"/>
                            </p:stCondLst>
                            <p:childTnLst>
                              <p:par>
                                <p:cTn id="4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96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96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96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9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9500"/>
                            </p:stCondLst>
                            <p:childTnLst>
                              <p:par>
                                <p:cTn id="5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96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96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96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696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710" grpId="0" animBg="1"/>
      <p:bldP spid="79877" grpId="0"/>
      <p:bldP spid="79878" grpId="0"/>
      <p:bldP spid="79879" grpId="0"/>
      <p:bldP spid="79880" grpId="0"/>
      <p:bldP spid="7988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24" name="Rectangle 2"/>
          <p:cNvSpPr>
            <a:spLocks noChangeArrowheads="1"/>
          </p:cNvSpPr>
          <p:nvPr/>
        </p:nvSpPr>
        <p:spPr bwMode="auto">
          <a:xfrm>
            <a:off x="611188" y="0"/>
            <a:ext cx="8001000" cy="6413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3600" b="1" u="sng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Поиск. Творчество. Мастерство</a:t>
            </a:r>
          </a:p>
        </p:txBody>
      </p:sp>
      <p:sp>
        <p:nvSpPr>
          <p:cNvPr id="80899" name="Rectangle 1"/>
          <p:cNvSpPr>
            <a:spLocks noChangeArrowheads="1"/>
          </p:cNvSpPr>
          <p:nvPr/>
        </p:nvSpPr>
        <p:spPr bwMode="auto">
          <a:xfrm>
            <a:off x="179388" y="-26988"/>
            <a:ext cx="8785225" cy="114300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2160" tIns="46080" rIns="92160" bIns="46080" anchor="ctr"/>
          <a:lstStyle/>
          <a:p>
            <a:pPr algn="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400" b="1">
                <a:solidFill>
                  <a:srgbClr val="FFFFFF"/>
                </a:solidFill>
              </a:rPr>
              <a:t/>
            </a:r>
            <a:br>
              <a:rPr lang="ru-RU" sz="1400" b="1">
                <a:solidFill>
                  <a:srgbClr val="FFFFFF"/>
                </a:solidFill>
              </a:rPr>
            </a:br>
            <a:endParaRPr lang="ru-RU" sz="1400" b="1">
              <a:solidFill>
                <a:srgbClr val="FFFFFF"/>
              </a:solidFill>
            </a:endParaRPr>
          </a:p>
        </p:txBody>
      </p:sp>
      <p:sp>
        <p:nvSpPr>
          <p:cNvPr id="80900" name="Rectangle 2"/>
          <p:cNvSpPr>
            <a:spLocks noChangeArrowheads="1"/>
          </p:cNvSpPr>
          <p:nvPr/>
        </p:nvSpPr>
        <p:spPr bwMode="auto">
          <a:xfrm>
            <a:off x="539750" y="1557338"/>
            <a:ext cx="8208963" cy="411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80901" name="Picture 3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 rot="1058301">
            <a:off x="6084888" y="4508500"/>
            <a:ext cx="1347787" cy="19351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80902" name="Picture 4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 rot="632183">
            <a:off x="7524750" y="2852738"/>
            <a:ext cx="1419225" cy="18669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80904" name="Picture 6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0" y="4508500"/>
            <a:ext cx="1519238" cy="21002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80905" name="Picture 7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4143375" y="785813"/>
            <a:ext cx="1204913" cy="17256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80906" name="Picture 8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0" y="928688"/>
            <a:ext cx="1570038" cy="21828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80907" name="Picture 9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1357313" y="785813"/>
            <a:ext cx="1322387" cy="19113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80909" name="Picture 13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 rot="-514532">
            <a:off x="179388" y="2565400"/>
            <a:ext cx="1323975" cy="201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910" name="Picture 14" descr="uhfvjnf1"/>
          <p:cNvPicPr>
            <a:picLocks noChangeAspect="1" noChangeArrowheads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 rot="1195952">
            <a:off x="5219700" y="4797425"/>
            <a:ext cx="1273175" cy="184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911" name="Picture 15" descr="мария федоровна 004"/>
          <p:cNvPicPr>
            <a:picLocks noChangeAspect="1" noChangeArrowheads="1"/>
          </p:cNvPicPr>
          <p:nvPr/>
        </p:nvPicPr>
        <p:blipFill>
          <a:blip r:embed="rId11" cstate="email"/>
          <a:srcRect/>
          <a:stretch>
            <a:fillRect/>
          </a:stretch>
        </p:blipFill>
        <p:spPr bwMode="auto">
          <a:xfrm>
            <a:off x="3203575" y="2420938"/>
            <a:ext cx="3019425" cy="2155825"/>
          </a:xfrm>
          <a:prstGeom prst="rect">
            <a:avLst/>
          </a:prstGeom>
          <a:solidFill>
            <a:srgbClr val="990000"/>
          </a:solidFill>
          <a:ln w="38100">
            <a:solidFill>
              <a:srgbClr val="FF6600"/>
            </a:solidFill>
            <a:miter lim="800000"/>
            <a:headEnd/>
            <a:tailEnd/>
          </a:ln>
        </p:spPr>
      </p:pic>
      <p:pic>
        <p:nvPicPr>
          <p:cNvPr id="80912" name="Picture 16" descr="сканирование0041"/>
          <p:cNvPicPr>
            <a:picLocks noChangeAspect="1" noChangeArrowheads="1"/>
          </p:cNvPicPr>
          <p:nvPr/>
        </p:nvPicPr>
        <p:blipFill>
          <a:blip r:embed="rId12" cstate="email"/>
          <a:srcRect/>
          <a:stretch>
            <a:fillRect/>
          </a:stretch>
        </p:blipFill>
        <p:spPr bwMode="auto">
          <a:xfrm>
            <a:off x="7572375" y="1357313"/>
            <a:ext cx="1136650" cy="1550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913" name="Picture 17" descr="сканирование0036"/>
          <p:cNvPicPr>
            <a:picLocks noChangeAspect="1" noChangeArrowheads="1"/>
          </p:cNvPicPr>
          <p:nvPr/>
        </p:nvPicPr>
        <p:blipFill>
          <a:blip r:embed="rId13" cstate="email"/>
          <a:srcRect/>
          <a:stretch>
            <a:fillRect/>
          </a:stretch>
        </p:blipFill>
        <p:spPr bwMode="auto">
          <a:xfrm rot="-645421">
            <a:off x="1042988" y="4797425"/>
            <a:ext cx="1352550" cy="187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914" name="Picture 18" descr="сканирование0028"/>
          <p:cNvPicPr>
            <a:picLocks noChangeAspect="1" noChangeArrowheads="1"/>
          </p:cNvPicPr>
          <p:nvPr/>
        </p:nvPicPr>
        <p:blipFill>
          <a:blip r:embed="rId14" cstate="email"/>
          <a:srcRect/>
          <a:stretch>
            <a:fillRect/>
          </a:stretch>
        </p:blipFill>
        <p:spPr bwMode="auto">
          <a:xfrm rot="751443">
            <a:off x="6372225" y="2636838"/>
            <a:ext cx="1323975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915" name="Picture 19" descr="сканирование0026"/>
          <p:cNvPicPr>
            <a:picLocks noChangeAspect="1" noChangeArrowheads="1"/>
          </p:cNvPicPr>
          <p:nvPr/>
        </p:nvPicPr>
        <p:blipFill>
          <a:blip r:embed="rId15" cstate="email"/>
          <a:srcRect/>
          <a:stretch>
            <a:fillRect/>
          </a:stretch>
        </p:blipFill>
        <p:spPr bwMode="auto">
          <a:xfrm>
            <a:off x="2714625" y="928688"/>
            <a:ext cx="1284288" cy="1827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916" name="Picture 20" descr="сканирование0019"/>
          <p:cNvPicPr>
            <a:picLocks noChangeAspect="1" noChangeArrowheads="1"/>
          </p:cNvPicPr>
          <p:nvPr/>
        </p:nvPicPr>
        <p:blipFill>
          <a:blip r:embed="rId16" cstate="email"/>
          <a:srcRect/>
          <a:stretch>
            <a:fillRect/>
          </a:stretch>
        </p:blipFill>
        <p:spPr bwMode="auto">
          <a:xfrm rot="-851913">
            <a:off x="2195513" y="4797425"/>
            <a:ext cx="1339850" cy="190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917" name="Picture 21" descr="мария федоровна грамота"/>
          <p:cNvPicPr>
            <a:picLocks noChangeAspect="1" noChangeArrowheads="1"/>
          </p:cNvPicPr>
          <p:nvPr/>
        </p:nvPicPr>
        <p:blipFill>
          <a:blip r:embed="rId17" cstate="email"/>
          <a:srcRect/>
          <a:stretch>
            <a:fillRect/>
          </a:stretch>
        </p:blipFill>
        <p:spPr bwMode="auto">
          <a:xfrm rot="-408229">
            <a:off x="1687513" y="2578100"/>
            <a:ext cx="1430337" cy="203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918" name="Picture 22" descr="М"/>
          <p:cNvPicPr>
            <a:picLocks noChangeAspect="1" noChangeArrowheads="1"/>
          </p:cNvPicPr>
          <p:nvPr/>
        </p:nvPicPr>
        <p:blipFill>
          <a:blip r:embed="rId18" cstate="email"/>
          <a:srcRect/>
          <a:stretch>
            <a:fillRect/>
          </a:stretch>
        </p:blipFill>
        <p:spPr bwMode="auto">
          <a:xfrm rot="5637589">
            <a:off x="5619751" y="720725"/>
            <a:ext cx="1598612" cy="216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926" name="Picture 30" descr="грамота методслужба"/>
          <p:cNvPicPr>
            <a:picLocks noChangeAspect="1" noChangeArrowheads="1"/>
          </p:cNvPicPr>
          <p:nvPr/>
        </p:nvPicPr>
        <p:blipFill>
          <a:blip r:embed="rId19" cstate="email"/>
          <a:srcRect/>
          <a:stretch>
            <a:fillRect/>
          </a:stretch>
        </p:blipFill>
        <p:spPr bwMode="auto">
          <a:xfrm>
            <a:off x="7235825" y="4437063"/>
            <a:ext cx="1571625" cy="2160587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80927" name="Picture 31" descr="5"/>
          <p:cNvPicPr>
            <a:picLocks noChangeAspect="1" noChangeArrowheads="1"/>
          </p:cNvPicPr>
          <p:nvPr/>
        </p:nvPicPr>
        <p:blipFill>
          <a:blip r:embed="rId20" cstate="email"/>
          <a:srcRect/>
          <a:stretch>
            <a:fillRect/>
          </a:stretch>
        </p:blipFill>
        <p:spPr bwMode="auto">
          <a:xfrm>
            <a:off x="3708400" y="4652963"/>
            <a:ext cx="1425575" cy="1960562"/>
          </a:xfrm>
          <a:prstGeom prst="rect">
            <a:avLst/>
          </a:prstGeom>
          <a:noFill/>
          <a:ln w="28575">
            <a:solidFill>
              <a:srgbClr val="008000"/>
            </a:solidFill>
            <a:miter lim="800000"/>
            <a:headEnd/>
            <a:tailEnd/>
          </a:ln>
        </p:spPr>
      </p:pic>
      <p:pic>
        <p:nvPicPr>
          <p:cNvPr id="80928" name="Picture 32" descr="3"/>
          <p:cNvPicPr>
            <a:picLocks noChangeAspect="1" noChangeArrowheads="1"/>
          </p:cNvPicPr>
          <p:nvPr/>
        </p:nvPicPr>
        <p:blipFill>
          <a:blip r:embed="rId21" cstate="email"/>
          <a:srcRect/>
          <a:stretch>
            <a:fillRect/>
          </a:stretch>
        </p:blipFill>
        <p:spPr bwMode="auto">
          <a:xfrm rot="-1215793">
            <a:off x="900113" y="2276475"/>
            <a:ext cx="1530350" cy="2103438"/>
          </a:xfrm>
          <a:prstGeom prst="rect">
            <a:avLst/>
          </a:prstGeom>
          <a:noFill/>
          <a:ln w="28575">
            <a:solidFill>
              <a:srgbClr val="008000"/>
            </a:solidFill>
            <a:miter lim="800000"/>
            <a:headEnd/>
            <a:tailEnd/>
          </a:ln>
        </p:spPr>
      </p:pic>
      <p:pic>
        <p:nvPicPr>
          <p:cNvPr id="80929" name="Picture 33" descr="4"/>
          <p:cNvPicPr>
            <a:picLocks noChangeAspect="1" noChangeArrowheads="1"/>
          </p:cNvPicPr>
          <p:nvPr/>
        </p:nvPicPr>
        <p:blipFill>
          <a:blip r:embed="rId22" cstate="email"/>
          <a:srcRect/>
          <a:stretch>
            <a:fillRect/>
          </a:stretch>
        </p:blipFill>
        <p:spPr bwMode="auto">
          <a:xfrm rot="1385294">
            <a:off x="7380288" y="2636838"/>
            <a:ext cx="1477962" cy="2032000"/>
          </a:xfrm>
          <a:prstGeom prst="rect">
            <a:avLst/>
          </a:prstGeom>
          <a:noFill/>
          <a:ln w="28575">
            <a:solidFill>
              <a:srgbClr val="008000"/>
            </a:solidFill>
            <a:miter lim="800000"/>
            <a:headEnd/>
            <a:tailEnd/>
          </a:ln>
        </p:spPr>
      </p:pic>
      <p:pic>
        <p:nvPicPr>
          <p:cNvPr id="80930" name="Picture 34" descr="фото 046"/>
          <p:cNvPicPr>
            <a:picLocks noChangeAspect="1" noChangeArrowheads="1"/>
          </p:cNvPicPr>
          <p:nvPr/>
        </p:nvPicPr>
        <p:blipFill>
          <a:blip r:embed="rId23" cstate="email"/>
          <a:srcRect/>
          <a:stretch>
            <a:fillRect/>
          </a:stretch>
        </p:blipFill>
        <p:spPr bwMode="auto">
          <a:xfrm>
            <a:off x="2771775" y="765175"/>
            <a:ext cx="1377950" cy="1982788"/>
          </a:xfrm>
          <a:prstGeom prst="rect">
            <a:avLst/>
          </a:prstGeom>
          <a:noFill/>
          <a:ln w="28575">
            <a:solidFill>
              <a:srgbClr val="008000"/>
            </a:solidFill>
            <a:miter lim="800000"/>
            <a:headEnd/>
            <a:tailEnd/>
          </a:ln>
        </p:spPr>
      </p:pic>
      <p:pic>
        <p:nvPicPr>
          <p:cNvPr id="80931" name="Picture 35" descr="3"/>
          <p:cNvPicPr>
            <a:picLocks noChangeAspect="1" noChangeArrowheads="1"/>
          </p:cNvPicPr>
          <p:nvPr/>
        </p:nvPicPr>
        <p:blipFill>
          <a:blip r:embed="rId21" cstate="email"/>
          <a:srcRect/>
          <a:stretch>
            <a:fillRect/>
          </a:stretch>
        </p:blipFill>
        <p:spPr bwMode="auto">
          <a:xfrm rot="-1215793">
            <a:off x="900113" y="2276475"/>
            <a:ext cx="1530350" cy="2103438"/>
          </a:xfrm>
          <a:prstGeom prst="rect">
            <a:avLst/>
          </a:prstGeom>
          <a:noFill/>
          <a:ln w="28575">
            <a:solidFill>
              <a:srgbClr val="008000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809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09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09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09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09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09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09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090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09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09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09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09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0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09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09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090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09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09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09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09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0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09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09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09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809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09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09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090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809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809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09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809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80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09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809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809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809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09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809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809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80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809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809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809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809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809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809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8090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809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809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809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809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809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809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809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809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80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809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809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809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809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809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809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8090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809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809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809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809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80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92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5347" name="Picture 3" descr="диплом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 rot="-749651">
            <a:off x="755650" y="981075"/>
            <a:ext cx="1568450" cy="2159000"/>
          </a:xfrm>
          <a:prstGeom prst="rect">
            <a:avLst/>
          </a:prstGeom>
          <a:solidFill>
            <a:srgbClr val="FF6600"/>
          </a:solidFill>
          <a:ln w="28575">
            <a:solidFill>
              <a:srgbClr val="FF6600"/>
            </a:solidFill>
            <a:miter lim="800000"/>
            <a:headEnd/>
            <a:tailEnd/>
          </a:ln>
        </p:spPr>
      </p:pic>
      <p:sp>
        <p:nvSpPr>
          <p:cNvPr id="82534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2705" name="Picture 1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659563" y="1196975"/>
            <a:ext cx="2298700" cy="1724025"/>
          </a:xfrm>
          <a:prstGeom prst="rect">
            <a:avLst/>
          </a:prstGeom>
          <a:noFill/>
          <a:ln w="38100">
            <a:solidFill>
              <a:srgbClr val="0066FF"/>
            </a:solidFill>
            <a:miter lim="800000"/>
            <a:headEnd/>
            <a:tailEnd/>
          </a:ln>
        </p:spPr>
      </p:pic>
      <p:pic>
        <p:nvPicPr>
          <p:cNvPr id="72728" name="Picture 24"/>
          <p:cNvPicPr>
            <a:picLocks noChangeAspect="1" noChangeArrowheads="1"/>
          </p:cNvPicPr>
          <p:nvPr>
            <p:ph type="body" idx="1"/>
          </p:nvPr>
        </p:nvPicPr>
        <p:blipFill>
          <a:blip r:embed="rId4" cstate="email"/>
          <a:srcRect/>
          <a:stretch>
            <a:fillRect/>
          </a:stretch>
        </p:blipFill>
        <p:spPr>
          <a:xfrm>
            <a:off x="6227763" y="2636838"/>
            <a:ext cx="2376487" cy="1620837"/>
          </a:xfrm>
          <a:noFill/>
          <a:ln w="28575">
            <a:solidFill>
              <a:srgbClr val="0066FF"/>
            </a:solidFill>
          </a:ln>
        </p:spPr>
      </p:pic>
      <p:pic>
        <p:nvPicPr>
          <p:cNvPr id="825351" name="Picture 7" descr="100_3419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250825" y="4797425"/>
            <a:ext cx="2554288" cy="1916113"/>
          </a:xfrm>
          <a:prstGeom prst="rect">
            <a:avLst/>
          </a:prstGeom>
          <a:noFill/>
          <a:ln w="28575">
            <a:solidFill>
              <a:srgbClr val="0066FF"/>
            </a:solidFill>
            <a:miter lim="800000"/>
            <a:headEnd/>
            <a:tailEnd/>
          </a:ln>
        </p:spPr>
      </p:pic>
      <p:sp>
        <p:nvSpPr>
          <p:cNvPr id="825352" name="WordArt 8"/>
          <p:cNvSpPr>
            <a:spLocks noChangeArrowheads="1" noChangeShapeType="1" noTextEdit="1"/>
          </p:cNvSpPr>
          <p:nvPr/>
        </p:nvSpPr>
        <p:spPr bwMode="auto">
          <a:xfrm>
            <a:off x="395288" y="620713"/>
            <a:ext cx="8362950" cy="4667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200" b="1" kern="10">
                <a:ln w="19050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80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Профессионализм, культура, коммуникации</a:t>
            </a:r>
          </a:p>
        </p:txBody>
      </p:sp>
      <p:pic>
        <p:nvPicPr>
          <p:cNvPr id="825353" name="Picture 9" descr="Юбилейный концерт-237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3492500" y="1412875"/>
            <a:ext cx="2463800" cy="1643063"/>
          </a:xfrm>
          <a:prstGeom prst="rect">
            <a:avLst/>
          </a:prstGeom>
          <a:solidFill>
            <a:srgbClr val="6666FF"/>
          </a:solidFill>
          <a:ln w="38100">
            <a:solidFill>
              <a:srgbClr val="0066FF"/>
            </a:solidFill>
            <a:miter lim="800000"/>
            <a:headEnd/>
            <a:tailEnd/>
          </a:ln>
        </p:spPr>
      </p:pic>
      <p:pic>
        <p:nvPicPr>
          <p:cNvPr id="825354" name="Picture 10" descr="Мария 006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 rot="-855382">
            <a:off x="1979613" y="1196975"/>
            <a:ext cx="1414462" cy="2063750"/>
          </a:xfrm>
          <a:prstGeom prst="rect">
            <a:avLst/>
          </a:prstGeom>
          <a:noFill/>
        </p:spPr>
      </p:pic>
      <p:pic>
        <p:nvPicPr>
          <p:cNvPr id="825355" name="Picture 11" descr="2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6588125" y="4076700"/>
            <a:ext cx="2376488" cy="1870075"/>
          </a:xfrm>
          <a:prstGeom prst="rect">
            <a:avLst/>
          </a:prstGeom>
          <a:noFill/>
        </p:spPr>
      </p:pic>
      <p:pic>
        <p:nvPicPr>
          <p:cNvPr id="825356" name="Picture 12" descr="я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4932363" y="4868863"/>
            <a:ext cx="2320925" cy="1641475"/>
          </a:xfrm>
          <a:prstGeom prst="rect">
            <a:avLst/>
          </a:prstGeom>
          <a:noFill/>
        </p:spPr>
      </p:pic>
      <p:pic>
        <p:nvPicPr>
          <p:cNvPr id="825357" name="Picture 13" descr="сканирование0033"/>
          <p:cNvPicPr>
            <a:picLocks noChangeAspect="1" noChangeArrowheads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4067175" y="3213100"/>
            <a:ext cx="1947863" cy="1546225"/>
          </a:xfrm>
          <a:prstGeom prst="rect">
            <a:avLst/>
          </a:prstGeom>
          <a:noFill/>
          <a:ln w="38100">
            <a:solidFill>
              <a:srgbClr val="3366FF"/>
            </a:solidFill>
            <a:miter lim="800000"/>
            <a:headEnd/>
            <a:tailEnd/>
          </a:ln>
        </p:spPr>
      </p:pic>
      <p:pic>
        <p:nvPicPr>
          <p:cNvPr id="825358" name="Picture 14" descr="мария федоровна грамота"/>
          <p:cNvPicPr>
            <a:picLocks noChangeAspect="1" noChangeArrowheads="1"/>
          </p:cNvPicPr>
          <p:nvPr/>
        </p:nvPicPr>
        <p:blipFill>
          <a:blip r:embed="rId11" cstate="email"/>
          <a:srcRect/>
          <a:stretch>
            <a:fillRect/>
          </a:stretch>
        </p:blipFill>
        <p:spPr bwMode="auto">
          <a:xfrm rot="-900000">
            <a:off x="1908175" y="2565400"/>
            <a:ext cx="1512888" cy="2154238"/>
          </a:xfrm>
          <a:prstGeom prst="rect">
            <a:avLst/>
          </a:prstGeom>
          <a:noFill/>
        </p:spPr>
      </p:pic>
      <p:pic>
        <p:nvPicPr>
          <p:cNvPr id="825359" name="Picture 15" descr="фото 046"/>
          <p:cNvPicPr>
            <a:picLocks noChangeAspect="1" noChangeArrowheads="1"/>
          </p:cNvPicPr>
          <p:nvPr/>
        </p:nvPicPr>
        <p:blipFill>
          <a:blip r:embed="rId12" cstate="email"/>
          <a:srcRect/>
          <a:stretch>
            <a:fillRect/>
          </a:stretch>
        </p:blipFill>
        <p:spPr bwMode="auto">
          <a:xfrm>
            <a:off x="2339975" y="4587875"/>
            <a:ext cx="1579563" cy="2270125"/>
          </a:xfrm>
          <a:prstGeom prst="rect">
            <a:avLst/>
          </a:prstGeom>
          <a:noFill/>
        </p:spPr>
      </p:pic>
      <p:pic>
        <p:nvPicPr>
          <p:cNvPr id="825360" name="Picture 16" descr="P7030058"/>
          <p:cNvPicPr>
            <a:picLocks noChangeAspect="1" noChangeArrowheads="1"/>
          </p:cNvPicPr>
          <p:nvPr/>
        </p:nvPicPr>
        <p:blipFill>
          <a:blip r:embed="rId13" cstate="email"/>
          <a:srcRect/>
          <a:stretch>
            <a:fillRect/>
          </a:stretch>
        </p:blipFill>
        <p:spPr bwMode="auto">
          <a:xfrm>
            <a:off x="6516688" y="1106488"/>
            <a:ext cx="2460625" cy="1846262"/>
          </a:xfrm>
          <a:prstGeom prst="rect">
            <a:avLst/>
          </a:prstGeom>
          <a:noFill/>
        </p:spPr>
      </p:pic>
      <p:pic>
        <p:nvPicPr>
          <p:cNvPr id="825361" name="Picture 17" descr="4"/>
          <p:cNvPicPr>
            <a:picLocks noChangeAspect="1" noChangeArrowheads="1"/>
          </p:cNvPicPr>
          <p:nvPr/>
        </p:nvPicPr>
        <p:blipFill>
          <a:blip r:embed="rId14" cstate="email"/>
          <a:srcRect/>
          <a:stretch>
            <a:fillRect/>
          </a:stretch>
        </p:blipFill>
        <p:spPr bwMode="auto">
          <a:xfrm>
            <a:off x="3924300" y="4652963"/>
            <a:ext cx="1662113" cy="2205037"/>
          </a:xfrm>
          <a:prstGeom prst="rect">
            <a:avLst/>
          </a:prstGeom>
          <a:noFill/>
        </p:spPr>
      </p:pic>
      <p:pic>
        <p:nvPicPr>
          <p:cNvPr id="825363" name="Picture 19" descr="3"/>
          <p:cNvPicPr>
            <a:picLocks noChangeAspect="1" noChangeArrowheads="1"/>
          </p:cNvPicPr>
          <p:nvPr/>
        </p:nvPicPr>
        <p:blipFill>
          <a:blip r:embed="rId15" cstate="email"/>
          <a:srcRect/>
          <a:stretch>
            <a:fillRect/>
          </a:stretch>
        </p:blipFill>
        <p:spPr bwMode="auto">
          <a:xfrm rot="-700872">
            <a:off x="323850" y="2708275"/>
            <a:ext cx="1530350" cy="2103438"/>
          </a:xfrm>
          <a:prstGeom prst="rect">
            <a:avLst/>
          </a:prstGeom>
          <a:noFill/>
          <a:ln w="28575">
            <a:solidFill>
              <a:srgbClr val="008000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1000"/>
                                        <p:tgtEl>
                                          <p:spTgt spid="72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9" presetClass="entr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1000" fill="hold"/>
                                        <p:tgtEl>
                                          <p:spTgt spid="727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1000" fill="hold"/>
                                        <p:tgtEl>
                                          <p:spTgt spid="727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1000" fill="hold"/>
                                        <p:tgtEl>
                                          <p:spTgt spid="727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360"/>
                                          </p:val>
                                        </p:tav>
                                        <p:tav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4" dur="1000"/>
                                        <p:tgtEl>
                                          <p:spTgt spid="727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9" name="Rectangle 2"/>
          <p:cNvSpPr>
            <a:spLocks noChangeArrowheads="1"/>
          </p:cNvSpPr>
          <p:nvPr/>
        </p:nvSpPr>
        <p:spPr bwMode="auto">
          <a:xfrm>
            <a:off x="684213" y="0"/>
            <a:ext cx="8001000" cy="6413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3600" b="1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Публикации</a:t>
            </a:r>
          </a:p>
        </p:txBody>
      </p:sp>
      <p:pic>
        <p:nvPicPr>
          <p:cNvPr id="81923" name="Picture 10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948488" y="5300663"/>
            <a:ext cx="1752600" cy="1347787"/>
          </a:xfrm>
          <a:prstGeom prst="rect">
            <a:avLst/>
          </a:prstGeom>
          <a:noFill/>
          <a:ln w="9360">
            <a:solidFill>
              <a:srgbClr val="0066FF"/>
            </a:solidFill>
            <a:miter lim="800000"/>
            <a:headEnd/>
            <a:tailEnd/>
          </a:ln>
        </p:spPr>
      </p:pic>
      <p:pic>
        <p:nvPicPr>
          <p:cNvPr id="81925" name="Picture 3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7308850" y="2924175"/>
            <a:ext cx="1835150" cy="21367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81926" name="Text Box 4"/>
          <p:cNvSpPr txBox="1">
            <a:spLocks noChangeArrowheads="1"/>
          </p:cNvSpPr>
          <p:nvPr/>
        </p:nvSpPr>
        <p:spPr bwMode="auto">
          <a:xfrm>
            <a:off x="214313" y="1000125"/>
            <a:ext cx="3810000" cy="5797550"/>
          </a:xfrm>
          <a:prstGeom prst="rect">
            <a:avLst/>
          </a:prstGeom>
          <a:noFill/>
          <a:ln w="38160">
            <a:solidFill>
              <a:srgbClr val="008000"/>
            </a:solidFill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spcBef>
                <a:spcPts val="1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>
                <a:solidFill>
                  <a:srgbClr val="CC0000"/>
                </a:solidFill>
              </a:rPr>
              <a:t>Разработка и печать изданий</a:t>
            </a:r>
          </a:p>
          <a:p>
            <a:pPr>
              <a:spcBef>
                <a:spcPts val="875"/>
              </a:spcBef>
              <a:buClr>
                <a:srgbClr val="003686"/>
              </a:buClr>
              <a:buFont typeface="Wingdings" pitchFamily="2" charset="2"/>
              <a:buChar char="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>
                <a:solidFill>
                  <a:srgbClr val="008000"/>
                </a:solidFill>
                <a:latin typeface="Times New Roman" pitchFamily="18" charset="0"/>
              </a:rPr>
              <a:t>Статья «Гражданское воспитание  на занятиях  объединений: поиск путей решения»</a:t>
            </a:r>
          </a:p>
          <a:p>
            <a:pPr>
              <a:spcBef>
                <a:spcPts val="875"/>
              </a:spcBef>
              <a:buClr>
                <a:srgbClr val="003686"/>
              </a:buClr>
              <a:buFont typeface="Wingdings" pitchFamily="2" charset="2"/>
              <a:buChar char="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>
                <a:solidFill>
                  <a:srgbClr val="008000"/>
                </a:solidFill>
                <a:latin typeface="Times New Roman" pitchFamily="18" charset="0"/>
              </a:rPr>
              <a:t>Методическое пособие « Высок и свят их подвиг незабвенный»</a:t>
            </a:r>
          </a:p>
          <a:p>
            <a:pPr>
              <a:spcBef>
                <a:spcPts val="875"/>
              </a:spcBef>
              <a:buClr>
                <a:srgbClr val="003686"/>
              </a:buClr>
              <a:buFont typeface="Wingdings" pitchFamily="2" charset="2"/>
              <a:buChar char="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>
                <a:solidFill>
                  <a:srgbClr val="008000"/>
                </a:solidFill>
                <a:latin typeface="Times New Roman" pitchFamily="18" charset="0"/>
              </a:rPr>
              <a:t>Методическое пособие  «Поисковая работа как средство воспитать патриотов»</a:t>
            </a:r>
          </a:p>
          <a:p>
            <a:pPr>
              <a:spcBef>
                <a:spcPts val="875"/>
              </a:spcBef>
              <a:buClr>
                <a:srgbClr val="003686"/>
              </a:buClr>
              <a:buFont typeface="Wingdings" pitchFamily="2" charset="2"/>
              <a:buChar char="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>
                <a:solidFill>
                  <a:srgbClr val="008000"/>
                </a:solidFill>
                <a:latin typeface="Times New Roman" pitchFamily="18" charset="0"/>
              </a:rPr>
              <a:t>Методические рекомендации по применению метода научного исследования».</a:t>
            </a:r>
          </a:p>
          <a:p>
            <a:pPr>
              <a:spcBef>
                <a:spcPts val="875"/>
              </a:spcBef>
              <a:buClr>
                <a:srgbClr val="003686"/>
              </a:buClr>
              <a:buFont typeface="Wingdings" pitchFamily="2" charset="2"/>
              <a:buChar char="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1600" b="1">
                <a:solidFill>
                  <a:srgbClr val="008000"/>
                </a:solidFill>
                <a:latin typeface="Times New Roman" pitchFamily="18" charset="0"/>
              </a:rPr>
              <a:t>VI</a:t>
            </a:r>
            <a:r>
              <a:rPr lang="ru-RU" sz="1600" b="1">
                <a:solidFill>
                  <a:srgbClr val="008000"/>
                </a:solidFill>
                <a:latin typeface="Times New Roman" pitchFamily="18" charset="0"/>
              </a:rPr>
              <a:t>  Международная научно – практическая конференция «ОБРАЗОВАНИЕ: ВЧЕРА, СЕГОДНЯ, ЗАВТРА» г.Оренбург</a:t>
            </a:r>
          </a:p>
          <a:p>
            <a:pPr>
              <a:spcBef>
                <a:spcPts val="875"/>
              </a:spcBef>
              <a:buClr>
                <a:srgbClr val="003686"/>
              </a:buClr>
              <a:buFont typeface="Wingdings" pitchFamily="2" charset="2"/>
              <a:buChar char="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>
                <a:solidFill>
                  <a:srgbClr val="008000"/>
                </a:solidFill>
                <a:latin typeface="Times New Roman" pitchFamily="18" charset="0"/>
              </a:rPr>
              <a:t>Всероссийский конкурс «Юность. Наука. Культура»</a:t>
            </a:r>
          </a:p>
          <a:p>
            <a:pPr>
              <a:spcBef>
                <a:spcPts val="875"/>
              </a:spcBef>
              <a:buClr>
                <a:srgbClr val="003686"/>
              </a:buClr>
              <a:buFont typeface="Wingdings" pitchFamily="2" charset="2"/>
              <a:buChar char="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>
                <a:solidFill>
                  <a:srgbClr val="008000"/>
                </a:solidFill>
                <a:latin typeface="Times New Roman" pitchFamily="18" charset="0"/>
              </a:rPr>
              <a:t>Фестиваль педагогических идей «Открытый урок» и «Портфолио»</a:t>
            </a:r>
          </a:p>
        </p:txBody>
      </p:sp>
      <p:pic>
        <p:nvPicPr>
          <p:cNvPr id="81927" name="Picture 5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4643438" y="1412875"/>
            <a:ext cx="1422400" cy="19399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81929" name="Picture 7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7840663" y="1268413"/>
            <a:ext cx="1303337" cy="172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81930" name="Picture 8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6948488" y="3284538"/>
            <a:ext cx="1317625" cy="2143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81932" name="Picture 11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 rot="-395062">
            <a:off x="5435600" y="549275"/>
            <a:ext cx="1481138" cy="2081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81934" name="Picture 13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164388" y="549275"/>
            <a:ext cx="1828800" cy="1320800"/>
          </a:xfrm>
          <a:prstGeom prst="rect">
            <a:avLst/>
          </a:prstGeom>
          <a:noFill/>
          <a:ln w="9360">
            <a:solidFill>
              <a:srgbClr val="0066FF"/>
            </a:solidFill>
            <a:miter lim="800000"/>
            <a:headEnd/>
            <a:tailEnd/>
          </a:ln>
        </p:spPr>
      </p:pic>
      <p:pic>
        <p:nvPicPr>
          <p:cNvPr id="81936" name="Picture 15" descr="мария 008"/>
          <p:cNvPicPr>
            <a:picLocks noChangeAspect="1" noChangeArrowheads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6732588" y="1557338"/>
            <a:ext cx="1349375" cy="1881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43" name="Picture 23" descr="первый"/>
          <p:cNvPicPr>
            <a:picLocks noChangeAspect="1" noChangeArrowheads="1"/>
          </p:cNvPicPr>
          <p:nvPr/>
        </p:nvPicPr>
        <p:blipFill>
          <a:blip r:embed="rId11" cstate="email"/>
          <a:srcRect/>
          <a:stretch>
            <a:fillRect/>
          </a:stretch>
        </p:blipFill>
        <p:spPr bwMode="auto">
          <a:xfrm>
            <a:off x="3779838" y="4797425"/>
            <a:ext cx="1439862" cy="1916113"/>
          </a:xfrm>
          <a:prstGeom prst="rect">
            <a:avLst/>
          </a:prstGeom>
          <a:noFill/>
        </p:spPr>
      </p:pic>
      <p:pic>
        <p:nvPicPr>
          <p:cNvPr id="81942" name="Picture 22" descr="сборник"/>
          <p:cNvPicPr>
            <a:picLocks noChangeAspect="1" noChangeArrowheads="1"/>
          </p:cNvPicPr>
          <p:nvPr/>
        </p:nvPicPr>
        <p:blipFill>
          <a:blip r:embed="rId12" cstate="email"/>
          <a:srcRect/>
          <a:stretch>
            <a:fillRect/>
          </a:stretch>
        </p:blipFill>
        <p:spPr bwMode="auto">
          <a:xfrm>
            <a:off x="4140200" y="692150"/>
            <a:ext cx="1244600" cy="1790700"/>
          </a:xfrm>
          <a:prstGeom prst="rect">
            <a:avLst/>
          </a:prstGeom>
          <a:noFill/>
        </p:spPr>
      </p:pic>
      <p:pic>
        <p:nvPicPr>
          <p:cNvPr id="81944" name="Picture 24" descr="Сертификат"/>
          <p:cNvPicPr>
            <a:picLocks noChangeAspect="1" noChangeArrowheads="1"/>
          </p:cNvPicPr>
          <p:nvPr/>
        </p:nvPicPr>
        <p:blipFill>
          <a:blip r:embed="rId13" cstate="email"/>
          <a:srcRect/>
          <a:stretch>
            <a:fillRect/>
          </a:stretch>
        </p:blipFill>
        <p:spPr bwMode="auto">
          <a:xfrm>
            <a:off x="7781925" y="4365625"/>
            <a:ext cx="1362075" cy="1943100"/>
          </a:xfrm>
          <a:prstGeom prst="rect">
            <a:avLst/>
          </a:prstGeom>
          <a:noFill/>
        </p:spPr>
      </p:pic>
      <p:pic>
        <p:nvPicPr>
          <p:cNvPr id="81945" name="Picture 25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5724525" y="4508500"/>
            <a:ext cx="1463675" cy="227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33" name="Picture 12"/>
          <p:cNvPicPr>
            <a:picLocks noChangeAspect="1" noChangeArrowheads="1"/>
          </p:cNvPicPr>
          <p:nvPr/>
        </p:nvPicPr>
        <p:blipFill>
          <a:blip r:embed="rId15" cstate="email"/>
          <a:srcRect/>
          <a:stretch>
            <a:fillRect/>
          </a:stretch>
        </p:blipFill>
        <p:spPr bwMode="auto">
          <a:xfrm>
            <a:off x="6588125" y="260350"/>
            <a:ext cx="1320800" cy="1857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81928" name="Picture 6"/>
          <p:cNvPicPr>
            <a:picLocks noChangeAspect="1" noChangeArrowheads="1"/>
          </p:cNvPicPr>
          <p:nvPr/>
        </p:nvPicPr>
        <p:blipFill>
          <a:blip r:embed="rId16" cstate="email"/>
          <a:srcRect/>
          <a:stretch>
            <a:fillRect/>
          </a:stretch>
        </p:blipFill>
        <p:spPr bwMode="auto">
          <a:xfrm>
            <a:off x="4859338" y="4365625"/>
            <a:ext cx="1357312" cy="20351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17" cstate="email"/>
          <a:srcRect/>
          <a:stretch>
            <a:fillRect/>
          </a:stretch>
        </p:blipFill>
        <p:spPr bwMode="auto">
          <a:xfrm>
            <a:off x="4357688" y="3143250"/>
            <a:ext cx="1403350" cy="2046288"/>
          </a:xfrm>
          <a:prstGeom prst="rect">
            <a:avLst/>
          </a:prstGeom>
          <a:gradFill rotWithShape="0">
            <a:gsLst>
              <a:gs pos="0">
                <a:srgbClr val="5E9EFF"/>
              </a:gs>
              <a:gs pos="100000">
                <a:srgbClr val="FFEBFA"/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>
            <a:outerShdw dist="107933" dir="8100000" algn="ctr" rotWithShape="0">
              <a:srgbClr val="9BC3FF">
                <a:alpha val="50027"/>
              </a:srgbClr>
            </a:outerShdw>
          </a:effectLst>
        </p:spPr>
      </p:pic>
      <p:pic>
        <p:nvPicPr>
          <p:cNvPr id="81940" name="Picture 20" descr="сканирование0001"/>
          <p:cNvPicPr>
            <a:picLocks noChangeAspect="1" noChangeArrowheads="1"/>
          </p:cNvPicPr>
          <p:nvPr/>
        </p:nvPicPr>
        <p:blipFill>
          <a:blip r:embed="rId18" cstate="email"/>
          <a:srcRect/>
          <a:stretch>
            <a:fillRect/>
          </a:stretch>
        </p:blipFill>
        <p:spPr bwMode="auto">
          <a:xfrm rot="-798926">
            <a:off x="3349625" y="3021013"/>
            <a:ext cx="1511300" cy="1958975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sp>
        <p:nvSpPr>
          <p:cNvPr id="81931" name="Rectangle 9"/>
          <p:cNvSpPr>
            <a:spLocks noChangeArrowheads="1"/>
          </p:cNvSpPr>
          <p:nvPr/>
        </p:nvSpPr>
        <p:spPr bwMode="auto">
          <a:xfrm rot="660000">
            <a:off x="5651500" y="2997200"/>
            <a:ext cx="1500188" cy="1982788"/>
          </a:xfrm>
          <a:prstGeom prst="rect">
            <a:avLst/>
          </a:prstGeom>
          <a:blipFill dpi="0" rotWithShape="0">
            <a:blip r:embed="rId19" cstate="email"/>
            <a:srcRect/>
            <a:stretch>
              <a:fillRect/>
            </a:stretch>
          </a:blipFill>
          <a:ln w="9525">
            <a:noFill/>
            <a:round/>
            <a:headEnd/>
            <a:tailEnd/>
          </a:ln>
        </p:spPr>
        <p:txBody>
          <a:bodyPr lIns="90000" tIns="45000" rIns="90000" bIns="45000" anchor="ctr" anchorCtr="1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>
                <a:solidFill>
                  <a:srgbClr val="000000"/>
                </a:solidFill>
              </a:rPr>
              <a:t>  </a:t>
            </a:r>
          </a:p>
        </p:txBody>
      </p:sp>
      <p:pic>
        <p:nvPicPr>
          <p:cNvPr id="81947" name="Picture 27" descr="п"/>
          <p:cNvPicPr>
            <a:picLocks noChangeAspect="1" noChangeArrowheads="1"/>
          </p:cNvPicPr>
          <p:nvPr/>
        </p:nvPicPr>
        <p:blipFill>
          <a:blip r:embed="rId20" cstate="email"/>
          <a:srcRect/>
          <a:stretch>
            <a:fillRect/>
          </a:stretch>
        </p:blipFill>
        <p:spPr bwMode="auto">
          <a:xfrm>
            <a:off x="5724525" y="1844675"/>
            <a:ext cx="1392238" cy="1871663"/>
          </a:xfrm>
          <a:prstGeom prst="rect">
            <a:avLst/>
          </a:prstGeom>
          <a:noFill/>
        </p:spPr>
      </p:pic>
      <p:pic>
        <p:nvPicPr>
          <p:cNvPr id="81948" name="Picture 28" descr="СБОРНИК 2012"/>
          <p:cNvPicPr>
            <a:picLocks noChangeAspect="1" noChangeArrowheads="1"/>
          </p:cNvPicPr>
          <p:nvPr/>
        </p:nvPicPr>
        <p:blipFill>
          <a:blip r:embed="rId21" cstate="email"/>
          <a:srcRect/>
          <a:stretch>
            <a:fillRect/>
          </a:stretch>
        </p:blipFill>
        <p:spPr bwMode="auto">
          <a:xfrm>
            <a:off x="2987675" y="908050"/>
            <a:ext cx="1433513" cy="1976438"/>
          </a:xfrm>
          <a:prstGeom prst="rect">
            <a:avLst/>
          </a:prstGeom>
          <a:noFill/>
          <a:ln w="38100">
            <a:solidFill>
              <a:srgbClr val="009900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819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1000"/>
                                        <p:tgtEl>
                                          <p:spTgt spid="81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19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19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19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1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19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19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19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19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19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19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19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19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0"/>
                            </p:stCondLst>
                            <p:childTnLst>
                              <p:par>
                                <p:cTn id="3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19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19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19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19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19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19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19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819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7000"/>
                            </p:stCondLst>
                            <p:childTnLst>
                              <p:par>
                                <p:cTn id="4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19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19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819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819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8000"/>
                            </p:stCondLst>
                            <p:childTnLst>
                              <p:par>
                                <p:cTn id="5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819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19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819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819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9000"/>
                            </p:stCondLst>
                            <p:childTnLst>
                              <p:par>
                                <p:cTn id="6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19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819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819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819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0"/>
                            </p:stCondLst>
                            <p:childTnLst>
                              <p:par>
                                <p:cTn id="6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819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819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819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81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1000"/>
                            </p:stCondLst>
                            <p:childTnLst>
                              <p:par>
                                <p:cTn id="7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757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757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757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75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2000"/>
                            </p:stCondLst>
                            <p:childTnLst>
                              <p:par>
                                <p:cTn id="8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819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819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819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819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2950"/>
                            </p:stCondLst>
                            <p:childTnLst>
                              <p:par>
                                <p:cTn id="9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819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819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819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819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3950"/>
                            </p:stCondLst>
                            <p:childTnLst>
                              <p:par>
                                <p:cTn id="9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819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819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819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819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4950"/>
                            </p:stCondLst>
                            <p:childTnLst>
                              <p:par>
                                <p:cTn id="10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819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819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819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819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5950"/>
                            </p:stCondLst>
                            <p:childTnLst>
                              <p:par>
                                <p:cTn id="1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819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819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819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819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6950"/>
                            </p:stCondLst>
                            <p:childTnLst>
                              <p:par>
                                <p:cTn id="11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819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819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819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819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7950"/>
                            </p:stCondLst>
                            <p:childTnLst>
                              <p:par>
                                <p:cTn id="12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819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819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819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819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18950"/>
                            </p:stCondLst>
                            <p:childTnLst>
                              <p:par>
                                <p:cTn id="1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819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819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819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819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39" grpId="0"/>
      <p:bldP spid="81926" grpId="0" animBg="1"/>
      <p:bldP spid="8193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51" name="Rectangle 2"/>
          <p:cNvSpPr>
            <a:spLocks noChangeArrowheads="1"/>
          </p:cNvSpPr>
          <p:nvPr/>
        </p:nvSpPr>
        <p:spPr bwMode="auto">
          <a:xfrm>
            <a:off x="611188" y="260350"/>
            <a:ext cx="8001000" cy="6413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3600" b="1" u="sng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Позитивные возможности</a:t>
            </a:r>
          </a:p>
        </p:txBody>
      </p:sp>
      <p:sp>
        <p:nvSpPr>
          <p:cNvPr id="82948" name="Text Box 3"/>
          <p:cNvSpPr txBox="1">
            <a:spLocks noChangeArrowheads="1"/>
          </p:cNvSpPr>
          <p:nvPr/>
        </p:nvSpPr>
        <p:spPr bwMode="auto">
          <a:xfrm>
            <a:off x="395288" y="1196975"/>
            <a:ext cx="8224837" cy="5661025"/>
          </a:xfrm>
          <a:prstGeom prst="rect">
            <a:avLst/>
          </a:prstGeom>
          <a:noFill/>
          <a:ln w="28575">
            <a:solidFill>
              <a:srgbClr val="008000"/>
            </a:solidFill>
            <a:round/>
            <a:headEnd/>
            <a:tailEnd/>
          </a:ln>
        </p:spPr>
        <p:txBody>
          <a:bodyPr lIns="90000" tIns="46800" rIns="90000" bIns="46800"/>
          <a:lstStyle/>
          <a:p>
            <a:pPr>
              <a:lnSpc>
                <a:spcPct val="80000"/>
              </a:lnSpc>
              <a:spcAft>
                <a:spcPts val="1425"/>
              </a:spcAft>
              <a:buFont typeface="Wingdings" pitchFamily="2" charset="2"/>
              <a:buChar char="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800" b="1">
                <a:solidFill>
                  <a:srgbClr val="009900"/>
                </a:solidFill>
                <a:latin typeface="Times New Roman" pitchFamily="18" charset="0"/>
              </a:rPr>
              <a:t>для местного сообщества – привлечение общественности к  проблемам сохранения исторической памяти народа; </a:t>
            </a:r>
          </a:p>
          <a:p>
            <a:pPr>
              <a:lnSpc>
                <a:spcPct val="80000"/>
              </a:lnSpc>
              <a:spcAft>
                <a:spcPts val="1425"/>
              </a:spcAft>
              <a:buFont typeface="Wingdings" pitchFamily="2" charset="2"/>
              <a:buChar char="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800" b="1">
                <a:solidFill>
                  <a:srgbClr val="009900"/>
                </a:solidFill>
                <a:latin typeface="Times New Roman" pitchFamily="18" charset="0"/>
              </a:rPr>
              <a:t>для образовательных учреждений -  формирование  компетентностей  в применении метода научного исследования,</a:t>
            </a:r>
            <a:r>
              <a:rPr lang="ru-RU" sz="2800">
                <a:solidFill>
                  <a:srgbClr val="009900"/>
                </a:solidFill>
                <a:latin typeface="Times New Roman" pitchFamily="18" charset="0"/>
              </a:rPr>
              <a:t> осво</a:t>
            </a:r>
            <a:r>
              <a:rPr lang="ru-RU" sz="2800" b="1">
                <a:solidFill>
                  <a:srgbClr val="009900"/>
                </a:solidFill>
                <a:latin typeface="Times New Roman" pitchFamily="18" charset="0"/>
              </a:rPr>
              <a:t>ение педагогами метода научного исследования;</a:t>
            </a:r>
          </a:p>
          <a:p>
            <a:pPr>
              <a:lnSpc>
                <a:spcPct val="80000"/>
              </a:lnSpc>
              <a:spcAft>
                <a:spcPts val="1425"/>
              </a:spcAft>
              <a:buFont typeface="Wingdings" pitchFamily="2" charset="2"/>
              <a:buChar char="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800" b="1">
                <a:solidFill>
                  <a:srgbClr val="009900"/>
                </a:solidFill>
                <a:latin typeface="Times New Roman" pitchFamily="18" charset="0"/>
              </a:rPr>
              <a:t>для учащихся -  получить возможность посмотреть на свои результаты поиска с позиции ученого; </a:t>
            </a:r>
          </a:p>
          <a:p>
            <a:pPr>
              <a:lnSpc>
                <a:spcPct val="80000"/>
              </a:lnSpc>
              <a:spcAft>
                <a:spcPts val="1425"/>
              </a:spcAft>
              <a:buFont typeface="Wingdings" pitchFamily="2" charset="2"/>
              <a:buChar char="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800" b="1">
                <a:solidFill>
                  <a:srgbClr val="009900"/>
                </a:solidFill>
                <a:latin typeface="Times New Roman" pitchFamily="18" charset="0"/>
              </a:rPr>
              <a:t>для  педагогов - повышение квалификации , структурирование взаимоотношений  юного исследователя и педагога – научного руководителя. </a:t>
            </a:r>
          </a:p>
        </p:txBody>
      </p:sp>
    </p:spTree>
  </p:cSld>
  <p:clrMapOvr>
    <a:masterClrMapping/>
  </p:clrMapOvr>
  <p:transition/>
  <p:timing>
    <p:tnLst>
      <p:par>
        <p:cTn id="1" dur="indefinite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829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829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951" grpId="0"/>
      <p:bldP spid="8294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5" name="Rectangle 2"/>
          <p:cNvSpPr>
            <a:spLocks noChangeArrowheads="1"/>
          </p:cNvSpPr>
          <p:nvPr/>
        </p:nvSpPr>
        <p:spPr bwMode="auto">
          <a:xfrm>
            <a:off x="611188" y="260350"/>
            <a:ext cx="8001000" cy="6413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3600" b="1" u="sng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Выводы</a:t>
            </a:r>
          </a:p>
        </p:txBody>
      </p:sp>
      <p:sp>
        <p:nvSpPr>
          <p:cNvPr id="83976" name="Text Box 1"/>
          <p:cNvSpPr txBox="1">
            <a:spLocks noChangeArrowheads="1"/>
          </p:cNvSpPr>
          <p:nvPr/>
        </p:nvSpPr>
        <p:spPr bwMode="auto">
          <a:xfrm>
            <a:off x="611188" y="981075"/>
            <a:ext cx="8224837" cy="5310188"/>
          </a:xfrm>
          <a:prstGeom prst="rect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</p:spPr>
        <p:txBody>
          <a:bodyPr lIns="90000" tIns="46800" rIns="90000" bIns="46800"/>
          <a:lstStyle/>
          <a:p>
            <a:pPr algn="ctr">
              <a:lnSpc>
                <a:spcPct val="80000"/>
              </a:lnSpc>
              <a:spcAft>
                <a:spcPts val="1425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800" b="1" i="1" u="sng">
              <a:solidFill>
                <a:srgbClr val="FF0000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spcAft>
                <a:spcPts val="1425"/>
              </a:spcAft>
              <a:buFont typeface="Wingdings" pitchFamily="2" charset="2"/>
              <a:buChar char="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400" b="1" i="1">
                <a:solidFill>
                  <a:srgbClr val="008080"/>
                </a:solidFill>
                <a:latin typeface="Times New Roman" pitchFamily="18" charset="0"/>
              </a:rPr>
              <a:t> </a:t>
            </a:r>
            <a:r>
              <a:rPr lang="ru-RU" sz="2800" b="1">
                <a:solidFill>
                  <a:srgbClr val="008000"/>
                </a:solidFill>
                <a:latin typeface="Times New Roman" pitchFamily="18" charset="0"/>
              </a:rPr>
              <a:t>расширяется кругозор обучающихся в предметных областях; </a:t>
            </a:r>
          </a:p>
          <a:p>
            <a:pPr>
              <a:lnSpc>
                <a:spcPct val="80000"/>
              </a:lnSpc>
              <a:spcAft>
                <a:spcPts val="1425"/>
              </a:spcAft>
              <a:buFont typeface="Wingdings" pitchFamily="2" charset="2"/>
              <a:buChar char="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800" b="1">
                <a:solidFill>
                  <a:srgbClr val="008000"/>
                </a:solidFill>
                <a:latin typeface="Times New Roman" pitchFamily="18" charset="0"/>
              </a:rPr>
              <a:t>дает импульс к саморазвитию, способности к самоанализу, самоцелеполаганию, самоорганизации, самоконтролю и самооценке;  </a:t>
            </a:r>
          </a:p>
          <a:p>
            <a:pPr>
              <a:lnSpc>
                <a:spcPct val="80000"/>
              </a:lnSpc>
              <a:spcAft>
                <a:spcPts val="1425"/>
              </a:spcAft>
              <a:buFont typeface="Wingdings" pitchFamily="2" charset="2"/>
              <a:buChar char="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800" b="1">
                <a:solidFill>
                  <a:srgbClr val="008000"/>
                </a:solidFill>
                <a:latin typeface="Times New Roman" pitchFamily="18" charset="0"/>
              </a:rPr>
              <a:t>усвоение алгоритма научного исследования способствует формированию научного мировоззрения учащихся; </a:t>
            </a:r>
          </a:p>
          <a:p>
            <a:pPr>
              <a:lnSpc>
                <a:spcPct val="80000"/>
              </a:lnSpc>
              <a:spcAft>
                <a:spcPts val="1425"/>
              </a:spcAft>
              <a:buFont typeface="Wingdings" pitchFamily="2" charset="2"/>
              <a:buChar char="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800" b="1">
                <a:solidFill>
                  <a:srgbClr val="008000"/>
                </a:solidFill>
                <a:latin typeface="Times New Roman" pitchFamily="18" charset="0"/>
              </a:rPr>
              <a:t>способствует профессиональному росту педагогов, расширяя знания, как в области своего предмета, так и в педагогической науке, </a:t>
            </a:r>
          </a:p>
        </p:txBody>
      </p:sp>
    </p:spTree>
  </p:cSld>
  <p:clrMapOvr>
    <a:masterClrMapping/>
  </p:clrMapOvr>
  <p:transition/>
  <p:timing>
    <p:tnLst>
      <p:par>
        <p:cTn id="1" dur="indefinite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839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1000"/>
                                        <p:tgtEl>
                                          <p:spTgt spid="839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975" grpId="0"/>
      <p:bldP spid="8397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06916" name="Picture 4"/>
          <p:cNvPicPr>
            <a:picLocks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2580" name="Picture 4" descr="баннер 75 лет готовый другой"/>
          <p:cNvPicPr>
            <a:picLocks noChangeAspect="1" noChangeArrowheads="1"/>
          </p:cNvPicPr>
          <p:nvPr>
            <p:ph type="body"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9" name="Rectangle 2"/>
          <p:cNvSpPr>
            <a:spLocks noChangeArrowheads="1"/>
          </p:cNvSpPr>
          <p:nvPr/>
        </p:nvSpPr>
        <p:spPr bwMode="auto">
          <a:xfrm>
            <a:off x="755650" y="333375"/>
            <a:ext cx="8001000" cy="6413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3600" b="1" u="sng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Контактная информация</a:t>
            </a:r>
          </a:p>
        </p:txBody>
      </p:sp>
      <p:sp>
        <p:nvSpPr>
          <p:cNvPr id="85000" name="Text Box 3"/>
          <p:cNvSpPr txBox="1">
            <a:spLocks noChangeArrowheads="1"/>
          </p:cNvSpPr>
          <p:nvPr/>
        </p:nvSpPr>
        <p:spPr bwMode="auto">
          <a:xfrm>
            <a:off x="1403350" y="1773238"/>
            <a:ext cx="6162675" cy="4217987"/>
          </a:xfrm>
          <a:prstGeom prst="rect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>
              <a:spcBef>
                <a:spcPts val="1875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2000" b="1" i="1" u="sng">
              <a:solidFill>
                <a:srgbClr val="94006B"/>
              </a:solidFill>
              <a:latin typeface="Times New Roman" pitchFamily="18" charset="0"/>
            </a:endParaRPr>
          </a:p>
          <a:p>
            <a:pPr hangingPunct="0">
              <a:spcBef>
                <a:spcPts val="125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400" i="1" u="sng">
                <a:solidFill>
                  <a:srgbClr val="008000"/>
                </a:solidFill>
                <a:latin typeface="Times New Roman" pitchFamily="18" charset="0"/>
              </a:rPr>
              <a:t>Телефон</a:t>
            </a:r>
            <a:r>
              <a:rPr lang="en-US" sz="2400" b="1" i="1">
                <a:solidFill>
                  <a:srgbClr val="008000"/>
                </a:solidFill>
                <a:latin typeface="Times New Roman" pitchFamily="18" charset="0"/>
              </a:rPr>
              <a:t>   </a:t>
            </a:r>
            <a:r>
              <a:rPr lang="ru-RU" sz="2800" b="1">
                <a:solidFill>
                  <a:srgbClr val="008000"/>
                </a:solidFill>
                <a:latin typeface="Times New Roman" pitchFamily="18" charset="0"/>
              </a:rPr>
              <a:t>8(8464)33-13-00 </a:t>
            </a:r>
          </a:p>
          <a:p>
            <a:pPr hangingPunct="0">
              <a:spcBef>
                <a:spcPts val="125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800" u="sng">
                <a:solidFill>
                  <a:srgbClr val="008000"/>
                </a:solidFill>
                <a:latin typeface="Times New Roman" pitchFamily="18" charset="0"/>
              </a:rPr>
              <a:t>Адрес:</a:t>
            </a:r>
            <a:r>
              <a:rPr lang="ru-RU" sz="2800" b="1">
                <a:solidFill>
                  <a:srgbClr val="008000"/>
                </a:solidFill>
                <a:latin typeface="Times New Roman" pitchFamily="18" charset="0"/>
              </a:rPr>
              <a:t>	  Самарская обл., г. Сызрань, ул.Ульяновская,145</a:t>
            </a:r>
          </a:p>
          <a:p>
            <a:pPr hangingPunct="0">
              <a:spcBef>
                <a:spcPts val="125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800" u="sng">
                <a:solidFill>
                  <a:srgbClr val="008000"/>
                </a:solidFill>
                <a:latin typeface="Times New Roman" pitchFamily="18" charset="0"/>
              </a:rPr>
              <a:t>Электронная почта</a:t>
            </a:r>
            <a:r>
              <a:rPr lang="ru-RU" sz="2800">
                <a:solidFill>
                  <a:srgbClr val="008000"/>
                </a:solidFill>
                <a:latin typeface="Times New Roman" pitchFamily="18" charset="0"/>
              </a:rPr>
              <a:t>     </a:t>
            </a:r>
            <a:r>
              <a:rPr lang="ru-RU" sz="2800" b="1">
                <a:solidFill>
                  <a:srgbClr val="008000"/>
                </a:solidFill>
                <a:latin typeface="Times New Roman" pitchFamily="18" charset="0"/>
              </a:rPr>
              <a:t>dtdim2006@mail.ru</a:t>
            </a:r>
          </a:p>
          <a:p>
            <a:pPr hangingPunct="0">
              <a:spcBef>
                <a:spcPts val="125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800" u="sng">
                <a:solidFill>
                  <a:srgbClr val="008000"/>
                </a:solidFill>
                <a:latin typeface="Times New Roman" pitchFamily="18" charset="0"/>
              </a:rPr>
              <a:t>Сайт</a:t>
            </a:r>
            <a:r>
              <a:rPr lang="ru-RU" sz="2800" b="1">
                <a:solidFill>
                  <a:srgbClr val="008000"/>
                </a:solidFill>
                <a:latin typeface="Times New Roman" pitchFamily="18" charset="0"/>
              </a:rPr>
              <a:t>   </a:t>
            </a:r>
            <a:r>
              <a:rPr lang="ru-RU" sz="2800" b="1">
                <a:solidFill>
                  <a:srgbClr val="CC0000"/>
                </a:solidFill>
                <a:latin typeface="Times New Roman" pitchFamily="18" charset="0"/>
                <a:hlinkClick r:id="rId3"/>
              </a:rPr>
              <a:t>www.dtdim.ru</a:t>
            </a:r>
            <a:endParaRPr lang="ru-RU" sz="2800" b="1">
              <a:solidFill>
                <a:srgbClr val="CC0000"/>
              </a:solidFill>
              <a:latin typeface="Times New Roman" pitchFamily="18" charset="0"/>
            </a:endParaRPr>
          </a:p>
          <a:p>
            <a:pPr hangingPunct="0">
              <a:spcBef>
                <a:spcPts val="125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2800">
              <a:solidFill>
                <a:srgbClr val="CC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00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6988" y="25400"/>
            <a:ext cx="91424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20" name="WordArt 4" descr="Белый мрамор"/>
          <p:cNvSpPr>
            <a:spLocks noChangeArrowheads="1" noChangeShapeType="1" noTextEdit="1"/>
          </p:cNvSpPr>
          <p:nvPr/>
        </p:nvSpPr>
        <p:spPr bwMode="auto">
          <a:xfrm>
            <a:off x="179388" y="188913"/>
            <a:ext cx="6192837" cy="19446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</a:sp3d>
          </a:bodyPr>
          <a:lstStyle/>
          <a:p>
            <a:pPr algn="ctr"/>
            <a:r>
              <a:rPr lang="ru-RU" sz="3600" kern="10">
                <a:ln w="9525">
                  <a:round/>
                  <a:headEnd/>
                  <a:tailEnd/>
                </a:ln>
                <a:blipFill dpi="0" rotWithShape="0">
                  <a:blip r:embed="rId3"/>
                  <a:srcRect/>
                  <a:tile tx="0" ty="0" sx="100000" sy="100000" flip="none" algn="tl"/>
                </a:blipFill>
                <a:latin typeface="Arial"/>
                <a:cs typeface="Arial"/>
              </a:rPr>
              <a:t>Молодые  таланты - </a:t>
            </a:r>
          </a:p>
          <a:p>
            <a:pPr algn="ctr"/>
            <a:r>
              <a:rPr lang="ru-RU" sz="3600" kern="10">
                <a:ln w="9525">
                  <a:round/>
                  <a:headEnd/>
                  <a:tailEnd/>
                </a:ln>
                <a:blipFill dpi="0" rotWithShape="0">
                  <a:blip r:embed="rId3"/>
                  <a:srcRect/>
                  <a:tile tx="0" ty="0" sx="100000" sy="100000" flip="none" algn="tl"/>
                </a:blipFill>
                <a:latin typeface="Arial"/>
                <a:cs typeface="Arial"/>
              </a:rPr>
              <a:t>новому  тысячелетию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42" name="Rectangle 2"/>
          <p:cNvSpPr>
            <a:spLocks noChangeArrowheads="1"/>
          </p:cNvSpPr>
          <p:nvPr/>
        </p:nvSpPr>
        <p:spPr bwMode="auto">
          <a:xfrm>
            <a:off x="539750" y="303213"/>
            <a:ext cx="8001000" cy="5249862"/>
          </a:xfrm>
          <a:prstGeom prst="rect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4800" b="1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Применение метода</a:t>
            </a: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4800" b="1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научного исследования</a:t>
            </a: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4800" b="1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в работе</a:t>
            </a: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4800" b="1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с одаренными детьми</a:t>
            </a: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4800" b="1">
              <a:solidFill>
                <a:srgbClr val="0099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  <a:p>
            <a:pPr algn="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400" b="1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заместитель  руководителя </a:t>
            </a:r>
          </a:p>
          <a:p>
            <a:pPr algn="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400" b="1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«ДТДиМ» по учебно-воспитательной работе</a:t>
            </a:r>
          </a:p>
          <a:p>
            <a:pPr algn="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400" b="1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М.Ф. Курицына</a:t>
            </a:r>
            <a:r>
              <a:rPr lang="ru-RU" sz="2400" b="1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2400" b="1">
              <a:solidFill>
                <a:srgbClr val="CC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65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4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73" name="Rectangle 2"/>
          <p:cNvSpPr>
            <a:spLocks noChangeArrowheads="1"/>
          </p:cNvSpPr>
          <p:nvPr/>
        </p:nvSpPr>
        <p:spPr bwMode="auto">
          <a:xfrm>
            <a:off x="395288" y="1165225"/>
            <a:ext cx="8145462" cy="4397375"/>
          </a:xfrm>
          <a:prstGeom prst="rect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4400" b="1" u="sng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Цель</a:t>
            </a: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4400" b="1" u="sng">
              <a:solidFill>
                <a:srgbClr val="CC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4800" b="1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Раскрыть </a:t>
            </a: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4800" b="1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роль метода научного </a:t>
            </a: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4800" b="1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исследования в работе с одаренными детьми</a:t>
            </a:r>
          </a:p>
        </p:txBody>
      </p:sp>
    </p:spTree>
  </p:cSld>
  <p:clrMapOvr>
    <a:masterClrMapping/>
  </p:clrMapOvr>
  <p:transition/>
  <p:timing>
    <p:tnLst>
      <p:par>
        <p:cTn id="1" dur="indefinite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66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7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90" name="Rectangle 2"/>
          <p:cNvSpPr>
            <a:spLocks noChangeArrowheads="1"/>
          </p:cNvSpPr>
          <p:nvPr/>
        </p:nvSpPr>
        <p:spPr bwMode="auto">
          <a:xfrm>
            <a:off x="539750" y="0"/>
            <a:ext cx="8001000" cy="6413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3600" b="1" u="sng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Задачи</a:t>
            </a:r>
          </a:p>
        </p:txBody>
      </p:sp>
      <p:sp>
        <p:nvSpPr>
          <p:cNvPr id="67591" name="Text Box 2"/>
          <p:cNvSpPr txBox="1">
            <a:spLocks noChangeArrowheads="1"/>
          </p:cNvSpPr>
          <p:nvPr/>
        </p:nvSpPr>
        <p:spPr bwMode="auto">
          <a:xfrm>
            <a:off x="468313" y="1196975"/>
            <a:ext cx="8224837" cy="5257800"/>
          </a:xfrm>
          <a:prstGeom prst="rect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</p:spPr>
        <p:txBody>
          <a:bodyPr lIns="90000" tIns="46800" rIns="90000" bIns="46800"/>
          <a:lstStyle/>
          <a:p>
            <a:pPr>
              <a:lnSpc>
                <a:spcPct val="104000"/>
              </a:lnSpc>
              <a:spcAft>
                <a:spcPts val="1425"/>
              </a:spcAft>
              <a:buFont typeface="Wingdings" pitchFamily="2" charset="2"/>
              <a:buChar char="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3200" b="1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формирование компетентностей обучающихся через применение метода научного исследования;</a:t>
            </a:r>
          </a:p>
          <a:p>
            <a:pPr>
              <a:lnSpc>
                <a:spcPct val="104000"/>
              </a:lnSpc>
              <a:spcAft>
                <a:spcPts val="1425"/>
              </a:spcAft>
              <a:buFont typeface="Wingdings" pitchFamily="2" charset="2"/>
              <a:buChar char="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3200" b="1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мотивация ребенка на использование полученных знаний на практике;</a:t>
            </a:r>
          </a:p>
          <a:p>
            <a:pPr>
              <a:lnSpc>
                <a:spcPct val="104000"/>
              </a:lnSpc>
              <a:spcAft>
                <a:spcPts val="1425"/>
              </a:spcAft>
              <a:buFont typeface="Wingdings" pitchFamily="2" charset="2"/>
              <a:buChar char="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3200" b="1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применение метода научного исследования  в поисково – краеведческой  работе.</a:t>
            </a:r>
          </a:p>
        </p:txBody>
      </p:sp>
    </p:spTree>
  </p:cSld>
  <p:clrMapOvr>
    <a:masterClrMapping/>
  </p:clrMapOvr>
  <p:transition/>
  <p:timing>
    <p:tnLst>
      <p:par>
        <p:cTn id="1" dur="indefinite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67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1000"/>
                                        <p:tgtEl>
                                          <p:spTgt spid="67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90" grpId="0"/>
      <p:bldP spid="6759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04867" name="Picture 3"/>
          <p:cNvPicPr>
            <a:picLocks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23075"/>
          </a:xfrm>
          <a:noFill/>
          <a:ln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037" name="Rectangle 2"/>
          <p:cNvSpPr>
            <a:spLocks noChangeArrowheads="1"/>
          </p:cNvSpPr>
          <p:nvPr/>
        </p:nvSpPr>
        <p:spPr bwMode="auto">
          <a:xfrm>
            <a:off x="684213" y="333375"/>
            <a:ext cx="8001000" cy="6413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3600" b="1" u="sng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Проблемы:</a:t>
            </a:r>
          </a:p>
        </p:txBody>
      </p:sp>
      <p:sp>
        <p:nvSpPr>
          <p:cNvPr id="812038" name="Text Box 6"/>
          <p:cNvSpPr txBox="1">
            <a:spLocks noChangeArrowheads="1"/>
          </p:cNvSpPr>
          <p:nvPr/>
        </p:nvSpPr>
        <p:spPr bwMode="auto">
          <a:xfrm>
            <a:off x="323850" y="1052513"/>
            <a:ext cx="5832475" cy="457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Char char="ü"/>
            </a:pPr>
            <a:r>
              <a:rPr lang="ru-RU" sz="2800" b="1">
                <a:solidFill>
                  <a:srgbClr val="008000"/>
                </a:solidFill>
                <a:latin typeface="Times New Roman" pitchFamily="18" charset="0"/>
              </a:rPr>
              <a:t>Научно-методическая поддержка педагогов</a:t>
            </a:r>
          </a:p>
          <a:p>
            <a:pPr>
              <a:spcBef>
                <a:spcPct val="50000"/>
              </a:spcBef>
              <a:buFont typeface="Wingdings" pitchFamily="2" charset="2"/>
              <a:buChar char="ü"/>
            </a:pPr>
            <a:r>
              <a:rPr lang="ru-RU" sz="2800" b="1">
                <a:solidFill>
                  <a:srgbClr val="008000"/>
                </a:solidFill>
                <a:latin typeface="Times New Roman" pitchFamily="18" charset="0"/>
              </a:rPr>
              <a:t>Психолого-педагогическое сопровождение способных и одаренных детей</a:t>
            </a:r>
          </a:p>
          <a:p>
            <a:pPr>
              <a:spcBef>
                <a:spcPct val="50000"/>
              </a:spcBef>
              <a:buFont typeface="Wingdings" pitchFamily="2" charset="2"/>
              <a:buChar char="ü"/>
            </a:pPr>
            <a:r>
              <a:rPr lang="ru-RU" sz="2800" b="1">
                <a:solidFill>
                  <a:srgbClr val="008000"/>
                </a:solidFill>
                <a:latin typeface="Times New Roman" pitchFamily="18" charset="0"/>
              </a:rPr>
              <a:t>Обеспечение условий для творческого становления детей</a:t>
            </a:r>
          </a:p>
          <a:p>
            <a:pPr>
              <a:spcBef>
                <a:spcPct val="50000"/>
              </a:spcBef>
              <a:buFont typeface="Wingdings" pitchFamily="2" charset="2"/>
              <a:buChar char="ü"/>
            </a:pPr>
            <a:r>
              <a:rPr lang="ru-RU" sz="2800" b="1">
                <a:solidFill>
                  <a:srgbClr val="008000"/>
                </a:solidFill>
                <a:latin typeface="Times New Roman" pitchFamily="18" charset="0"/>
              </a:rPr>
              <a:t>Сотрудничество педагогов с общественностью</a:t>
            </a:r>
          </a:p>
        </p:txBody>
      </p:sp>
      <p:pic>
        <p:nvPicPr>
          <p:cNvPr id="812039" name="Picture 7" descr="молодёжь-3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6227763" y="1052513"/>
            <a:ext cx="2579687" cy="266382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812040" name="Picture 8" descr="19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716463" y="3878263"/>
            <a:ext cx="3600450" cy="2700337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2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812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2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1000"/>
                                        <p:tgtEl>
                                          <p:spTgt spid="812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2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120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120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120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12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2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120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120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120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12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2037" grpId="0"/>
      <p:bldP spid="812038" grpId="0"/>
    </p:bld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10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1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2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13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14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15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16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17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18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19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20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21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22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23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4.xml><?xml version="1.0" encoding="utf-8"?>
<a:theme xmlns:a="http://schemas.openxmlformats.org/drawingml/2006/main" name="24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5.xml><?xml version="1.0" encoding="utf-8"?>
<a:theme xmlns:a="http://schemas.openxmlformats.org/drawingml/2006/main" name="25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6.xml><?xml version="1.0" encoding="utf-8"?>
<a:theme xmlns:a="http://schemas.openxmlformats.org/drawingml/2006/main" name="26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7.xml><?xml version="1.0" encoding="utf-8"?>
<a:theme xmlns:a="http://schemas.openxmlformats.org/drawingml/2006/main" name="27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8.xml><?xml version="1.0" encoding="utf-8"?>
<a:theme xmlns:a="http://schemas.openxmlformats.org/drawingml/2006/main" name="28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9.xml><?xml version="1.0" encoding="utf-8"?>
<a:theme xmlns:a="http://schemas.openxmlformats.org/drawingml/2006/main" name="29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0.xml><?xml version="1.0" encoding="utf-8"?>
<a:theme xmlns:a="http://schemas.openxmlformats.org/drawingml/2006/main" name="30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1.xml><?xml version="1.0" encoding="utf-8"?>
<a:theme xmlns:a="http://schemas.openxmlformats.org/drawingml/2006/main" name="31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2.xml><?xml version="1.0" encoding="utf-8"?>
<a:theme xmlns:a="http://schemas.openxmlformats.org/drawingml/2006/main" name="32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3.xml><?xml version="1.0" encoding="utf-8"?>
<a:theme xmlns:a="http://schemas.openxmlformats.org/drawingml/2006/main" name="33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4.xml><?xml version="1.0" encoding="utf-8"?>
<a:theme xmlns:a="http://schemas.openxmlformats.org/drawingml/2006/main" name="34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5.xml><?xml version="1.0" encoding="utf-8"?>
<a:theme xmlns:a="http://schemas.openxmlformats.org/drawingml/2006/main" name="35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6.xml><?xml version="1.0" encoding="utf-8"?>
<a:theme xmlns:a="http://schemas.openxmlformats.org/drawingml/2006/main" name="36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7.xml><?xml version="1.0" encoding="utf-8"?>
<a:theme xmlns:a="http://schemas.openxmlformats.org/drawingml/2006/main" name="37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8.xml><?xml version="1.0" encoding="utf-8"?>
<a:theme xmlns:a="http://schemas.openxmlformats.org/drawingml/2006/main" name="38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9.xml><?xml version="1.0" encoding="utf-8"?>
<a:theme xmlns:a="http://schemas.openxmlformats.org/drawingml/2006/main" name="39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4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0.xml><?xml version="1.0" encoding="utf-8"?>
<a:theme xmlns:a="http://schemas.openxmlformats.org/drawingml/2006/main" name="40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1.xml><?xml version="1.0" encoding="utf-8"?>
<a:theme xmlns:a="http://schemas.openxmlformats.org/drawingml/2006/main" name="41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2.xml><?xml version="1.0" encoding="utf-8"?>
<a:theme xmlns:a="http://schemas.openxmlformats.org/drawingml/2006/main" name="42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3.xml><?xml version="1.0" encoding="utf-8"?>
<a:theme xmlns:a="http://schemas.openxmlformats.org/drawingml/2006/main" name="43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4.xml><?xml version="1.0" encoding="utf-8"?>
<a:theme xmlns:a="http://schemas.openxmlformats.org/drawingml/2006/main" name="44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5.xml><?xml version="1.0" encoding="utf-8"?>
<a:theme xmlns:a="http://schemas.openxmlformats.org/drawingml/2006/main" name="45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6.xml><?xml version="1.0" encoding="utf-8"?>
<a:theme xmlns:a="http://schemas.openxmlformats.org/drawingml/2006/main" name="46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7.xml><?xml version="1.0" encoding="utf-8"?>
<a:theme xmlns:a="http://schemas.openxmlformats.org/drawingml/2006/main" name="47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8.xml><?xml version="1.0" encoding="utf-8"?>
<a:theme xmlns:a="http://schemas.openxmlformats.org/drawingml/2006/main" name="48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9.xml><?xml version="1.0" encoding="utf-8"?>
<a:theme xmlns:a="http://schemas.openxmlformats.org/drawingml/2006/main" name="49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5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0.xml><?xml version="1.0" encoding="utf-8"?>
<a:theme xmlns:a="http://schemas.openxmlformats.org/drawingml/2006/main" name="50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1.xml><?xml version="1.0" encoding="utf-8"?>
<a:theme xmlns:a="http://schemas.openxmlformats.org/drawingml/2006/main" name="51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2.xml><?xml version="1.0" encoding="utf-8"?>
<a:theme xmlns:a="http://schemas.openxmlformats.org/drawingml/2006/main" name="52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3.xml><?xml version="1.0" encoding="utf-8"?>
<a:theme xmlns:a="http://schemas.openxmlformats.org/drawingml/2006/main" name="54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4.xml><?xml version="1.0" encoding="utf-8"?>
<a:theme xmlns:a="http://schemas.openxmlformats.org/drawingml/2006/main" name="55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5.xml><?xml version="1.0" encoding="utf-8"?>
<a:theme xmlns:a="http://schemas.openxmlformats.org/drawingml/2006/main" name="56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6.xml><?xml version="1.0" encoding="utf-8"?>
<a:theme xmlns:a="http://schemas.openxmlformats.org/drawingml/2006/main" name="57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7.xml><?xml version="1.0" encoding="utf-8"?>
<a:theme xmlns:a="http://schemas.openxmlformats.org/drawingml/2006/main" name="Текстура">
  <a:themeElements>
    <a:clrScheme name="Текстура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Текстура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Текстура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кстура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8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9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6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7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8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9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4147</TotalTime>
  <Words>1220</Words>
  <PresentationFormat>Экран (4:3)</PresentationFormat>
  <Paragraphs>250</Paragraphs>
  <Slides>31</Slides>
  <Notes>19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57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94" baseType="lpstr">
      <vt:lpstr>Arial</vt:lpstr>
      <vt:lpstr>Times New Roman</vt:lpstr>
      <vt:lpstr>Tahoma</vt:lpstr>
      <vt:lpstr>Wingdings</vt:lpstr>
      <vt:lpstr>Verdana</vt:lpstr>
      <vt:lpstr>Оформление по умолчанию</vt:lpstr>
      <vt:lpstr>1_Оформление по умолчанию</vt:lpstr>
      <vt:lpstr>3_Оформление по умолчанию</vt:lpstr>
      <vt:lpstr>4_Оформление по умолчанию</vt:lpstr>
      <vt:lpstr>5_Оформление по умолчанию</vt:lpstr>
      <vt:lpstr>6_Оформление по умолчанию</vt:lpstr>
      <vt:lpstr>7_Оформление по умолчанию</vt:lpstr>
      <vt:lpstr>8_Оформление по умолчанию</vt:lpstr>
      <vt:lpstr>9_Оформление по умолчанию</vt:lpstr>
      <vt:lpstr>10_Оформление по умолчанию</vt:lpstr>
      <vt:lpstr>11_Оформление по умолчанию</vt:lpstr>
      <vt:lpstr>12_Оформление по умолчанию</vt:lpstr>
      <vt:lpstr>13_Оформление по умолчанию</vt:lpstr>
      <vt:lpstr>14_Оформление по умолчанию</vt:lpstr>
      <vt:lpstr>15_Оформление по умолчанию</vt:lpstr>
      <vt:lpstr>16_Оформление по умолчанию</vt:lpstr>
      <vt:lpstr>17_Оформление по умолчанию</vt:lpstr>
      <vt:lpstr>18_Оформление по умолчанию</vt:lpstr>
      <vt:lpstr>19_Оформление по умолчанию</vt:lpstr>
      <vt:lpstr>20_Оформление по умолчанию</vt:lpstr>
      <vt:lpstr>21_Оформление по умолчанию</vt:lpstr>
      <vt:lpstr>22_Оформление по умолчанию</vt:lpstr>
      <vt:lpstr>23_Оформление по умолчанию</vt:lpstr>
      <vt:lpstr>24_Оформление по умолчанию</vt:lpstr>
      <vt:lpstr>25_Оформление по умолчанию</vt:lpstr>
      <vt:lpstr>26_Оформление по умолчанию</vt:lpstr>
      <vt:lpstr>27_Оформление по умолчанию</vt:lpstr>
      <vt:lpstr>28_Оформление по умолчанию</vt:lpstr>
      <vt:lpstr>29_Оформление по умолчанию</vt:lpstr>
      <vt:lpstr>30_Оформление по умолчанию</vt:lpstr>
      <vt:lpstr>31_Оформление по умолчанию</vt:lpstr>
      <vt:lpstr>32_Оформление по умолчанию</vt:lpstr>
      <vt:lpstr>33_Оформление по умолчанию</vt:lpstr>
      <vt:lpstr>34_Оформление по умолчанию</vt:lpstr>
      <vt:lpstr>35_Оформление по умолчанию</vt:lpstr>
      <vt:lpstr>36_Оформление по умолчанию</vt:lpstr>
      <vt:lpstr>37_Оформление по умолчанию</vt:lpstr>
      <vt:lpstr>38_Оформление по умолчанию</vt:lpstr>
      <vt:lpstr>39_Оформление по умолчанию</vt:lpstr>
      <vt:lpstr>40_Оформление по умолчанию</vt:lpstr>
      <vt:lpstr>41_Оформление по умолчанию</vt:lpstr>
      <vt:lpstr>42_Оформление по умолчанию</vt:lpstr>
      <vt:lpstr>43_Оформление по умолчанию</vt:lpstr>
      <vt:lpstr>44_Оформление по умолчанию</vt:lpstr>
      <vt:lpstr>45_Оформление по умолчанию</vt:lpstr>
      <vt:lpstr>46_Оформление по умолчанию</vt:lpstr>
      <vt:lpstr>47_Оформление по умолчанию</vt:lpstr>
      <vt:lpstr>48_Оформление по умолчанию</vt:lpstr>
      <vt:lpstr>49_Оформление по умолчанию</vt:lpstr>
      <vt:lpstr>50_Оформление по умолчанию</vt:lpstr>
      <vt:lpstr>51_Оформление по умолчанию</vt:lpstr>
      <vt:lpstr>52_Оформление по умолчанию</vt:lpstr>
      <vt:lpstr>54_Оформление по умолчанию</vt:lpstr>
      <vt:lpstr>55_Оформление по умолчанию</vt:lpstr>
      <vt:lpstr>56_Оформление по умолчанию</vt:lpstr>
      <vt:lpstr>57_Оформление по умолчанию</vt:lpstr>
      <vt:lpstr>Текстура</vt:lpstr>
      <vt:lpstr>Photoshop.Image.10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Дополнительная образовательная программа «Историческое краеведение 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Реализация основных направлений государственной молодежной политики на территории городского округа Сызрань в 2006 году</dc:title>
  <dc:creator>Marcus Cruseiro</dc:creator>
  <cp:lastModifiedBy>Tata</cp:lastModifiedBy>
  <cp:revision>312</cp:revision>
  <cp:lastPrinted>1601-01-01T00:00:00Z</cp:lastPrinted>
  <dcterms:created xsi:type="dcterms:W3CDTF">2007-02-13T10:51:50Z</dcterms:created>
  <dcterms:modified xsi:type="dcterms:W3CDTF">2012-12-18T13:32:18Z</dcterms:modified>
</cp:coreProperties>
</file>