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5" r:id="rId5"/>
    <p:sldId id="267" r:id="rId6"/>
    <p:sldId id="261" r:id="rId7"/>
    <p:sldId id="272" r:id="rId8"/>
    <p:sldId id="276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5DEF05-53C6-4FCF-A3A2-0A1170C73C9A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934574-804B-4594-9882-07ED808A82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0418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На встречу универсиаде!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854696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Классный час во 2 классе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Гимназия №52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Учитель: Панцырева М.В.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Виды спорта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15074" y="47148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8573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07181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Виды спорта</a:t>
            </a:r>
            <a:endParaRPr lang="ru-RU" sz="6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50033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76128" cy="19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429000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00636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92919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-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Интеллектуальный стадион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rmAutofit fontScale="47500" lnSpcReduction="20000"/>
          </a:bodyPr>
          <a:lstStyle/>
          <a:p>
            <a:r>
              <a:rPr lang="ru-RU" sz="67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Сколько минут длится футбольный тайм?</a:t>
            </a: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7600" b="1" dirty="0" smtClean="0">
                <a:solidFill>
                  <a:srgbClr val="7030A0"/>
                </a:solidFill>
                <a:latin typeface="Monotype Corsiva" pitchFamily="66" charset="0"/>
              </a:rPr>
              <a:t>45 минут</a:t>
            </a: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67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Сколько минут длится хоккейный период</a:t>
            </a:r>
            <a:r>
              <a:rPr lang="ru-RU" sz="67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?</a:t>
            </a: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7600" b="1" dirty="0" smtClean="0">
                <a:solidFill>
                  <a:srgbClr val="7030A0"/>
                </a:solidFill>
                <a:latin typeface="Monotype Corsiva" pitchFamily="66" charset="0"/>
              </a:rPr>
              <a:t>20 минут</a:t>
            </a: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16433" b="16433"/>
          <a:stretch>
            <a:fillRect/>
          </a:stretch>
        </p:blipFill>
        <p:spPr bwMode="auto">
          <a:xfrm>
            <a:off x="3779912" y="2708920"/>
            <a:ext cx="1521560" cy="8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1800200" cy="144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–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Интеллектуальный стадион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 называется дистанция в лыжных гонках?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Трасса   </a:t>
            </a:r>
          </a:p>
          <a:p>
            <a:endParaRPr lang="ru-RU" dirty="0" smtClean="0"/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Какие игры объединяют спортсменов всех стран?</a:t>
            </a:r>
          </a:p>
          <a:p>
            <a:endParaRPr lang="ru-RU" dirty="0" smtClean="0"/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Олимпийские игры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t="28346" b="18898"/>
          <a:stretch>
            <a:fillRect/>
          </a:stretch>
        </p:blipFill>
        <p:spPr bwMode="auto">
          <a:xfrm>
            <a:off x="4427984" y="2708920"/>
            <a:ext cx="1872208" cy="128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941168"/>
            <a:ext cx="1944216" cy="13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–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Интеллектуальный стадион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Ранее эта игра называлась «Корзина-мяч». Что это за игра?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Баскетбол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Эти спортсмены мастерски делают стойки на руках, перевороты назад, вперед и в стороны. Как их называют?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Гимнасты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85184"/>
            <a:ext cx="2232248" cy="15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–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Интеллектуальный стадион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Эти спортсмены о себе говорят так: «Из-за неба из-за туч на всей скорости вниз мчусь» Кто это?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Горнолыжники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3939902" cy="25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Викторина –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Интеллектуальный стадион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Впервые сыграли в эту игру американские пожарники. Они перебрасывали мяч через бельевую верёвку. Как называется эта игра сегодня?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Волейбол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3842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Универсиада – Казань 2013г.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3786214" cy="435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Универсиада – великое спортивное событие!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264696" cy="416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31 мая 2008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года в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городе Брюсселе состоялось голосование Международной федерации студенческого спорта, где 20 из 27 голосов членов комиссии были отданы за избрание в качестве места проведения Летней Универсиады город Казань – столицу республики Татарстан.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929090" cy="25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3214686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Mangal" pitchFamily="18" charset="0"/>
              </a:rPr>
              <a:t>Символом Казанской универсиады стал - ЮНИ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Mangal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89448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Спортивные объекты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Центральный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стадион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Дворец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Татнефть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- арена»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3571876"/>
            <a:ext cx="3786214" cy="282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3571876"/>
            <a:ext cx="3786214" cy="27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Новые бассейны: Буревестник, Олимп, </a:t>
            </a:r>
            <a:r>
              <a:rPr lang="ru-RU" sz="5400" b="1" dirty="0" err="1" smtClean="0">
                <a:solidFill>
                  <a:srgbClr val="FF0000"/>
                </a:solidFill>
                <a:latin typeface="Monotype Corsiva" pitchFamily="66" charset="0"/>
              </a:rPr>
              <a:t>Акчарлак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8992" y="4286256"/>
            <a:ext cx="30384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2971031" cy="222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397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Наши достижения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Халиуллин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Ренат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J:\ренат\P121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793" y="2348880"/>
            <a:ext cx="4032687" cy="3024336"/>
          </a:xfrm>
          <a:prstGeom prst="rect">
            <a:avLst/>
          </a:prstGeom>
          <a:noFill/>
        </p:spPr>
      </p:pic>
      <p:pic>
        <p:nvPicPr>
          <p:cNvPr id="6147" name="Picture 3" descr="J:\ренат\P1051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92990"/>
            <a:ext cx="4104456" cy="307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Наши достижения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Уткина Яна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 descr="J:\img048.jpg"/>
          <p:cNvPicPr>
            <a:picLocks noChangeAspect="1" noChangeArrowheads="1"/>
          </p:cNvPicPr>
          <p:nvPr/>
        </p:nvPicPr>
        <p:blipFill>
          <a:blip r:embed="rId2" cstate="print"/>
          <a:srcRect l="9429" t="39565" r="19532" b="28125"/>
          <a:stretch>
            <a:fillRect/>
          </a:stretch>
        </p:blipFill>
        <p:spPr bwMode="auto">
          <a:xfrm rot="-10860000">
            <a:off x="520174" y="2817654"/>
            <a:ext cx="3641350" cy="2340000"/>
          </a:xfrm>
          <a:prstGeom prst="rect">
            <a:avLst/>
          </a:prstGeom>
          <a:noFill/>
        </p:spPr>
      </p:pic>
      <p:pic>
        <p:nvPicPr>
          <p:cNvPr id="5" name="Picture 3" descr="J:\img050.jpg"/>
          <p:cNvPicPr>
            <a:picLocks noChangeAspect="1" noChangeArrowheads="1"/>
          </p:cNvPicPr>
          <p:nvPr/>
        </p:nvPicPr>
        <p:blipFill>
          <a:blip r:embed="rId3" cstate="print"/>
          <a:srcRect l="7152" t="40157" r="22411" b="26322"/>
          <a:stretch>
            <a:fillRect/>
          </a:stretch>
        </p:blipFill>
        <p:spPr bwMode="auto">
          <a:xfrm rot="10800000">
            <a:off x="4644008" y="3645024"/>
            <a:ext cx="4068874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Ведите здоровый образ жизни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2035299" cy="28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32462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107445"/>
            <a:ext cx="2322190" cy="275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86322"/>
            <a:ext cx="31892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234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На встречу универсиаде!</vt:lpstr>
      <vt:lpstr>Универсиада – великое спортивное событие!</vt:lpstr>
      <vt:lpstr>31 мая 2008 года в городе Брюсселе состоялось голосование Международной федерации студенческого спорта, где 20 из 27 голосов членов комиссии были отданы за избрание в качестве места проведения Летней Универсиады город Казань – столицу республики Татарстан.  </vt:lpstr>
      <vt:lpstr>Символом Казанской универсиады стал - ЮНИ</vt:lpstr>
      <vt:lpstr>Спортивные объекты</vt:lpstr>
      <vt:lpstr>Новые бассейны: Буревестник, Олимп, Акчарлак.</vt:lpstr>
      <vt:lpstr>Наши достижения</vt:lpstr>
      <vt:lpstr>Наши достижения</vt:lpstr>
      <vt:lpstr>Ведите здоровый образ жизни</vt:lpstr>
      <vt:lpstr>Виды спорта</vt:lpstr>
      <vt:lpstr>Виды спорта</vt:lpstr>
      <vt:lpstr>Викторина - Интеллектуальный стадион</vt:lpstr>
      <vt:lpstr>Викторина –  Интеллектуальный стадион</vt:lpstr>
      <vt:lpstr>Викторина –  Интеллектуальный стадион</vt:lpstr>
      <vt:lpstr>Викторина –  Интеллектуальный стадион</vt:lpstr>
      <vt:lpstr>Викторина –  Интеллектуальный стадион</vt:lpstr>
      <vt:lpstr>Универсиада – Казань 2013г.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встречу универсиаде!</dc:title>
  <dc:creator>Дом</dc:creator>
  <cp:lastModifiedBy>Марина</cp:lastModifiedBy>
  <cp:revision>40</cp:revision>
  <dcterms:created xsi:type="dcterms:W3CDTF">2012-02-11T09:20:40Z</dcterms:created>
  <dcterms:modified xsi:type="dcterms:W3CDTF">2012-02-14T08:00:08Z</dcterms:modified>
</cp:coreProperties>
</file>