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1" r:id="rId4"/>
    <p:sldId id="258" r:id="rId5"/>
    <p:sldId id="259" r:id="rId6"/>
    <p:sldId id="273" r:id="rId7"/>
    <p:sldId id="278" r:id="rId8"/>
    <p:sldId id="279" r:id="rId9"/>
    <p:sldId id="280" r:id="rId10"/>
    <p:sldId id="281" r:id="rId11"/>
    <p:sldId id="274" r:id="rId12"/>
    <p:sldId id="275" r:id="rId13"/>
    <p:sldId id="276" r:id="rId14"/>
    <p:sldId id="282" r:id="rId15"/>
    <p:sldId id="283" r:id="rId16"/>
    <p:sldId id="284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86" r:id="rId25"/>
    <p:sldId id="293" r:id="rId26"/>
    <p:sldId id="277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269" r:id="rId3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33CC"/>
    <a:srgbClr val="00CC00"/>
    <a:srgbClr val="0000CC"/>
    <a:srgbClr val="009900"/>
    <a:srgbClr val="3399FF"/>
    <a:srgbClr val="5BCD81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5FC9BB-AAD7-4AA8-9903-066EE04EB0C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13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0EDDFA-34EA-4785-8CDF-13261F6544A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003A-9C5D-4A45-AFC2-E8C1823B4F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8043-AFCB-48B6-AC5A-5DCC3F99AA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F8658-7D60-4E28-9977-5F398AE6E7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681D4429-DBBA-495E-921B-346578DD6C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69640" name="Picture 8" descr="cub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70EFE-6863-468B-89C7-A5FBDB754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1BEAB-27D2-484E-A564-36D5DDFFA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18CE2-07B0-42AA-9BAD-5FE035A16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D13B-922D-4E91-8C28-5F4744DE2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C979B-2A31-42AE-9068-76409C628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E735-ED7E-4820-9D89-B05290A3F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0975-CCA1-4975-A0BE-FEAB501ED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73456-7132-40F9-A29D-8AACD64E9B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4DC83-D72E-454C-AE17-7DE6E026F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01057-7EC6-42D0-8DDD-35A5C943A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D42AD-FB7D-4A20-8A6C-FAE0E1EC5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5AFCB-36BD-47A1-90D6-20BF84D9F0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40CBD-F178-4D81-8A49-ACD0F0F15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6BFD-0AB5-4015-A8A3-7FD31955A0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C84C5-8BB8-4079-A2BE-58CCFE374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8CD5D-F374-4428-8431-494E51D66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E8E3-4F9D-4898-B971-3D17FE541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152E4-4E45-4EBE-8B6B-E8769C640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21473D-04CA-49FE-9ED7-E7B730ADA0D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1" name="Picture 3" descr="p1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BCFE6E-E0F0-4833-B06C-A43D0463A7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/>
          <p:cNvSpPr>
            <a:spLocks noChangeArrowheads="1" noChangeShapeType="1" noTextEdit="1"/>
          </p:cNvSpPr>
          <p:nvPr/>
        </p:nvSpPr>
        <p:spPr bwMode="gray">
          <a:xfrm>
            <a:off x="250825" y="1341438"/>
            <a:ext cx="8642350" cy="2087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BCD81"/>
                    </a:gs>
                    <a:gs pos="100000">
                      <a:srgbClr val="3399FF"/>
                    </a:gs>
                  </a:gsLst>
                  <a:lin ang="0" scaled="1"/>
                </a:gradFill>
                <a:effectLst>
                  <a:outerShdw dist="81320" dir="3080412" algn="ctr" rotWithShape="0">
                    <a:schemeClr val="tx1"/>
                  </a:outerShdw>
                </a:effectLst>
                <a:latin typeface="Comic Sans MS"/>
              </a:rPr>
              <a:t> Весёлые гусята 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187450" y="188913"/>
            <a:ext cx="6765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134"/>
            </a:outerShdw>
          </a:effectLst>
        </p:spPr>
        <p:txBody>
          <a:bodyPr lIns="91439" rIns="91439">
            <a:spAutoFit/>
          </a:bodyPr>
          <a:lstStyle/>
          <a:p>
            <a:pPr algn="ctr"/>
            <a:r>
              <a:rPr lang="ru-RU" i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Департамент образования города Москвы</a:t>
            </a:r>
          </a:p>
          <a:p>
            <a:pPr algn="ctr"/>
            <a:r>
              <a:rPr lang="ru-RU" i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Юго-восточное окружное управление образованием</a:t>
            </a:r>
          </a:p>
          <a:p>
            <a:pPr algn="ctr"/>
            <a:r>
              <a:rPr lang="ru-RU" i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ГБОУ СОШ № 493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195513" y="29972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9" rIns="91439">
            <a:spAutoFit/>
          </a:bodyPr>
          <a:lstStyle/>
          <a:p>
            <a:pPr algn="ctr"/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Урок   подготовлен   учителем   технологии</a:t>
            </a:r>
          </a:p>
          <a:p>
            <a:pPr algn="ctr"/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Салтыковой   Екатериной   Андреевной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339975" y="4005263"/>
            <a:ext cx="457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9" rIns="91439">
            <a:spAutoFit/>
          </a:bodyPr>
          <a:lstStyle/>
          <a:p>
            <a:pPr algn="ctr"/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(Для проведения   во   2-м   классе)</a:t>
            </a:r>
          </a:p>
          <a:p>
            <a:pPr algn="ctr"/>
            <a:endParaRPr lang="ru-RU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ru-RU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ru-RU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ru-RU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ru-RU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ru-RU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ru-RU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ru-RU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/>
      <p:bldP spid="2059" grpId="0"/>
      <p:bldP spid="20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291933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PA291934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PA291935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A291937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A291939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A291941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A291942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PA291943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A291945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PA291947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/>
          <p:cNvSpPr>
            <a:spLocks noChangeArrowheads="1" noChangeShapeType="1" noTextEdit="1"/>
          </p:cNvSpPr>
          <p:nvPr/>
        </p:nvSpPr>
        <p:spPr bwMode="gray">
          <a:xfrm>
            <a:off x="1908175" y="188913"/>
            <a:ext cx="5183188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BCD81"/>
                    </a:gs>
                    <a:gs pos="100000">
                      <a:srgbClr val="3399FF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Загадка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66246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 лужку он важно бродит,</a:t>
            </a:r>
          </a:p>
          <a:p>
            <a:pPr algn="ctr">
              <a:spcBef>
                <a:spcPct val="50000"/>
              </a:spcBef>
            </a:pP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Из воды сухим выходит, </a:t>
            </a:r>
          </a:p>
          <a:p>
            <a:pPr algn="ctr">
              <a:spcBef>
                <a:spcPct val="50000"/>
              </a:spcBef>
            </a:pP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Носит красные ботинки,</a:t>
            </a:r>
          </a:p>
          <a:p>
            <a:pPr algn="ctr">
              <a:spcBef>
                <a:spcPct val="50000"/>
              </a:spcBef>
            </a:pP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Дарит мягкие перинки.</a:t>
            </a:r>
          </a:p>
        </p:txBody>
      </p:sp>
      <p:pic>
        <p:nvPicPr>
          <p:cNvPr id="116740" name="Picture 4" descr="Картинка 14 из 640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50" y="3213100"/>
            <a:ext cx="3333750" cy="3500438"/>
          </a:xfrm>
          <a:prstGeom prst="rect">
            <a:avLst/>
          </a:prstGeom>
          <a:noFill/>
          <a:effectLst>
            <a:outerShdw dist="167042" dir="52477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A291948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PA291949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PA291951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134938"/>
            <a:ext cx="5329238" cy="3997325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90115" name="Picture 3" descr="PA291952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779713"/>
            <a:ext cx="5256212" cy="3943350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A291954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PA291953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grayWhite">
          <a:xfrm>
            <a:off x="8532813" y="6308725"/>
            <a:ext cx="611187" cy="549275"/>
          </a:xfrm>
          <a:prstGeom prst="actionButtonBlank">
            <a:avLst/>
          </a:prstGeom>
          <a:gradFill rotWithShape="1">
            <a:gsLst>
              <a:gs pos="0">
                <a:srgbClr val="FFCC00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A291955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A291956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A291957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88913"/>
            <a:ext cx="6481762" cy="6480175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PA291958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3375"/>
            <a:ext cx="4321175" cy="6237288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98308" name="Picture 4" descr="PA291971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3375"/>
            <a:ext cx="4321175" cy="6235700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A2919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321175" cy="3168650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97283" name="Picture 3" descr="PA2919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88913"/>
            <a:ext cx="4303712" cy="3168650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97284" name="Picture 4" descr="PA29196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500438"/>
            <a:ext cx="4321175" cy="3170237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97285" name="Picture 5" descr="PA2919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00438"/>
            <a:ext cx="4321175" cy="3170237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61 из 64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573463"/>
            <a:ext cx="2317750" cy="3089275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4339" name="Picture 3" descr="Картинка 6 из 640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8613" y="260350"/>
            <a:ext cx="4105275" cy="3082925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4340" name="Picture 4" descr="Картинка 191 из 640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260350"/>
            <a:ext cx="2706687" cy="313055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4341" name="Picture 5" descr="Картинка 71 из 640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2988" y="3611563"/>
            <a:ext cx="4103687" cy="3078162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PA291967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PA291968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PA291969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PA3019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gray">
          <a:xfrm>
            <a:off x="2339975" y="333375"/>
            <a:ext cx="4391025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BCD81"/>
                    </a:gs>
                    <a:gs pos="100000">
                      <a:srgbClr val="3399FF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Гусёнок</a:t>
            </a:r>
          </a:p>
        </p:txBody>
      </p:sp>
      <p:pic>
        <p:nvPicPr>
          <p:cNvPr id="13315" name="Picture 3" descr="Гус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557338"/>
            <a:ext cx="7416800" cy="4845050"/>
          </a:xfrm>
          <a:prstGeom prst="rect">
            <a:avLst/>
          </a:prstGeom>
          <a:noFill/>
          <a:ln w="38100" cmpd="dbl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PA291919"/>
          <p:cNvPicPr>
            <a:picLocks noChangeAspect="1" noChangeArrowheads="1"/>
          </p:cNvPicPr>
          <p:nvPr/>
        </p:nvPicPr>
        <p:blipFill>
          <a:blip r:embed="rId2" cstate="email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A291962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A291924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A291926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A291929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88913"/>
            <a:ext cx="4032250" cy="3348037"/>
          </a:xfrm>
          <a:prstGeom prst="rect">
            <a:avLst/>
          </a:prstGeom>
          <a:noFill/>
          <a:ln w="38100" cmpd="dbl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76803" name="Picture 3" descr="PA291927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88913"/>
            <a:ext cx="4032250" cy="3311525"/>
          </a:xfrm>
          <a:prstGeom prst="rect">
            <a:avLst/>
          </a:prstGeom>
          <a:noFill/>
          <a:ln w="38100" cmpd="dbl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76804" name="Picture 4" descr="PA291928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3500438"/>
            <a:ext cx="4284662" cy="3213100"/>
          </a:xfrm>
          <a:prstGeom prst="rect">
            <a:avLst/>
          </a:prstGeom>
          <a:noFill/>
          <a:ln w="38100" cmpd="dbl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андшафт">
  <a:themeElements>
    <a:clrScheme name="Ландшаф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андшаф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андшаф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андшаф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андшаф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7tgp_cube_dark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217</TotalTime>
  <Words>51</Words>
  <Application>Microsoft Office PowerPoint</Application>
  <PresentationFormat>Экран (4:3)</PresentationFormat>
  <Paragraphs>22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Wingdings</vt:lpstr>
      <vt:lpstr>Comic Sans MS</vt:lpstr>
      <vt:lpstr>Times New Roman</vt:lpstr>
      <vt:lpstr>Ландшафт</vt:lpstr>
      <vt:lpstr>217tgp_cube_dark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Салтыкова</dc:creator>
  <cp:lastModifiedBy>revaz</cp:lastModifiedBy>
  <cp:revision>69</cp:revision>
  <dcterms:created xsi:type="dcterms:W3CDTF">2010-10-29T17:29:37Z</dcterms:created>
  <dcterms:modified xsi:type="dcterms:W3CDTF">2012-12-05T20:41:18Z</dcterms:modified>
</cp:coreProperties>
</file>