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8" r:id="rId8"/>
    <p:sldId id="262" r:id="rId9"/>
    <p:sldId id="270" r:id="rId10"/>
    <p:sldId id="263" r:id="rId11"/>
    <p:sldId id="271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8243918" cy="2143140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Подготовка к написанию </a:t>
            </a:r>
            <a:br>
              <a:rPr lang="ru-RU" dirty="0" smtClean="0"/>
            </a:br>
            <a:r>
              <a:rPr lang="ru-RU" dirty="0" smtClean="0"/>
              <a:t>                 сжатого изложения</a:t>
            </a:r>
            <a:br>
              <a:rPr lang="ru-RU" dirty="0" smtClean="0"/>
            </a:br>
            <a:r>
              <a:rPr lang="ru-RU" dirty="0" smtClean="0"/>
              <a:t>    в экзаменационной работе ГИА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929066"/>
            <a:ext cx="7406640" cy="2000264"/>
          </a:xfrm>
        </p:spPr>
        <p:txBody>
          <a:bodyPr/>
          <a:lstStyle/>
          <a:p>
            <a:pPr algn="r"/>
            <a:r>
              <a:rPr lang="ru-RU" dirty="0" smtClean="0"/>
              <a:t>                            Составитель: учитель русского</a:t>
            </a:r>
          </a:p>
          <a:p>
            <a:pPr algn="r"/>
            <a:r>
              <a:rPr lang="ru-RU" dirty="0" smtClean="0"/>
              <a:t> языка и  литературы </a:t>
            </a:r>
          </a:p>
          <a:p>
            <a:pPr algn="r"/>
            <a:r>
              <a:rPr lang="ru-RU" dirty="0" smtClean="0"/>
              <a:t>ГБОУ СОШ №400 г.Москвы</a:t>
            </a:r>
          </a:p>
          <a:p>
            <a:pPr algn="r"/>
            <a:r>
              <a:rPr lang="ru-RU" dirty="0" smtClean="0"/>
              <a:t>Григорян Л.А.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012200"/>
          </a:xfrm>
        </p:spPr>
        <p:txBody>
          <a:bodyPr/>
          <a:lstStyle/>
          <a:p>
            <a:r>
              <a:rPr lang="ru-RU" dirty="0" smtClean="0"/>
              <a:t>         Актер Иннокентий Смоктуновский добивался интересных ролей много лет, так как любил свое дело и верил в то, что это его призвание. И добился! Если человек умеет отстаивать себя и верит в свое призвание, то работа будет ему в радость.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Третий абзац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u="sng" dirty="0" smtClean="0"/>
              <a:t>В чём высшее наслаждение жизни</a:t>
            </a:r>
            <a:r>
              <a:rPr lang="ru-RU" dirty="0" smtClean="0"/>
              <a:t>? По-моему, в </a:t>
            </a:r>
            <a:r>
              <a:rPr lang="ru-RU" u="sng" dirty="0" smtClean="0"/>
              <a:t>творческом труде</a:t>
            </a:r>
            <a:r>
              <a:rPr lang="ru-RU" dirty="0" smtClean="0"/>
              <a:t>, чем-то приближающемся к </a:t>
            </a:r>
            <a:r>
              <a:rPr lang="ru-RU" u="sng" dirty="0" smtClean="0"/>
              <a:t>искусству</a:t>
            </a:r>
            <a:r>
              <a:rPr lang="ru-RU" dirty="0" smtClean="0"/>
              <a:t>. Это приближение – в мастерстве. Если человек влюблён в свой труд, он стремится, чтобы и в самом процессе труда, и в его результатах было что-то красивое. Если бы я стал учиться на инженера, или на врача, или на учителя – ничего не вышло бы из меня. Получился бы </a:t>
            </a:r>
            <a:r>
              <a:rPr lang="ru-RU" u="sng" dirty="0" smtClean="0"/>
              <a:t>человек, зарабатывающий на хлеб насущный</a:t>
            </a:r>
            <a:r>
              <a:rPr lang="ru-RU" dirty="0" smtClean="0"/>
              <a:t>. Надо, чтобы в каждом </a:t>
            </a:r>
            <a:r>
              <a:rPr lang="ru-RU" u="sng" dirty="0" smtClean="0"/>
              <a:t>разгорелась</a:t>
            </a:r>
            <a:r>
              <a:rPr lang="ru-RU" dirty="0" smtClean="0"/>
              <a:t> его собственная  </a:t>
            </a:r>
            <a:r>
              <a:rPr lang="ru-RU" u="sng" dirty="0" smtClean="0"/>
              <a:t>«искра»</a:t>
            </a:r>
            <a:r>
              <a:rPr lang="ru-RU" dirty="0" smtClean="0"/>
              <a:t> - вот тогда и </a:t>
            </a:r>
            <a:r>
              <a:rPr lang="ru-RU" u="sng" dirty="0" smtClean="0"/>
              <a:t>получится настоящий человек.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1550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В чём высшее наслаждение жизни? В творческом труде, в отношении человека к своему делу как искусству. Люди, выбравшие не свой путь, просто зарабатывают себе на жизнь. А настоящим человеком можно стать, только имея собственную искорку в душе.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012200"/>
          </a:xfrm>
        </p:spPr>
        <p:txBody>
          <a:bodyPr/>
          <a:lstStyle/>
          <a:p>
            <a:r>
              <a:rPr lang="ru-RU" dirty="0" smtClean="0"/>
              <a:t>        Критерии оценивания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u="sng" dirty="0" smtClean="0"/>
              <a:t>ИК 1</a:t>
            </a:r>
            <a:r>
              <a:rPr lang="ru-RU" sz="3200" dirty="0" smtClean="0"/>
              <a:t> – содержание изложения</a:t>
            </a:r>
            <a:br>
              <a:rPr lang="ru-RU" sz="3200" dirty="0" smtClean="0"/>
            </a:br>
            <a:r>
              <a:rPr lang="ru-RU" sz="3200" dirty="0" smtClean="0"/>
              <a:t>                         (0-2  балла)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u="sng" dirty="0" smtClean="0"/>
              <a:t>ИК 2 </a:t>
            </a:r>
            <a:r>
              <a:rPr lang="ru-RU" sz="3200" dirty="0" smtClean="0"/>
              <a:t>– сжатие исходного текста  </a:t>
            </a:r>
            <a:br>
              <a:rPr lang="ru-RU" sz="3200" dirty="0" smtClean="0"/>
            </a:br>
            <a:r>
              <a:rPr lang="ru-RU" sz="3200" dirty="0" smtClean="0"/>
              <a:t>                         (0-3 балла)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u="sng" dirty="0" smtClean="0"/>
              <a:t>ИК 3 </a:t>
            </a:r>
            <a:r>
              <a:rPr lang="ru-RU" sz="3200" dirty="0" smtClean="0"/>
              <a:t>– смысловая цельность, речевая</a:t>
            </a:r>
            <a:br>
              <a:rPr lang="ru-RU" sz="3200" dirty="0" smtClean="0"/>
            </a:br>
            <a:r>
              <a:rPr lang="ru-RU" sz="3200" dirty="0" smtClean="0"/>
              <a:t>               связность  и последовательность</a:t>
            </a:r>
            <a:br>
              <a:rPr lang="ru-RU" sz="3200" dirty="0" smtClean="0"/>
            </a:br>
            <a:r>
              <a:rPr lang="ru-RU" sz="3200" dirty="0" smtClean="0"/>
              <a:t>               изложения (0- 2 балла)</a:t>
            </a:r>
            <a:br>
              <a:rPr lang="ru-RU" sz="3200" dirty="0" smtClean="0"/>
            </a:br>
            <a:r>
              <a:rPr lang="ru-RU" sz="3200" dirty="0" smtClean="0"/>
              <a:t>Максимальное количество баллов по критериям ИК1-ИК3 – 7.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083638"/>
          </a:xfrm>
        </p:spPr>
        <p:txBody>
          <a:bodyPr/>
          <a:lstStyle/>
          <a:p>
            <a:r>
              <a:rPr lang="ru-RU" sz="4000" dirty="0" smtClean="0"/>
              <a:t>- Что должно быть отражено в сжатом изложении?</a:t>
            </a:r>
            <a:br>
              <a:rPr lang="ru-RU" sz="4000" dirty="0" smtClean="0"/>
            </a:br>
            <a:r>
              <a:rPr lang="ru-RU" sz="4000" dirty="0" smtClean="0"/>
              <a:t>- Какие способы сжатия текста вы знаете?</a:t>
            </a:r>
            <a:br>
              <a:rPr lang="ru-RU" sz="4000" dirty="0" smtClean="0"/>
            </a:br>
            <a:r>
              <a:rPr lang="ru-RU" sz="4000" dirty="0" smtClean="0"/>
              <a:t>- По каким критериям оценивается сжатое изложение?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012200"/>
          </a:xfrm>
        </p:spPr>
        <p:txBody>
          <a:bodyPr>
            <a:normAutofit/>
          </a:bodyPr>
          <a:lstStyle/>
          <a:p>
            <a:pPr algn="ctr"/>
            <a:r>
              <a:rPr lang="ru-RU" sz="8800" dirty="0" smtClean="0"/>
              <a:t>Спасибо </a:t>
            </a:r>
            <a:r>
              <a:rPr lang="ru-RU" sz="8800" smtClean="0"/>
              <a:t>за внимание!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655010"/>
          </a:xfrm>
        </p:spPr>
        <p:txBody>
          <a:bodyPr/>
          <a:lstStyle/>
          <a:p>
            <a:pPr algn="ctr"/>
            <a:r>
              <a:rPr lang="ru-RU" dirty="0" smtClean="0"/>
              <a:t>Язык – инструмент, необходимо знать его,</a:t>
            </a:r>
            <a:br>
              <a:rPr lang="ru-RU" dirty="0" smtClean="0"/>
            </a:br>
            <a:r>
              <a:rPr lang="ru-RU" dirty="0" smtClean="0"/>
              <a:t> хорошо им владеть.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М.Горький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797886"/>
          </a:xfrm>
        </p:spPr>
        <p:txBody>
          <a:bodyPr/>
          <a:lstStyle/>
          <a:p>
            <a:r>
              <a:rPr lang="ru-RU" dirty="0" smtClean="0"/>
              <a:t>    Изложение – это не только                пересказ текста, но и передача его  языковой  формы, стиля автора.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869324"/>
          </a:xfrm>
        </p:spPr>
        <p:txBody>
          <a:bodyPr>
            <a:normAutofit/>
          </a:bodyPr>
          <a:lstStyle/>
          <a:p>
            <a:r>
              <a:rPr lang="ru-RU" b="1" dirty="0" smtClean="0"/>
              <a:t>      </a:t>
            </a:r>
            <a:r>
              <a:rPr lang="ru-RU" b="1" u="sng" dirty="0" smtClean="0"/>
              <a:t>Подробное</a:t>
            </a:r>
            <a:r>
              <a:rPr lang="ru-RU" b="1" dirty="0" smtClean="0"/>
              <a:t> </a:t>
            </a:r>
            <a:r>
              <a:rPr lang="ru-RU" dirty="0" smtClean="0"/>
              <a:t>изложение (содержание передается полностью и  подробно).</a:t>
            </a:r>
            <a:br>
              <a:rPr lang="ru-RU" dirty="0" smtClean="0"/>
            </a:br>
            <a:r>
              <a:rPr lang="ru-RU" dirty="0" smtClean="0"/>
              <a:t>     </a:t>
            </a:r>
            <a:r>
              <a:rPr lang="ru-RU" b="1" u="sng" dirty="0" smtClean="0"/>
              <a:t>Сжатое</a:t>
            </a:r>
            <a:r>
              <a:rPr lang="ru-RU" dirty="0" smtClean="0"/>
              <a:t> изложение  (содержание передается сжато, кратко, обобщенно).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083638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     </a:t>
            </a:r>
            <a:r>
              <a:rPr lang="ru-RU" sz="4000" b="1" u="sng" dirty="0" smtClean="0"/>
              <a:t>Исключение</a:t>
            </a:r>
            <a:r>
              <a:rPr lang="ru-RU" sz="4000" b="1" dirty="0" smtClean="0"/>
              <a:t> </a:t>
            </a:r>
            <a:r>
              <a:rPr lang="ru-RU" sz="4000" dirty="0" smtClean="0"/>
              <a:t> второстепенной информации, повторов, уточняющих, поясняющих, вводных конструкций.</a:t>
            </a:r>
            <a:br>
              <a:rPr lang="ru-RU" sz="4000" dirty="0" smtClean="0"/>
            </a:br>
            <a:r>
              <a:rPr lang="ru-RU" sz="4000" dirty="0" smtClean="0"/>
              <a:t>    </a:t>
            </a:r>
            <a:r>
              <a:rPr lang="ru-RU" sz="4000" b="1" u="sng" dirty="0" smtClean="0"/>
              <a:t>Обобщение</a:t>
            </a:r>
            <a:r>
              <a:rPr lang="ru-RU" sz="4000" dirty="0" smtClean="0"/>
              <a:t> - вычленение единичных фактов, замена их языковыми средствами обобщенной передачи.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012200"/>
          </a:xfrm>
        </p:spPr>
        <p:txBody>
          <a:bodyPr/>
          <a:lstStyle/>
          <a:p>
            <a:r>
              <a:rPr lang="ru-RU" dirty="0" smtClean="0"/>
              <a:t>     В тексте должно остаться </a:t>
            </a:r>
            <a:r>
              <a:rPr lang="ru-RU" u="sng" dirty="0" smtClean="0"/>
              <a:t>содержание</a:t>
            </a:r>
            <a:r>
              <a:rPr lang="ru-RU" dirty="0" smtClean="0"/>
              <a:t>, без которого был бы неясен или искажен  авторский замысел, </a:t>
            </a:r>
            <a:r>
              <a:rPr lang="ru-RU" u="sng" dirty="0" smtClean="0"/>
              <a:t>ключевые слова </a:t>
            </a:r>
            <a:r>
              <a:rPr lang="ru-RU" dirty="0" smtClean="0"/>
              <a:t>и</a:t>
            </a:r>
            <a:r>
              <a:rPr lang="ru-RU" u="sng" dirty="0" smtClean="0"/>
              <a:t> микротемы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Первый абзац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 знаю много </a:t>
            </a:r>
            <a:r>
              <a:rPr lang="ru-RU" u="sng" dirty="0" smtClean="0"/>
              <a:t>плохих специалистов. Равнодушные к своему делу</a:t>
            </a:r>
            <a:r>
              <a:rPr lang="ru-RU" dirty="0" smtClean="0"/>
              <a:t>, они не знают радости труда, они работают, а свою профессию ненавидят. Это значит, что в молодости была сделана ошибка. </a:t>
            </a:r>
            <a:r>
              <a:rPr lang="ru-RU" u="sng" dirty="0" smtClean="0"/>
              <a:t>Ошибка при выборе профессии</a:t>
            </a:r>
            <a:r>
              <a:rPr lang="ru-RU" dirty="0" smtClean="0"/>
              <a:t>. </a:t>
            </a:r>
            <a:r>
              <a:rPr lang="ru-RU" u="sng" dirty="0" smtClean="0"/>
              <a:t>Главное – любить</a:t>
            </a:r>
            <a:r>
              <a:rPr lang="ru-RU" dirty="0" smtClean="0"/>
              <a:t>, знать и с увлечением  относиться к </a:t>
            </a:r>
            <a:r>
              <a:rPr lang="ru-RU" u="sng" dirty="0" smtClean="0"/>
              <a:t>своему делу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083638"/>
          </a:xfrm>
        </p:spPr>
        <p:txBody>
          <a:bodyPr/>
          <a:lstStyle/>
          <a:p>
            <a:r>
              <a:rPr lang="ru-RU" dirty="0" smtClean="0"/>
              <a:t>       Встречаются плохие специалисты - равнодушные к своему делу люди. Они не любят то, чем занимаются, потому что  ошиблись при выборе профессии. А ведь  любить свою работу очень важно.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Второй абзац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 Знаменитого </a:t>
            </a:r>
            <a:r>
              <a:rPr lang="ru-RU" u="sng" dirty="0" smtClean="0"/>
              <a:t>актера Иннокентия Смоктуновского</a:t>
            </a:r>
            <a:r>
              <a:rPr lang="ru-RU" dirty="0" smtClean="0"/>
              <a:t>, было время, </a:t>
            </a:r>
            <a:r>
              <a:rPr lang="ru-RU" u="sng" dirty="0" smtClean="0"/>
              <a:t>не брали ни в один театр</a:t>
            </a:r>
            <a:r>
              <a:rPr lang="ru-RU" dirty="0" smtClean="0"/>
              <a:t>, не давали даже маленьких ролей в кино. В ожидании интересной работы прошло </a:t>
            </a:r>
            <a:r>
              <a:rPr lang="ru-RU" u="sng" dirty="0" smtClean="0"/>
              <a:t>более десяти лет. Но он добился</a:t>
            </a:r>
            <a:r>
              <a:rPr lang="ru-RU" dirty="0" smtClean="0"/>
              <a:t>! Да, </a:t>
            </a:r>
            <a:r>
              <a:rPr lang="ru-RU" u="sng" dirty="0" smtClean="0"/>
              <a:t>нужно уметь добиваться</a:t>
            </a:r>
            <a:r>
              <a:rPr lang="ru-RU" dirty="0" smtClean="0"/>
              <a:t>, уметь отстаивать себя. Найдет призвание человек – и </a:t>
            </a:r>
            <a:r>
              <a:rPr lang="ru-RU" u="sng" dirty="0" smtClean="0"/>
              <a:t>работа станет</a:t>
            </a:r>
            <a:r>
              <a:rPr lang="ru-RU" dirty="0" smtClean="0"/>
              <a:t> ему </a:t>
            </a:r>
            <a:r>
              <a:rPr lang="ru-RU" u="sng" dirty="0" smtClean="0"/>
              <a:t>в радость</a:t>
            </a:r>
            <a:r>
              <a:rPr lang="ru-RU" dirty="0" smtClean="0"/>
              <a:t>. И тогда учитель скажет о детях: «Какой у меня замечательный класс! Глаза у всех светятся, руки тянутся. Они хотят знать, я хочу их научить». И тогда врач скажет о пациентах: «Я поговорю с больным – и ему становится лучше. Я возвращаю людей к жизни. У меня лучшая профессия на свете!»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</TotalTime>
  <Words>514</Words>
  <PresentationFormat>Экран (4:3)</PresentationFormat>
  <Paragraphs>22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             Подготовка к написанию                   сжатого изложения     в экзаменационной работе ГИА  </vt:lpstr>
      <vt:lpstr>Язык – инструмент, необходимо знать его,  хорошо им владеть.                            М.Горький</vt:lpstr>
      <vt:lpstr>    Изложение – это не только                пересказ текста, но и передача его  языковой  формы, стиля автора. </vt:lpstr>
      <vt:lpstr>      Подробное изложение (содержание передается полностью и  подробно).      Сжатое изложение  (содержание передается сжато, кратко, обобщенно). </vt:lpstr>
      <vt:lpstr>     Исключение  второстепенной информации, повторов, уточняющих, поясняющих, вводных конструкций.     Обобщение - вычленение единичных фактов, замена их языковыми средствами обобщенной передачи.   </vt:lpstr>
      <vt:lpstr>     В тексте должно остаться содержание, без которого был бы неясен или искажен  авторский замысел, ключевые слова и микротемы. </vt:lpstr>
      <vt:lpstr>Первый абзац</vt:lpstr>
      <vt:lpstr>       Встречаются плохие специалисты - равнодушные к своему делу люди. Они не любят то, чем занимаются, потому что  ошиблись при выборе профессии. А ведь  любить свою работу очень важно.</vt:lpstr>
      <vt:lpstr>Второй абзац</vt:lpstr>
      <vt:lpstr>         Актер Иннокентий Смоктуновский добивался интересных ролей много лет, так как любил свое дело и верил в то, что это его призвание. И добился! Если человек умеет отстаивать себя и верит в свое призвание, то работа будет ему в радость.</vt:lpstr>
      <vt:lpstr>Третий абзац</vt:lpstr>
      <vt:lpstr>        В чём высшее наслаждение жизни? В творческом труде, в отношении человека к своему делу как искусству. Люди, выбравшие не свой путь, просто зарабатывают себе на жизнь. А настоящим человеком можно стать, только имея собственную искорку в душе.</vt:lpstr>
      <vt:lpstr>        Критерии оценивания  ИК 1 – содержание изложения                          (0-2  балла)  ИК 2 – сжатие исходного текста                            (0-3 балла)  ИК 3 – смысловая цельность, речевая                связность  и последовательность                изложения (0- 2 балла) Максимальное количество баллов по критериям ИК1-ИК3 – 7.</vt:lpstr>
      <vt:lpstr>- Что должно быть отражено в сжатом изложении? - Какие способы сжатия текста вы знаете? - По каким критериям оценивается сжатое изложение? 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Подготовка к написанию                   сжатого изложения     в экзаменационной работе ГИА  </dc:title>
  <dc:creator>Admin</dc:creator>
  <cp:lastModifiedBy>Admin</cp:lastModifiedBy>
  <cp:revision>14</cp:revision>
  <dcterms:created xsi:type="dcterms:W3CDTF">2012-01-05T14:15:09Z</dcterms:created>
  <dcterms:modified xsi:type="dcterms:W3CDTF">2012-01-06T09:43:43Z</dcterms:modified>
</cp:coreProperties>
</file>