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64" r:id="rId3"/>
    <p:sldId id="268" r:id="rId4"/>
    <p:sldId id="269" r:id="rId5"/>
    <p:sldId id="270" r:id="rId6"/>
    <p:sldId id="297" r:id="rId7"/>
    <p:sldId id="272" r:id="rId8"/>
    <p:sldId id="273" r:id="rId9"/>
    <p:sldId id="266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59" r:id="rId19"/>
    <p:sldId id="282" r:id="rId20"/>
    <p:sldId id="283" r:id="rId21"/>
    <p:sldId id="284" r:id="rId22"/>
    <p:sldId id="285" r:id="rId23"/>
    <p:sldId id="286" r:id="rId24"/>
    <p:sldId id="263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71" r:id="rId35"/>
    <p:sldId id="296" r:id="rId36"/>
    <p:sldId id="298" r:id="rId37"/>
    <p:sldId id="299" r:id="rId38"/>
    <p:sldId id="265" r:id="rId39"/>
    <p:sldId id="300" r:id="rId40"/>
    <p:sldId id="301" r:id="rId41"/>
    <p:sldId id="302" r:id="rId42"/>
    <p:sldId id="303" r:id="rId43"/>
    <p:sldId id="304" r:id="rId44"/>
    <p:sldId id="258" r:id="rId45"/>
    <p:sldId id="261" r:id="rId46"/>
    <p:sldId id="305" r:id="rId47"/>
    <p:sldId id="306" r:id="rId48"/>
    <p:sldId id="307" r:id="rId49"/>
    <p:sldId id="308" r:id="rId50"/>
    <p:sldId id="262" r:id="rId51"/>
    <p:sldId id="309" r:id="rId52"/>
    <p:sldId id="310" r:id="rId53"/>
    <p:sldId id="257" r:id="rId54"/>
    <p:sldId id="260" r:id="rId55"/>
    <p:sldId id="311" r:id="rId56"/>
    <p:sldId id="267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A16B412-E8F1-4C8B-B9A0-3FCA0C123658}" type="datetimeFigureOut">
              <a:rPr lang="ru-RU"/>
              <a:pPr>
                <a:defRPr/>
              </a:pPr>
              <a:t>08.12.2012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8E3CE2F-3073-4F02-BD75-713C931A4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E05D8B-5C38-40C6-8E77-609B7E570CFC}" type="slidenum">
              <a:rPr lang="ru-RU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5432D1-31FD-4519-A293-7E856E6CFA76}" type="slidenum">
              <a:rPr lang="ru-RU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870D7C-1355-4BE2-AA58-FCE8598F3983}" type="slidenum">
              <a:rPr lang="ru-RU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F509FB-258C-4BB0-ADFB-663A6F84C30D}" type="slidenum">
              <a:rPr lang="ru-RU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D6BFCE-608C-47E5-B517-603C0FDE103A}" type="slidenum">
              <a:rPr lang="ru-RU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80AC45-CE3C-45CD-92B0-1B246F94B907}" type="slidenum">
              <a:rPr lang="ru-RU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8071E0-5979-4DEF-B3EF-2444F0EC909D}" type="slidenum">
              <a:rPr lang="ru-RU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3F30CE-6375-4B01-941A-28FABF1B5C72}" type="slidenum">
              <a:rPr lang="ru-RU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9809BC-3C25-45D6-9813-89447C5A345C}" type="slidenum">
              <a:rPr lang="ru-RU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BF6739-6E6A-4308-9182-2F21D2C7AFBE}" type="slidenum">
              <a:rPr lang="ru-RU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36EA2D-EAB0-4061-A933-991150B891EE}" type="slidenum">
              <a:rPr lang="ru-RU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492CA2-3E6E-4561-8B00-54BFBD4E7EFC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BF9B69-B2D2-4E13-9179-A689B6B4D406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374F04-C439-4545-ADE8-309C096680D6}" type="slidenum">
              <a:rPr lang="ru-RU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D5516-87FF-4631-B51A-AA0DD00F1D87}" type="slidenum">
              <a:rPr lang="ru-RU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3B1B89-1BCD-4427-BE73-B8708F4E3598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C17B51-1222-4360-9B3A-F286FF2F82A2}" type="slidenum">
              <a:rPr lang="ru-RU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8EB41C-5CA2-4E06-9FEB-7DA3029C4590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293495-2B39-4127-A1AE-DA523EBF16D5}" type="slidenum">
              <a:rPr lang="ru-RU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8EDB93-8704-4223-A0E5-050F795D1934}" type="slidenum">
              <a:rPr lang="ru-RU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F34FC7-E8A1-47C2-8033-6D63F46A9CA2}" type="slidenum">
              <a:rPr lang="ru-RU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DDB426-1D7A-4BE4-A773-D68137286DBD}" type="slidenum">
              <a:rPr lang="ru-RU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D8541B-18D8-4AD6-B882-C189C2FC5A29}" type="slidenum">
              <a:rPr lang="ru-RU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ED83E7-EC24-4EE2-BE8B-A5C11117272A}" type="slidenum">
              <a:rPr lang="ru-RU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B24F5B-DA33-4BBA-8A1D-623918675D92}" type="slidenum">
              <a:rPr lang="ru-RU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52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A603DC-A8AB-4875-B00F-26C66424E33C}" type="slidenum">
              <a:rPr lang="ru-RU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EF868B-1139-4AA1-8EE3-E6CF2AAD44AD}" type="slidenum">
              <a:rPr lang="ru-RU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1D09AF-9C23-41E4-8363-20C9912B95EA}" type="slidenum">
              <a:rPr lang="ru-RU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95D686-B4C5-43DF-8D82-2DDF7CDBF65A}" type="slidenum">
              <a:rPr lang="ru-RU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15070A-4E02-45EB-9826-ACC7D227AE6A}" type="slidenum">
              <a:rPr lang="ru-RU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4E7061-E94D-4CCF-A0BE-B97939E3EB3F}" type="slidenum">
              <a:rPr lang="ru-RU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6B860C-AFED-4BD3-BCD5-C47343229C6D}" type="slidenum">
              <a:rPr lang="ru-RU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C980B7-2E89-42BC-A5C6-577C01C900DA}" type="slidenum">
              <a:rPr lang="ru-RU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149B41-52BA-4B8A-A648-806ED7BEEB74}" type="slidenum">
              <a:rPr lang="ru-RU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CC7385-1C93-460A-ACA1-DDD5047D83E5}" type="slidenum">
              <a:rPr lang="ru-RU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257E0E-7923-47D9-B0A1-FBF1062A4DF6}" type="slidenum">
              <a:rPr lang="ru-RU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BF577A-9EBD-4218-B3AE-1A84DB667E46}" type="slidenum">
              <a:rPr lang="ru-RU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97C524-E966-494F-BE0C-7C56EE325094}" type="slidenum">
              <a:rPr lang="ru-RU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FEE12C-CE86-491A-A418-D15425F9120D}" type="slidenum">
              <a:rPr lang="ru-RU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698B7A-F490-4AF2-9973-E8351969A60D}" type="slidenum">
              <a:rPr lang="ru-RU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24AC58-84FB-4AA7-8C74-627DB6A5BCAB}" type="slidenum">
              <a:rPr lang="ru-RU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E921ED-CAE4-423A-BBE8-F8A4AFCB92DD}" type="slidenum">
              <a:rPr lang="ru-RU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16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4573A1-25E9-45FA-B362-98DD776502B2}" type="slidenum">
              <a:rPr lang="ru-RU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959E21-1FCE-4A52-B0B7-959B45731788}" type="slidenum">
              <a:rPr lang="ru-RU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84CB7C-2BC3-486E-AD20-9D52AB3468F8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36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CC33B9-FC76-4677-B150-28BC0206E808}" type="slidenum">
              <a:rPr lang="ru-RU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7D4841-0744-4366-B1CB-AD7CF14D75AD}" type="slidenum">
              <a:rPr lang="ru-RU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7B62F-E708-4262-94EC-3273036F2286}" type="slidenum">
              <a:rPr lang="ru-RU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EE9081-2DD4-4B41-994C-7E83DAB32BEE}" type="slidenum">
              <a:rPr lang="ru-RU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A2AD77-23E4-48A9-A140-DA5C16FD75DF}" type="slidenum">
              <a:rPr lang="ru-RU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87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7BABC6-861A-4816-A90C-6A5D0C61FAF2}" type="slidenum">
              <a:rPr lang="ru-RU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9C98CD-4029-467F-9C25-DF36F8BAD0A8}" type="slidenum">
              <a:rPr lang="ru-RU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0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50A688-B7B1-4F2A-A191-127D4FE0058D}" type="slidenum">
              <a:rPr lang="ru-RU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1D0074-0403-4CB9-B062-12402A98829F}" type="slidenum">
              <a:rPr lang="ru-RU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228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045F9B-E9A9-458E-8CFA-671774297188}" type="slidenum">
              <a:rPr lang="ru-RU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FA3621-BF12-4CD2-B59A-358620953606}" type="slidenum">
              <a:rPr lang="ru-RU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2C93BD-498D-451E-8A4F-18C40F341DB1}" type="slidenum">
              <a:rPr lang="ru-RU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811B37-5F0A-4CCB-9D81-04762FFBE22C}" type="slidenum">
              <a:rPr lang="ru-RU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7AE126-8FE6-4609-A489-6DAF1B692124}" type="slidenum">
              <a:rPr lang="ru-RU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0329B-1D15-422F-94B4-EC3EE02CB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2132A-A0F0-4D55-8D0C-3423D5A1C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1C12C-301D-49C4-90F5-9D406AC67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21724-813F-4954-8A71-05B5F8EA1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EED5-5972-4508-8A9A-8CAA09DFC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359A2-5A0D-43B0-B995-0A6B28CC2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2AAED-D2E2-4464-ABEE-EF5FC9DF5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B3003-0B7F-4936-B6AA-37E665044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334C1-C916-486A-9F4B-72A3A2E85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FF915-9907-4C38-BA44-27EFC661F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AEEBD-57BC-4AB0-8C75-60D59D010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3725E-D9F5-4109-A0D0-1EBC829DC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28D3CBE-7441-49DB-ADEF-425B2B975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8175" y="0"/>
            <a:ext cx="4519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692150"/>
            <a:ext cx="7704138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6375" y="0"/>
            <a:ext cx="560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№3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9613" y="0"/>
            <a:ext cx="4799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050" y="260350"/>
            <a:ext cx="443071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692150"/>
            <a:ext cx="76327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0"/>
            <a:ext cx="4976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813" y="0"/>
            <a:ext cx="613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4067175" y="1557338"/>
            <a:ext cx="792163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№4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6225" y="300038"/>
            <a:ext cx="85915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Line 5"/>
          <p:cNvSpPr>
            <a:spLocks noChangeShapeType="1"/>
          </p:cNvSpPr>
          <p:nvPr/>
        </p:nvSpPr>
        <p:spPr bwMode="auto">
          <a:xfrm flipV="1">
            <a:off x="1619250" y="2492375"/>
            <a:ext cx="1296988" cy="936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76" name="Line 6"/>
          <p:cNvSpPr>
            <a:spLocks noChangeShapeType="1"/>
          </p:cNvSpPr>
          <p:nvPr/>
        </p:nvSpPr>
        <p:spPr bwMode="auto">
          <a:xfrm flipV="1">
            <a:off x="3203575" y="4292600"/>
            <a:ext cx="1296988" cy="936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813" y="188913"/>
            <a:ext cx="57245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050" y="692150"/>
            <a:ext cx="5070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20713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6375" y="333375"/>
            <a:ext cx="619283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1619250" y="0"/>
            <a:ext cx="5545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5364163" y="260350"/>
            <a:ext cx="15843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№5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288" y="549275"/>
            <a:ext cx="84248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150" y="333375"/>
            <a:ext cx="4732338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549275"/>
            <a:ext cx="86407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611188" y="5157788"/>
            <a:ext cx="784860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1538" y="0"/>
            <a:ext cx="6551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58888" y="188913"/>
            <a:ext cx="6408737" cy="627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№6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404813"/>
            <a:ext cx="7777162" cy="622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8175" y="333375"/>
            <a:ext cx="47132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23850" y="836613"/>
            <a:ext cx="8569325" cy="50752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1052513"/>
            <a:ext cx="7777162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6375" y="0"/>
            <a:ext cx="5875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№7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9613" y="0"/>
            <a:ext cx="4192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619250" y="6524625"/>
            <a:ext cx="3024188" cy="333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051050" y="115888"/>
            <a:ext cx="4546600" cy="6337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476250"/>
            <a:ext cx="8569325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813" y="0"/>
            <a:ext cx="5284787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2000" y="933450"/>
            <a:ext cx="7620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0"/>
            <a:ext cx="5265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№8</a:t>
            </a:r>
          </a:p>
        </p:txBody>
      </p:sp>
      <p:sp>
        <p:nvSpPr>
          <p:cNvPr id="4505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051050" y="620713"/>
            <a:ext cx="5138738" cy="5505450"/>
          </a:xfrm>
          <a:noFill/>
        </p:spPr>
      </p:pic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3708400" y="1844675"/>
            <a:ext cx="17272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8313" y="0"/>
            <a:ext cx="8424862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9613" y="0"/>
            <a:ext cx="485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2988" y="0"/>
            <a:ext cx="72009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150" y="476250"/>
            <a:ext cx="52387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№9</a:t>
            </a:r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0"/>
            <a:ext cx="526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2400"/>
            <a:ext cx="11582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1547813" y="3500438"/>
            <a:ext cx="936625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260350"/>
            <a:ext cx="7956550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39975" y="549275"/>
            <a:ext cx="44561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0"/>
            <a:ext cx="498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email">
            <a:lum contrast="-2000"/>
          </a:blip>
          <a:srcRect/>
          <a:stretch>
            <a:fillRect/>
          </a:stretch>
        </p:blipFill>
        <p:spPr bwMode="auto">
          <a:xfrm>
            <a:off x="1692275" y="0"/>
            <a:ext cx="619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№10</a:t>
            </a:r>
          </a:p>
        </p:txBody>
      </p:sp>
      <p:sp>
        <p:nvSpPr>
          <p:cNvPr id="5734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620713"/>
            <a:ext cx="84978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76463" y="57150"/>
            <a:ext cx="47910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150" y="0"/>
            <a:ext cx="5591175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050" y="0"/>
            <a:ext cx="5151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52513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Блок №2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0"/>
            <a:ext cx="5961062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713" y="0"/>
            <a:ext cx="534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89</Words>
  <Application>Microsoft Office PowerPoint</Application>
  <PresentationFormat>Экран (4:3)</PresentationFormat>
  <Paragraphs>69</Paragraphs>
  <Slides>59</Slides>
  <Notes>59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Arial</vt:lpstr>
      <vt:lpstr>Calibri</vt:lpstr>
      <vt:lpstr>Оформление по умолчанию</vt:lpstr>
      <vt:lpstr>Блок №1</vt:lpstr>
      <vt:lpstr>Слайд 2</vt:lpstr>
      <vt:lpstr>Слайд 3</vt:lpstr>
      <vt:lpstr>Слайд 4</vt:lpstr>
      <vt:lpstr>Слайд 5</vt:lpstr>
      <vt:lpstr>Слайд 6</vt:lpstr>
      <vt:lpstr>Блок №2</vt:lpstr>
      <vt:lpstr>Слайд 8</vt:lpstr>
      <vt:lpstr>Слайд 9</vt:lpstr>
      <vt:lpstr>Слайд 10</vt:lpstr>
      <vt:lpstr>Слайд 11</vt:lpstr>
      <vt:lpstr>Слайд 12</vt:lpstr>
      <vt:lpstr>Блок №3</vt:lpstr>
      <vt:lpstr>Слайд 14</vt:lpstr>
      <vt:lpstr>Слайд 15</vt:lpstr>
      <vt:lpstr>Слайд 16</vt:lpstr>
      <vt:lpstr>Слайд 17</vt:lpstr>
      <vt:lpstr>Слайд 18</vt:lpstr>
      <vt:lpstr>Блок №4</vt:lpstr>
      <vt:lpstr>Слайд 20</vt:lpstr>
      <vt:lpstr>Слайд 21</vt:lpstr>
      <vt:lpstr>Слайд 22</vt:lpstr>
      <vt:lpstr>Слайд 23</vt:lpstr>
      <vt:lpstr>Слайд 24</vt:lpstr>
      <vt:lpstr>Блок №5</vt:lpstr>
      <vt:lpstr>Слайд 26</vt:lpstr>
      <vt:lpstr>Слайд 27</vt:lpstr>
      <vt:lpstr>Слайд 28</vt:lpstr>
      <vt:lpstr>Слайд 29</vt:lpstr>
      <vt:lpstr>Слайд 30</vt:lpstr>
      <vt:lpstr>Блок №6</vt:lpstr>
      <vt:lpstr>Слайд 32</vt:lpstr>
      <vt:lpstr>Слайд 33</vt:lpstr>
      <vt:lpstr>Слайд 34</vt:lpstr>
      <vt:lpstr>Слайд 35</vt:lpstr>
      <vt:lpstr>Слайд 36</vt:lpstr>
      <vt:lpstr>Блок №7</vt:lpstr>
      <vt:lpstr>Слайд 38</vt:lpstr>
      <vt:lpstr>Слайд 39</vt:lpstr>
      <vt:lpstr>Слайд 40</vt:lpstr>
      <vt:lpstr>Слайд 41</vt:lpstr>
      <vt:lpstr>Слайд 42</vt:lpstr>
      <vt:lpstr>Блок №8</vt:lpstr>
      <vt:lpstr>Слайд 44</vt:lpstr>
      <vt:lpstr>Слайд 45</vt:lpstr>
      <vt:lpstr>Слайд 46</vt:lpstr>
      <vt:lpstr>Слайд 47</vt:lpstr>
      <vt:lpstr>Слайд 48</vt:lpstr>
      <vt:lpstr>Блок №9</vt:lpstr>
      <vt:lpstr>Слайд 50</vt:lpstr>
      <vt:lpstr>Слайд 51</vt:lpstr>
      <vt:lpstr>Слайд 52</vt:lpstr>
      <vt:lpstr>Слайд 53</vt:lpstr>
      <vt:lpstr>Слайд 54</vt:lpstr>
      <vt:lpstr>Блок №10</vt:lpstr>
      <vt:lpstr>Слайд 56</vt:lpstr>
      <vt:lpstr>Слайд 57</vt:lpstr>
      <vt:lpstr>Слайд 58</vt:lpstr>
      <vt:lpstr>Слайд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 №1</dc:title>
  <dc:creator>Windows</dc:creator>
  <cp:lastModifiedBy>revaz</cp:lastModifiedBy>
  <cp:revision>96</cp:revision>
  <dcterms:created xsi:type="dcterms:W3CDTF">2008-11-04T15:31:21Z</dcterms:created>
  <dcterms:modified xsi:type="dcterms:W3CDTF">2012-12-08T14:51:34Z</dcterms:modified>
</cp:coreProperties>
</file>