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3A60B8-20FA-486D-B34F-FB4635A5CC51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09959B-134F-490E-8284-31F49C99D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4BA20B-109D-486B-BAFA-D402A518EE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7B53-574E-4D3C-BB86-D65A433B4DB6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C8E2-DB6F-4A1A-B078-6D0784C5C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9B86-AC89-4CAD-9857-C2BFA29D6F4E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A513-9A15-4C53-867B-FBA0A382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C435-4102-4FCE-B909-9143CD7C6185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2C36-D31E-4159-AD9B-2C36C8C98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42BE-31BB-46D6-A5AD-45025B6651F7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3A60-BFBA-4D26-BCA8-8A8005932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45AD-385A-4A8D-9967-13F93ABDC1E8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4647-5057-4018-81DF-0EAA4D04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F9D4-3250-4EA2-942E-52822508868B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B008-3067-4A5C-862A-9FBC5D61F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FFFD-226C-4809-BA0C-78D85B27A9E9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734C-84F6-4767-8A76-1BB1A07D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E1D8-636F-4468-8097-B39409DB51C9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A6DC-2250-49CD-BDB8-1AE9F7CFB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C9B5-42D3-4734-97DD-EB01B7523D59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1BCC-3DF0-4A23-B6D6-F722545CB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54E8-1645-4727-8DDB-D07591C3598F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F7CE-5B0B-4295-AD86-4CD15F0E8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B03C-F474-4444-AF77-82BE67ED4577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FF9D-2873-4BFE-B862-B0201381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EC81F1-4966-4101-8CB1-2F6476BD0B6C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34419B-6970-4E04-A0D5-B5BC28AD6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714488"/>
            <a:ext cx="5476909" cy="410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«ГОРОД БУДУЩЕГО»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2011\11_ноябрь\фото днестровск\dnestrovsk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14938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G:\2011\11_ноябрь\фото днестровск\SSA53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2011\11_ноябрь\фото днестровск\SSA539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G:\2011\11_ноябрь\фото днестровск\SSA539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-214338"/>
            <a:ext cx="5304259" cy="70723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2011\11_ноябрь\фото днестровск\SSA539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G:\2011\11_ноябрь\фото днестровск\SSA539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СКАЗКУ СДЕЛАТЬ БЫЛЬЮ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011\10_Октябрь\ИНтегрир урок_Не нужное\еще фото и анимации\Мои фото к уроку\город сад в Барнаул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5456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 будущего глазами детей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203356"/>
            <a:ext cx="5082022" cy="565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1933575" cy="237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</Words>
  <Application>Microsoft Office PowerPoint</Application>
  <PresentationFormat>Экран (4:3)</PresentationFormat>
  <Paragraphs>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ПРОЕКТ «ГОРОД БУДУЩЕГО»</vt:lpstr>
      <vt:lpstr>СКАЗКУ СДЕЛАТЬ БЫЛЬЮ</vt:lpstr>
      <vt:lpstr>Слайд 3</vt:lpstr>
      <vt:lpstr>Слайд 4</vt:lpstr>
      <vt:lpstr>Слайд 5</vt:lpstr>
      <vt:lpstr>Слайд 6</vt:lpstr>
      <vt:lpstr>Слайд 7</vt:lpstr>
      <vt:lpstr>Город  будущего глазами детей</vt:lpstr>
      <vt:lpstr>Слайд 9</vt:lpstr>
      <vt:lpstr>Слайд 10</vt:lpstr>
      <vt:lpstr>Слайд 11</vt:lpstr>
      <vt:lpstr>Слайд 12</vt:lpstr>
      <vt:lpstr>Слайд 13</vt:lpstr>
    </vt:vector>
  </TitlesOfParts>
  <Company>Nabster-DVD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«ГОРОД-САД»</dc:title>
  <dc:creator>люда</dc:creator>
  <cp:lastModifiedBy>revaz</cp:lastModifiedBy>
  <cp:revision>8</cp:revision>
  <dcterms:created xsi:type="dcterms:W3CDTF">2011-11-17T20:20:48Z</dcterms:created>
  <dcterms:modified xsi:type="dcterms:W3CDTF">2012-12-05T16:37:25Z</dcterms:modified>
</cp:coreProperties>
</file>