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15C43-9CDF-4B72-900A-738CC4BC85F5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ADD16-4E62-4CA4-A3E7-7C310860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9CB-F572-429E-B77F-F419F46052AB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0"/>
            <a:ext cx="6120680" cy="1730623"/>
          </a:xfrm>
        </p:spPr>
        <p:txBody>
          <a:bodyPr>
            <a:noAutofit/>
          </a:bodyPr>
          <a:lstStyle/>
          <a:p>
            <a:r>
              <a:rPr lang="en-US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FOOD</a:t>
            </a:r>
            <a:endParaRPr lang="en-US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370173" cy="402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1933543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en-US" sz="1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ru-RU" sz="1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1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0"/>
            <a:ext cx="2162773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en-US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endParaRPr lang="ru-RU" sz="1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476672"/>
            <a:ext cx="184698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en-US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endParaRPr lang="ru-RU" sz="1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0888"/>
            <a:ext cx="251062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en-US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endParaRPr lang="ru-RU" sz="1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492896"/>
            <a:ext cx="2550698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en-US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a:</a:t>
            </a:r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endParaRPr lang="ru-RU" sz="1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988840"/>
            <a:ext cx="2162773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en-US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endParaRPr lang="ru-RU" sz="1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4855" y="4149080"/>
            <a:ext cx="262443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en-US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o:</a:t>
            </a:r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endParaRPr lang="ru-RU" sz="1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4077072"/>
            <a:ext cx="206819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en-US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</a:t>
            </a:r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endParaRPr lang="ru-RU" sz="1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30684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pleap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1374849" cy="128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844824"/>
            <a:ext cx="33922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abnaan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140968"/>
            <a:ext cx="2040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lmki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437112"/>
            <a:ext cx="18069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mja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44824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40968"/>
            <a:ext cx="1152128" cy="15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53136"/>
            <a:ext cx="2279465" cy="152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580112" y="332656"/>
            <a:ext cx="25587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apple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1772816"/>
            <a:ext cx="33538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banana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3068960"/>
            <a:ext cx="20152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milk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4365104"/>
            <a:ext cx="17876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jam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212976"/>
            <a:ext cx="17404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sihf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40968"/>
            <a:ext cx="1381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96136" y="3140968"/>
            <a:ext cx="17203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fish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772816"/>
            <a:ext cx="25104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guras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1696302" cy="124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08104" y="1700808"/>
            <a:ext cx="24835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sugar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32656"/>
            <a:ext cx="35943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usgaase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6672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220072" y="260648"/>
            <a:ext cx="35559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sausage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365104"/>
            <a:ext cx="27750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roctar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81128"/>
            <a:ext cx="1500758" cy="142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364088" y="4365104"/>
            <a:ext cx="27405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carrot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9177"/>
          <a:stretch>
            <a:fillRect/>
          </a:stretch>
        </p:blipFill>
        <p:spPr bwMode="auto">
          <a:xfrm>
            <a:off x="1115616" y="1988840"/>
            <a:ext cx="6596211" cy="39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68638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HELP YOURSELF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24577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much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87824" y="105273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8881" y="764704"/>
            <a:ext cx="5028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исчисл.сущ-е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132856"/>
            <a:ext cx="24336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many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87824" y="249289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7008" y="2204864"/>
            <a:ext cx="4302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исчисл.сущ-е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717032"/>
            <a:ext cx="33539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lot of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851920" y="4005064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3429000"/>
            <a:ext cx="32576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любыми</a:t>
            </a: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сущ-ми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7018"/>
          <a:stretch>
            <a:fillRect/>
          </a:stretch>
        </p:blipFill>
        <p:spPr bwMode="auto">
          <a:xfrm>
            <a:off x="395537" y="404664"/>
            <a:ext cx="33955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86307" y="1196752"/>
            <a:ext cx="585769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You must …</a:t>
            </a:r>
          </a:p>
          <a:p>
            <a:pPr algn="r"/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You </a:t>
            </a:r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mustn</a:t>
            </a:r>
            <a:r>
              <a:rPr lang="el-GR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΄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t…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9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-1680000">
            <a:off x="441466" y="1184481"/>
            <a:ext cx="764036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VERY </a:t>
            </a:r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MUCH</a:t>
            </a:r>
            <a:endParaRPr lang="ru-RU" sz="8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 THE LESSON!</a:t>
            </a:r>
            <a:endParaRPr lang="ru-RU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S101908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1648C5A-3D87-4EA9-B778-41D4387D5B1B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C624B864-5D6E-45C2-B2E4-A0B9110BFC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TS101908704</Template>
  <TotalTime>107</TotalTime>
  <Words>71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TS101908704</vt:lpstr>
      <vt:lpstr>FOOD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Винтер</dc:creator>
  <cp:lastModifiedBy>Винтер</cp:lastModifiedBy>
  <cp:revision>13</cp:revision>
  <dcterms:created xsi:type="dcterms:W3CDTF">2011-12-16T14:16:47Z</dcterms:created>
  <dcterms:modified xsi:type="dcterms:W3CDTF">2012-09-12T17:35:30Z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