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1" r:id="rId2"/>
    <p:sldId id="256" r:id="rId3"/>
    <p:sldId id="257" r:id="rId4"/>
    <p:sldId id="258" r:id="rId5"/>
    <p:sldId id="259" r:id="rId6"/>
    <p:sldId id="278" r:id="rId7"/>
    <p:sldId id="279" r:id="rId8"/>
    <p:sldId id="280" r:id="rId9"/>
    <p:sldId id="265" r:id="rId10"/>
    <p:sldId id="261" r:id="rId11"/>
    <p:sldId id="262" r:id="rId12"/>
    <p:sldId id="266" r:id="rId13"/>
    <p:sldId id="264" r:id="rId14"/>
    <p:sldId id="267" r:id="rId15"/>
    <p:sldId id="268" r:id="rId16"/>
    <p:sldId id="283" r:id="rId17"/>
    <p:sldId id="284" r:id="rId18"/>
    <p:sldId id="286" r:id="rId19"/>
    <p:sldId id="287" r:id="rId20"/>
    <p:sldId id="275" r:id="rId21"/>
    <p:sldId id="28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59" autoAdjust="0"/>
  </p:normalViewPr>
  <p:slideViewPr>
    <p:cSldViewPr>
      <p:cViewPr varScale="1">
        <p:scale>
          <a:sx n="53" d="100"/>
          <a:sy n="53" d="100"/>
        </p:scale>
        <p:origin x="-78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77425-6362-4700-BACD-A86B8A6537EE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F25F-A66E-409C-9685-FF237BEF35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77425-6362-4700-BACD-A86B8A6537EE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F25F-A66E-409C-9685-FF237BEF35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77425-6362-4700-BACD-A86B8A6537EE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F25F-A66E-409C-9685-FF237BEF35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77425-6362-4700-BACD-A86B8A6537EE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F25F-A66E-409C-9685-FF237BEF35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77425-6362-4700-BACD-A86B8A6537EE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F25F-A66E-409C-9685-FF237BEF35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77425-6362-4700-BACD-A86B8A6537EE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F25F-A66E-409C-9685-FF237BEF35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77425-6362-4700-BACD-A86B8A6537EE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F25F-A66E-409C-9685-FF237BEF35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77425-6362-4700-BACD-A86B8A6537EE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F25F-A66E-409C-9685-FF237BEF35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77425-6362-4700-BACD-A86B8A6537EE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F25F-A66E-409C-9685-FF237BEF35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77425-6362-4700-BACD-A86B8A6537EE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F25F-A66E-409C-9685-FF237BEF35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77425-6362-4700-BACD-A86B8A6537EE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F25F-A66E-409C-9685-FF237BEF35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77425-6362-4700-BACD-A86B8A6537EE}" type="datetimeFigureOut">
              <a:rPr lang="ru-RU" smtClean="0"/>
              <a:pPr/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AF25F-A66E-409C-9685-FF237BEF35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63;&#1091;&#1074;&#1072;&#1082;\Desktop\&#1059;&#1088;&#1086;&#1082;\&#171;&#1052;&#1091;&#1078;&#1080;&#1082;%20&#1080;%20&#1084;&#1077;&#1076;&#1074;&#1077;&#1076;&#1100;&#187;%20&#1085;&#1072;%20&#1078;&#1077;&#1089;&#1090;&#1086;&#1074;&#1086;&#1084;%20&#1103;&#1079;&#1099;&#1082;&#1077;%20%5b&#1042;&#1099;&#1089;&#1096;&#1077;&#1077;%20&#1082;&#1072;&#1095;&#1077;&#1089;&#1090;&#1074;&#1086;%20(&#1073;&#1086;&#1083;&#1100;&#1096;&#1077;)%5d10.avi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8000" dirty="0" smtClean="0"/>
              <a:t>Полезные привычки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Чувак\Desktop\ravshan irmatov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890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Чувак\Desktop\0_75b75_94122d6_XX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0685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Чувак\Desktop\13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7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0"/>
            <a:ext cx="7740352" cy="6870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28860" y="1"/>
            <a:ext cx="4424261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Чувак\Desktop\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32656"/>
            <a:ext cx="9144000" cy="609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Чувак\Desktop\cda99fd3cc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76672"/>
            <a:ext cx="9144000" cy="5654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Чувак\Desktop\c2ec8be6f04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078925" cy="6597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Чувак\Desktop\0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/>
              <a:t>  </a:t>
            </a:r>
            <a:br>
              <a:rPr lang="ru-RU" sz="4400" dirty="0" smtClean="0"/>
            </a:br>
            <a:r>
              <a:rPr lang="ru-RU" sz="4900" dirty="0" smtClean="0"/>
              <a:t> Выразительные движения</a:t>
            </a:r>
            <a:endParaRPr lang="ru-RU" sz="44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4179885" y="2964653"/>
            <a:ext cx="1356528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>
            <a:off x="2750331" y="2607463"/>
            <a:ext cx="1285884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6200000" flipH="1">
            <a:off x="5500694" y="2428868"/>
            <a:ext cx="1285884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2123728" y="3929066"/>
            <a:ext cx="1584176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позы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4067944" y="3929066"/>
            <a:ext cx="1584176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жесты</a:t>
            </a:r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6084168" y="3929066"/>
            <a:ext cx="1512168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мимика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 animBg="1"/>
      <p:bldP spid="17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   Выразительные движения</a:t>
            </a:r>
            <a:endParaRPr lang="ru-RU" sz="44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4106859" y="3036091"/>
            <a:ext cx="1500992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>
            <a:off x="2714612" y="2643182"/>
            <a:ext cx="1357322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6200000" flipH="1">
            <a:off x="5462695" y="2466867"/>
            <a:ext cx="1513308" cy="10086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2123728" y="3929066"/>
            <a:ext cx="1584176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позы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4067944" y="3929066"/>
            <a:ext cx="1584176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жесты</a:t>
            </a:r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6084168" y="3929066"/>
            <a:ext cx="1512168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мимика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Чувак\Desktop\aac14345f1e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116632" y="0"/>
            <a:ext cx="6685717" cy="4460626"/>
          </a:xfrm>
          <a:prstGeom prst="rect">
            <a:avLst/>
          </a:prstGeom>
          <a:noFill/>
        </p:spPr>
      </p:pic>
      <p:pic>
        <p:nvPicPr>
          <p:cNvPr id="8195" name="Picture 3" descr="C:\Users\Чувак\Desktop\4138638-thumbs-down-against-white-background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26212" y="2420887"/>
            <a:ext cx="4517788" cy="4437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Чувак\Desktop\4ce4mof6dvew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Чувак\Desktop\0_4c0ea_2a4ff2ff_XL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566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Чувак\Desktop\photo20246_ful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Чувак\Desktop\mini111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1598" y="332656"/>
            <a:ext cx="9165598" cy="602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Чувак\Desktop\152948-1366x76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60648"/>
            <a:ext cx="9171058" cy="602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«Мужик и медведь» на жестовом языке [Высшее качество (больше)]10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-114301" y="0"/>
            <a:ext cx="9902079" cy="7245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9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Чувак\Desktop\1265766808_dorozhnoe-dvizhenie-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0"/>
            <a:ext cx="6264696" cy="68888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</TotalTime>
  <Words>10</Words>
  <Application>Microsoft Office PowerPoint</Application>
  <PresentationFormat>Экран (4:3)</PresentationFormat>
  <Paragraphs>9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  Полезные привычки</vt:lpstr>
      <vt:lpstr>    Выразительные движения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   Выразительные движения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Выразительные движения</dc:title>
  <dc:creator>Чувак</dc:creator>
  <cp:lastModifiedBy>revaz</cp:lastModifiedBy>
  <cp:revision>23</cp:revision>
  <dcterms:created xsi:type="dcterms:W3CDTF">2012-09-17T16:45:39Z</dcterms:created>
  <dcterms:modified xsi:type="dcterms:W3CDTF">2012-11-01T13:51:32Z</dcterms:modified>
</cp:coreProperties>
</file>