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7" r:id="rId2"/>
    <p:sldId id="263" r:id="rId3"/>
    <p:sldId id="267" r:id="rId4"/>
    <p:sldId id="262" r:id="rId5"/>
    <p:sldId id="278" r:id="rId6"/>
    <p:sldId id="277" r:id="rId7"/>
    <p:sldId id="260" r:id="rId8"/>
    <p:sldId id="310" r:id="rId9"/>
    <p:sldId id="281" r:id="rId10"/>
    <p:sldId id="279" r:id="rId11"/>
    <p:sldId id="282" r:id="rId12"/>
    <p:sldId id="283" r:id="rId13"/>
    <p:sldId id="280" r:id="rId14"/>
    <p:sldId id="259" r:id="rId15"/>
    <p:sldId id="261" r:id="rId16"/>
    <p:sldId id="258" r:id="rId17"/>
    <p:sldId id="264" r:id="rId18"/>
    <p:sldId id="311" r:id="rId19"/>
    <p:sldId id="284" r:id="rId20"/>
    <p:sldId id="287" r:id="rId21"/>
    <p:sldId id="285" r:id="rId22"/>
    <p:sldId id="286" r:id="rId23"/>
    <p:sldId id="265" r:id="rId24"/>
    <p:sldId id="266" r:id="rId25"/>
    <p:sldId id="276" r:id="rId26"/>
    <p:sldId id="268" r:id="rId27"/>
    <p:sldId id="273" r:id="rId28"/>
    <p:sldId id="312" r:id="rId29"/>
    <p:sldId id="288" r:id="rId30"/>
    <p:sldId id="289" r:id="rId31"/>
    <p:sldId id="290" r:id="rId32"/>
    <p:sldId id="291" r:id="rId33"/>
    <p:sldId id="269" r:id="rId34"/>
    <p:sldId id="270" r:id="rId35"/>
    <p:sldId id="271" r:id="rId36"/>
    <p:sldId id="272" r:id="rId37"/>
    <p:sldId id="292" r:id="rId38"/>
    <p:sldId id="313" r:id="rId39"/>
    <p:sldId id="275" r:id="rId40"/>
    <p:sldId id="293" r:id="rId41"/>
    <p:sldId id="294" r:id="rId42"/>
    <p:sldId id="295" r:id="rId43"/>
    <p:sldId id="296" r:id="rId44"/>
    <p:sldId id="299" r:id="rId45"/>
    <p:sldId id="300" r:id="rId46"/>
    <p:sldId id="301" r:id="rId47"/>
    <p:sldId id="297" r:id="rId48"/>
    <p:sldId id="302" r:id="rId49"/>
    <p:sldId id="314" r:id="rId50"/>
    <p:sldId id="306" r:id="rId51"/>
    <p:sldId id="304" r:id="rId52"/>
    <p:sldId id="305" r:id="rId53"/>
    <p:sldId id="307" r:id="rId54"/>
    <p:sldId id="308" r:id="rId55"/>
    <p:sldId id="274" r:id="rId56"/>
    <p:sldId id="298" r:id="rId57"/>
    <p:sldId id="315" r:id="rId58"/>
    <p:sldId id="309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1A2E55-EEAE-470A-86C5-F574CB829B9A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F6E428-79BF-4A9B-8F8A-3A0E1D559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368CF-AE60-4D4F-BBFB-E7DED1637AA8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ADF0-73A8-45EF-AC13-695B48B4E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10619-E3CD-467A-9239-5491B90897D2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CFD17-6952-48F8-9759-DC8043870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C019C-DCAA-4B97-9682-B13D05673F4A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CA99-EED8-4FF1-8754-0808FDDDD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CA992-99F8-4D54-B3B9-79E8B8EE1BA3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0854-16B3-49FC-8FA9-7AC5EAA74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0CB38-F5CD-444D-B055-C9996CF89149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AC511-62CD-4DA5-9C5B-17A5744B7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A2442-C768-416C-8B13-66BE6E8610F5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5FED0-930E-4513-A141-3415826F3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53F2-D33A-4F52-BDB0-939863D10BD2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80D43-A92F-4B75-9747-0B31E9483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9319A-E56D-40DB-A09F-4BF24A66124D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9F7D-55D3-4859-AD4C-3AA672538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AE124-A7B7-417E-8EF7-CA9F47C771F1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13222-D210-41B3-ADC9-E554C54D3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39966-5C06-47D3-9ADF-331881367B03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5DB5E-648C-4F40-A52B-9C69902D1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D7669-4FB3-4485-AA2F-EB363E6881B9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2C38A-5C76-48EA-A4B3-6BDA36A7E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5D075F-73B1-4E07-8A54-DC1D65659767}" type="datetimeFigureOut">
              <a:rPr lang="ru-RU"/>
              <a:pPr>
                <a:defRPr/>
              </a:pPr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5D8DCF-2B66-440B-9F75-00A66CBE9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38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38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2.jpeg"/><Relationship Id="rId4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2.jpeg"/><Relationship Id="rId4" Type="http://schemas.openxmlformats.org/officeDocument/2006/relationships/image" Target="../media/image5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2.jpeg"/><Relationship Id="rId4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Прямоугольник 4"/>
          <p:cNvSpPr/>
          <p:nvPr/>
        </p:nvSpPr>
        <p:spPr>
          <a:xfrm>
            <a:off x="1500166" y="1571612"/>
            <a:ext cx="6286544" cy="240065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La ropa</a:t>
            </a:r>
            <a:endParaRPr lang="ru-RU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" name="Picture 4" descr="http://www.elitdress.ru/catalog/images/12641531784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142875"/>
            <a:ext cx="12858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s008.radikal.ru/i303/1010/91/d00758cdbf8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285750"/>
            <a:ext cx="24130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pokupayki.ru/wp-content/uploads/2012/02/%D0%9C%D0%B0%D0%B9%D0%BA%D0%B0-%D0%9A%D0%BE%D1%82%D0%BE%D0%BF%D0%B5%D1%81-%D0%B6%D0%B5%D0%BD%D1%81%D0%BA%D0%B0%D1%8F-300x30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38" y="142875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burton.mssports.ru/imgb/582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" y="4143375"/>
            <a:ext cx="17859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ducati-motorcycle-parts.com/Images/products/Apparel/Ducati/Pants/Mens/Ducati-Company-Mens-Jeans-9876150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750" y="4286250"/>
            <a:ext cx="178593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chicco.com.ua/sale/pics_user/98473/348911/348911_2011090707283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0" y="4143375"/>
            <a:ext cx="2214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img-fotki.yandex.ru/get/5407/51922426.0/0_dcedc_2aeac672_XL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43438" y="4143375"/>
            <a:ext cx="2214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857364"/>
            <a:ext cx="9140703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¿Qué falta?</a:t>
            </a:r>
            <a:endParaRPr lang="ru-RU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elitdress.ru/catalog/images/12641531784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13" y="4500563"/>
            <a:ext cx="12858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uperbrand.com.ua/images/4/10512/pidzhak_hamilton_volodarka091020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314325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http://www.compromesso.ru/images/uploads/wiki/185/big/13134840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00" y="357188"/>
            <a:ext cx="26431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http://www.chicco.com.ua/sale/pics_user/98473/348911/348911_2011090707283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88" y="428625"/>
            <a:ext cx="28209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http://s008.radikal.ru/i303/1010/91/d00758cdbf8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50" y="4286250"/>
            <a:ext cx="25638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http://pokupayki.ru/wp-content/uploads/2012/02/%D0%9C%D0%B0%D0%B9%D0%BA%D0%B0-%D0%9A%D0%BE%D1%82%D0%BE%D0%BF%D0%B5%D1%81-%D0%B6%D0%B5%D0%BD%D1%81%D0%BA%D0%B0%D1%8F-300x30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4375" y="1071563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www.elitdress.ru/catalog/images/12641531784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75" y="3357563"/>
            <a:ext cx="12858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http://superbrand.com.ua/images/4/10512/pidzhak_hamilton_volodarka091020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500" y="3500438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http://www.compromesso.ru/images/uploads/wiki/185/big/13134840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5" y="3214688"/>
            <a:ext cx="26431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http://www.chicco.com.ua/sale/pics_user/98473/348911/348911_2011090707283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813" y="428625"/>
            <a:ext cx="28209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http://s008.radikal.ru/i303/1010/91/d00758cdbf8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58000" y="571500"/>
            <a:ext cx="25638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pokupayki.ru/wp-content/uploads/2012/02/%D0%9C%D0%B0%D0%B9%D0%BA%D0%B0-%D0%9A%D0%BE%D1%82%D0%BE%D0%BF%D0%B5%D1%81-%D0%B6%D0%B5%D0%BD%D1%81%D0%BA%D0%B0%D1%8F-300x30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43375" y="928688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superbrand.com.ua/images/4/10512/pidzhak_hamilton_volodarka091020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25" y="428625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://www.elitdress.ru/catalog/images/12641531784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63" y="4429125"/>
            <a:ext cx="12858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http://pokupayki.ru/wp-content/uploads/2012/02/%D0%9C%D0%B0%D0%B9%D0%BA%D0%B0-%D0%9A%D0%BE%D1%82%D0%BE%D0%BF%D0%B5%D1%81-%D0%B6%D0%B5%D0%BD%D1%81%D0%BA%D0%B0%D1%8F-300x30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8" y="714375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http://www.compromesso.ru/images/uploads/wiki/185/big/131348400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29250" y="3429000"/>
            <a:ext cx="26431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http://www.chicco.com.ua/sale/pics_user/98473/348911/348911_2011090707283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625" y="2071688"/>
            <a:ext cx="28209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s008.radikal.ru/i303/1010/91/d00758cdbf8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43250" y="2714625"/>
            <a:ext cx="25638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urton.mssports.ru/imgb/58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428625"/>
            <a:ext cx="4500563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714875" y="1500188"/>
            <a:ext cx="4000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Los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pantalones</a:t>
            </a:r>
            <a:endParaRPr lang="ru-RU" sz="70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ducati-motorcycle-parts.com/Images/products/Apparel/Ducati/Pants/Mens/Ducati-Company-Mens-Jeans-987615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642938"/>
            <a:ext cx="42862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643438" y="1571625"/>
            <a:ext cx="4000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Los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vaqueros</a:t>
            </a:r>
            <a:endParaRPr lang="ru-RU" sz="70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-fotki.yandex.ru/get/5407/51922426.0/0_dcedc_2aeac672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928688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4643438" y="1571625"/>
            <a:ext cx="40005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El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pantalón    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corto</a:t>
            </a:r>
            <a:endParaRPr lang="ru-RU" sz="70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linka-opt.ru/foto/1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714375"/>
            <a:ext cx="4643438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5429250" y="1500188"/>
            <a:ext cx="35718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La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falda</a:t>
            </a:r>
            <a:endParaRPr lang="ru-RU" sz="70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857364"/>
            <a:ext cx="9140703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Recuerda las fotos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urton.mssports.ru/imgb/58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428625"/>
            <a:ext cx="250031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ducati-motorcycle-parts.com/Images/products/Apparel/Ducati/Pants/Mens/Ducati-Company-Mens-Jeans-987615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13" y="500063"/>
            <a:ext cx="25400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g-fotki.yandex.ru/get/5407/51922426.0/0_dcedc_2aeac672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" y="40719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alinka-opt.ru/foto/1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0" y="3857625"/>
            <a:ext cx="27511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www.elitdress.ru/catalog/images/12641531784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428625"/>
            <a:ext cx="428625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29188" y="1214438"/>
            <a:ext cx="38576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El vestido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44" y="1857364"/>
            <a:ext cx="9140703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¿Qué falta?</a:t>
            </a:r>
            <a:endParaRPr lang="ru-RU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urton.mssports.ru/imgb/58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75" y="214313"/>
            <a:ext cx="2500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ducati-motorcycle-parts.com/Images/products/Apparel/Ducati/Pants/Mens/Ducati-Company-Mens-Jeans-987615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63" y="1928813"/>
            <a:ext cx="25400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http://img-fotki.yandex.ru/get/5407/51922426.0/0_dcedc_2aeac672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38" y="42862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http://malinka-opt.ru/foto/1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" y="428625"/>
            <a:ext cx="27511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urton.mssports.ru/imgb/58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75" y="214313"/>
            <a:ext cx="2500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http://www.ducati-motorcycle-parts.com/Images/products/Apparel/Ducati/Pants/Mens/Ducati-Company-Mens-Jeans-987615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63" y="1928813"/>
            <a:ext cx="25400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http://img-fotki.yandex.ru/get/5407/51922426.0/0_dcedc_2aeac672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2857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alinka-opt.ru/foto/1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3" y="3714750"/>
            <a:ext cx="27511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.obozrevatel.com/8/685020/gallery/211547_image_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928688"/>
            <a:ext cx="407193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429250" y="1500188"/>
            <a:ext cx="35718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El 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jersey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5072063" y="1500188"/>
            <a:ext cx="39290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La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cazadora</a:t>
            </a:r>
            <a:endParaRPr lang="ru-RU" sz="70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5603" name="Picture 2" descr="http://youth-shop.com.ua/published/publicdata/KOSTIKSHOP/attachments/SC/products_pictures/golubaya_en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1071563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5072063" y="1500188"/>
            <a:ext cx="39290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El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 traje</a:t>
            </a:r>
            <a:endParaRPr lang="ru-RU" sz="70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6627" name="Picture 2" descr="http://www.sudar.su/images/photos/howtochoose/2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214313"/>
            <a:ext cx="30765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blog.sorokopud.ru/pict/photo/20101014_vika_shop_modas/pa147833j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857250"/>
            <a:ext cx="3571875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5072063" y="1500188"/>
            <a:ext cx="39290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El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abrigo</a:t>
            </a:r>
            <a:endParaRPr lang="ru-RU" sz="70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mbranka.ru/images/products/9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571625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2786063"/>
            <a:ext cx="43576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El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gorro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857364"/>
            <a:ext cx="9140703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Recuerda las fotos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obozrevatel.com/8/685020/gallery/211547_image_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428625"/>
            <a:ext cx="22860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youth-shop.com.ua/published/publicdata/KOSTIKSHOP/attachments/SC/products_pictures/golubaya_en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50" y="571500"/>
            <a:ext cx="23574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blog.sorokopud.ru/pict/photo/20101014_vika_shop_modas/pa147833j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25" y="3500438"/>
            <a:ext cx="200025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sudar.su/images/photos/howtochoose/2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5" y="2143125"/>
            <a:ext cx="17684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i.obozrevatel.com/8/685020/gallery/211547_image_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428625"/>
            <a:ext cx="22860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membranka.ru/images/products/94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75" y="4071938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008.radikal.ru/i303/1010/91/d00758cdbf8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85750"/>
            <a:ext cx="49133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57813" y="3854450"/>
            <a:ext cx="3357562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La 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camisa        </a:t>
            </a:r>
            <a:endParaRPr lang="ru-RU" sz="70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857364"/>
            <a:ext cx="9140703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¿Qué falta?</a:t>
            </a:r>
            <a:endParaRPr lang="ru-RU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.obozrevatel.com/8/685020/gallery/211547_image_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428625"/>
            <a:ext cx="22860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http://www.sudar.su/images/photos/howtochoose/2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63" y="3143250"/>
            <a:ext cx="17684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http://youth-shop.com.ua/published/publicdata/KOSTIKSHOP/attachments/SC/products_pictures/golubaya_en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3714750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blog.sorokopud.ru/pict/photo/20101014_vika_shop_modas/pa147833j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3" y="428625"/>
            <a:ext cx="200025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" descr="http://membranka.ru/images/products/94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7625" y="4143375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obozrevatel.com/8/685020/gallery/211547_image_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5" y="428625"/>
            <a:ext cx="22860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 descr="http://www.sudar.su/images/photos/howtochoose/2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3000375"/>
            <a:ext cx="17684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http://youth-shop.com.ua/published/publicdata/KOSTIKSHOP/attachments/SC/products_pictures/golubaya_en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63" y="3500438"/>
            <a:ext cx="2357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 descr="http://blog.sorokopud.ru/pict/photo/20101014_vika_shop_modas/pa147833j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25" y="0"/>
            <a:ext cx="200025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" descr="http://membranka.ru/images/products/94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00875" y="3714750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0.liveinternet.ru/images/attach/c/1/57/602/57602201_x_881a34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357188"/>
            <a:ext cx="38036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000625" y="1571625"/>
            <a:ext cx="39290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Los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zapatos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http://minsk.freeads.by/content/root/users/2011/20111208/visitor/images/201112/f20111208100449-botino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357188"/>
            <a:ext cx="33337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000625" y="1571625"/>
            <a:ext cx="39290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Las 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 botas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soleredemption.com/pics/2006/04/barc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14313"/>
            <a:ext cx="45656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500563" y="2786063"/>
            <a:ext cx="4357687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Los 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zapatos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deportivos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http://www.nter.net.ua/uploads/posts/2011-02/1298031945_5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571500"/>
            <a:ext cx="46307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500563" y="2786063"/>
            <a:ext cx="43576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Los 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calcetines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500563" y="2786063"/>
            <a:ext cx="43576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Las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sandalias</a:t>
            </a:r>
          </a:p>
        </p:txBody>
      </p:sp>
      <p:pic>
        <p:nvPicPr>
          <p:cNvPr id="38915" name="Picture 2" descr="http://img-fotki.yandex.ru/get/5504/natalialozovskaja.2fa/0_7b8aa_4b821b59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928688"/>
            <a:ext cx="45466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857364"/>
            <a:ext cx="9140703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Recuerda las fotos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1/57/602/57602201_x_881a34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285750"/>
            <a:ext cx="1928812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minsk.freeads.by/content/root/users/2011/20111208/visitor/images/201112/f20111208100449-botino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13" y="428625"/>
            <a:ext cx="2000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soleredemption.com/pics/2006/04/barc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500063"/>
            <a:ext cx="30749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nter.net.ua/uploads/posts/2011-02/1298031945_59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25" y="3929063"/>
            <a:ext cx="31686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g-fotki.yandex.ru/get/5504/natalialozovskaja.2fa/0_7b8aa_4b821b59_X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75" y="4000500"/>
            <a:ext cx="28051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okupayki.ru/wp-content/uploads/2012/02/%D0%9C%D0%B0%D0%B9%D0%BA%D0%B0-%D0%9A%D0%BE%D1%82%D0%BE%D0%BF%D0%B5%D1%81-%D0%B6%D0%B5%D0%BD%D1%81%D0%BA%D0%B0%D1%8F-300x30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642938"/>
            <a:ext cx="44291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14938" y="1500188"/>
            <a:ext cx="35004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La camiseta</a:t>
            </a:r>
            <a:endParaRPr lang="ru-RU" sz="70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1857364"/>
            <a:ext cx="9140703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¿Qué falta?</a:t>
            </a:r>
            <a:endParaRPr lang="ru-RU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g0.liveinternet.ru/images/attach/c/1/57/602/57602201_x_881a34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75" y="2643188"/>
            <a:ext cx="1928813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http://minsk.freeads.by/content/root/users/2011/20111208/visitor/images/201112/f20111208100449-botino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5" y="428625"/>
            <a:ext cx="2000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 descr="http://www.soleredemption.com/pics/2006/04/barc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3571875"/>
            <a:ext cx="30749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nter.net.ua/uploads/posts/2011-02/1298031945_59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3" y="4572000"/>
            <a:ext cx="31686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2" descr="http://img-fotki.yandex.ru/get/5504/natalialozovskaja.2fa/0_7b8aa_4b821b59_X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8" y="642938"/>
            <a:ext cx="28051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g0.liveinternet.ru/images/attach/c/1/57/602/57602201_x_881a34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8" y="571500"/>
            <a:ext cx="1928812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http://minsk.freeads.by/content/root/users/2011/20111208/visitor/images/201112/f20111208100449-botino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63" y="2000250"/>
            <a:ext cx="2000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 descr="http://www.soleredemption.com/pics/2006/04/barc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3714750"/>
            <a:ext cx="30749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 descr="http://www.nter.net.ua/uploads/posts/2011-02/1298031945_59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3643313"/>
            <a:ext cx="31686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g-fotki.yandex.ru/get/5504/natalialozovskaja.2fa/0_7b8aa_4b821b59_X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8" y="642938"/>
            <a:ext cx="28051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g0.liveinternet.ru/images/attach/c/1/57/602/57602201_x_881a34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3071813"/>
            <a:ext cx="1928812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minsk.freeads.by/content/root/users/2011/20111208/visitor/images/201112/f20111208100449-botino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63" y="642938"/>
            <a:ext cx="2000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 descr="http://www.soleredemption.com/pics/2006/04/barc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0" y="3714750"/>
            <a:ext cx="30749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" descr="http://www.nter.net.ua/uploads/posts/2011-02/1298031945_59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00" y="714375"/>
            <a:ext cx="31686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2" descr="http://img-fotki.yandex.ru/get/5504/natalialozovskaja.2fa/0_7b8aa_4b821b59_X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8" y="642938"/>
            <a:ext cx="28051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125538"/>
            <a:ext cx="3167062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427538" y="2781300"/>
            <a:ext cx="43576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La   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corbata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500563" y="2786063"/>
            <a:ext cx="43576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Las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 gafas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981075"/>
            <a:ext cx="53324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500563" y="2781300"/>
            <a:ext cx="43576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Los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 guantes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125538"/>
            <a:ext cx="48228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63" y="2786063"/>
            <a:ext cx="43576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La    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bufanda</a:t>
            </a:r>
          </a:p>
        </p:txBody>
      </p:sp>
      <p:pic>
        <p:nvPicPr>
          <p:cNvPr id="49155" name="Picture 2" descr="http://www.telesem.ru/images/stories/677/moda1_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428625"/>
            <a:ext cx="42862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500563" y="2781300"/>
            <a:ext cx="43576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El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pañuelo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052513"/>
            <a:ext cx="38338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857364"/>
            <a:ext cx="9140703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Recuerda las fotos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14938" y="1500188"/>
            <a:ext cx="35004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La chaqueta</a:t>
            </a:r>
            <a:endParaRPr lang="ru-RU" sz="70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147" name="Picture 4" descr="http://superbrand.com.ua/images/4/10512/pidzhak_hamilton_volodarka091020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1000125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476250"/>
            <a:ext cx="213836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333375"/>
            <a:ext cx="3827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2565400"/>
            <a:ext cx="28305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telesem.ru/images/stories/677/moda1_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3860800"/>
            <a:ext cx="21605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325" y="3789363"/>
            <a:ext cx="273685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857364"/>
            <a:ext cx="9140703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¿Qué falta?</a:t>
            </a:r>
            <a:endParaRPr lang="ru-RU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476250"/>
            <a:ext cx="213836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213" y="2420938"/>
            <a:ext cx="38290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4508500"/>
            <a:ext cx="28321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2" descr="http://www.telesem.ru/images/stories/677/moda1_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3860800"/>
            <a:ext cx="21605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1863" y="0"/>
            <a:ext cx="27368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125" y="260350"/>
            <a:ext cx="213836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76250"/>
            <a:ext cx="38274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213100"/>
            <a:ext cx="28321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2" descr="http://www.telesem.ru/images/stories/677/moda1_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325" y="4076700"/>
            <a:ext cx="21605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6600" y="2781300"/>
            <a:ext cx="2735263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0"/>
            <a:ext cx="21399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4437063"/>
            <a:ext cx="3827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13488" y="2205038"/>
            <a:ext cx="28305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telesem.ru/images/stories/677/moda1_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005263"/>
            <a:ext cx="21605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8038" y="0"/>
            <a:ext cx="27368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C:\Users\1\Pictures\goods4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3975"/>
            <a:ext cx="600075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501199">
            <a:off x="6146991" y="1505141"/>
            <a:ext cx="3008186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¿Qué</a:t>
            </a:r>
          </a:p>
          <a:p>
            <a:pPr algn="ctr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lleva</a:t>
            </a:r>
          </a:p>
          <a:p>
            <a:pPr algn="ctr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</a:t>
            </a:r>
          </a:p>
          <a:p>
            <a:pPr algn="ctr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chica?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young.rzd.ru/dbmm/images/41/4074/3839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50"/>
            <a:ext cx="649763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21449468" flipH="1">
            <a:off x="6569241" y="1710422"/>
            <a:ext cx="2373956" cy="42473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¿Qué </a:t>
            </a:r>
          </a:p>
          <a:p>
            <a:pPr algn="ctr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llevan</a:t>
            </a:r>
          </a:p>
          <a:p>
            <a:pPr algn="ctr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</a:t>
            </a:r>
          </a:p>
          <a:p>
            <a:pPr algn="ctr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chicos?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145768" y="692696"/>
            <a:ext cx="875444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Cuando hace frío me pongo...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298164" y="4077072"/>
            <a:ext cx="875444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Cuando hace calor me pongo...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H="1">
            <a:off x="145768" y="692696"/>
            <a:ext cx="875444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¿Qué llevas tú?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298166" y="3212976"/>
            <a:ext cx="875444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¿Qué lleva tu compañero?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ompromesso.ru/images/uploads/wiki/185/big/1313484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214438"/>
            <a:ext cx="44291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5429250" y="1500188"/>
            <a:ext cx="35718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 El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chaleco</a:t>
            </a:r>
            <a:endParaRPr lang="ru-RU" sz="70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2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hicco.com.ua/sale/pics_user/98473/348911/348911_201109070728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428625"/>
            <a:ext cx="43878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4643438" y="1571625"/>
            <a:ext cx="4000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La </a:t>
            </a:r>
          </a:p>
          <a:p>
            <a:r>
              <a:rPr lang="es-ES" sz="7000">
                <a:solidFill>
                  <a:srgbClr val="FF0000"/>
                </a:solidFill>
                <a:latin typeface="Times New Roman" pitchFamily="18" charset="0"/>
              </a:rPr>
              <a:t>  blusa</a:t>
            </a:r>
            <a:endParaRPr lang="ru-RU" sz="70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857364"/>
            <a:ext cx="9140703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Recuerda las fotos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www.elitdress.ru/catalog/images/12641531784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8" y="642938"/>
            <a:ext cx="12858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http://superbrand.com.ua/images/4/10512/pidzhak_hamilton_volodarka091020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1000125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http://www.compromesso.ru/images/uploads/wiki/185/big/13134840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13" y="3286125"/>
            <a:ext cx="26431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http://www.chicco.com.ua/sale/pics_user/98473/348911/348911_2011090707283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50" y="4000500"/>
            <a:ext cx="28209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http://s008.radikal.ru/i303/1010/91/d00758cdbf8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50" y="4286250"/>
            <a:ext cx="25638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" descr="http://pokupayki.ru/wp-content/uploads/2012/02/%D0%9C%D0%B0%D0%B9%D0%BA%D0%B0-%D0%9A%D0%BE%D1%82%D0%BE%D0%BF%D0%B5%D1%81-%D0%B6%D0%B5%D0%BD%D1%81%D0%BA%D0%B0%D1%8F-300x30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9375" y="1000125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168</Words>
  <Application>Microsoft Office PowerPoint</Application>
  <PresentationFormat>Экран (4:3)</PresentationFormat>
  <Paragraphs>72</Paragraphs>
  <Slides>58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2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revaz</cp:lastModifiedBy>
  <cp:revision>38</cp:revision>
  <dcterms:created xsi:type="dcterms:W3CDTF">2012-09-15T11:04:24Z</dcterms:created>
  <dcterms:modified xsi:type="dcterms:W3CDTF">2013-01-02T17:10:20Z</dcterms:modified>
</cp:coreProperties>
</file>