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93D6528-CF4F-4FCB-8B81-6CF3C9026191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E2AEB89-B2D4-495D-BAB2-EFA2C5C57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6528-CF4F-4FCB-8B81-6CF3C9026191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EB89-B2D4-495D-BAB2-EFA2C5C57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6528-CF4F-4FCB-8B81-6CF3C9026191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EB89-B2D4-495D-BAB2-EFA2C5C57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93D6528-CF4F-4FCB-8B81-6CF3C9026191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E2AEB89-B2D4-495D-BAB2-EFA2C5C571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93D6528-CF4F-4FCB-8B81-6CF3C9026191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E2AEB89-B2D4-495D-BAB2-EFA2C5C57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6528-CF4F-4FCB-8B81-6CF3C9026191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EB89-B2D4-495D-BAB2-EFA2C5C571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6528-CF4F-4FCB-8B81-6CF3C9026191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EB89-B2D4-495D-BAB2-EFA2C5C571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3D6528-CF4F-4FCB-8B81-6CF3C9026191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2AEB89-B2D4-495D-BAB2-EFA2C5C571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6528-CF4F-4FCB-8B81-6CF3C9026191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EB89-B2D4-495D-BAB2-EFA2C5C57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93D6528-CF4F-4FCB-8B81-6CF3C9026191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E2AEB89-B2D4-495D-BAB2-EFA2C5C571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3D6528-CF4F-4FCB-8B81-6CF3C9026191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2AEB89-B2D4-495D-BAB2-EFA2C5C571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93D6528-CF4F-4FCB-8B81-6CF3C9026191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2AEB89-B2D4-495D-BAB2-EFA2C5C57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Мои документы\рисунки\спорт\Fitn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571744"/>
            <a:ext cx="5971044" cy="37798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6715172" cy="214314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Физкультура,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4900" b="0" dirty="0" smtClean="0">
                <a:solidFill>
                  <a:schemeClr val="tx1"/>
                </a:solidFill>
                <a:latin typeface="Cambria" pitchFamily="18" charset="0"/>
                <a:cs typeface="Microsoft Sans Serif" pitchFamily="34" charset="0"/>
              </a:rPr>
              <a:t>формирующая  осанку </a:t>
            </a:r>
            <a:endParaRPr lang="ru-RU" sz="4900" b="0" dirty="0">
              <a:solidFill>
                <a:schemeClr val="tx1"/>
              </a:solidFill>
              <a:latin typeface="Cambria" pitchFamily="18" charset="0"/>
              <a:cs typeface="Microsoft Sans Serif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дминистратор\Мои документы\0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429684" cy="66437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639080" cy="635798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Утром бабочка проснулась,</a:t>
            </a:r>
            <a:b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Улыбнулась, потянулась.</a:t>
            </a:r>
            <a:b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 – росой она умылась,</a:t>
            </a:r>
            <a:b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Два – изящно покружилась,</a:t>
            </a:r>
            <a:b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Три нагнулась и присела,</a:t>
            </a:r>
            <a:b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четыре – полетела.</a:t>
            </a:r>
            <a:b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3686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Наш  девиз: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  <a:latin typeface="Century" pitchFamily="18" charset="0"/>
              </a:rPr>
              <a:t>« В  здоровом  теле –    здоровый  дух»</a:t>
            </a:r>
            <a:endParaRPr lang="ru-RU" sz="6000" b="1" dirty="0">
              <a:solidFill>
                <a:srgbClr val="FF0000"/>
              </a:solidFill>
              <a:latin typeface="Century" pitchFamily="18" charset="0"/>
            </a:endParaRPr>
          </a:p>
        </p:txBody>
      </p:sp>
      <p:pic>
        <p:nvPicPr>
          <p:cNvPr id="7170" name="Picture 2" descr="C:\Documents and Settings\Администратор\Мои документы\рисунки\спорт\6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2522" y="3916059"/>
            <a:ext cx="3075362" cy="2041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Мои документы\рисунки\спорт\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28604"/>
            <a:ext cx="3657405" cy="5572164"/>
          </a:xfrm>
          <a:prstGeom prst="ellipse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0042"/>
            <a:ext cx="5572132" cy="57864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     О с а </a:t>
            </a:r>
            <a:r>
              <a:rPr lang="ru-RU" sz="4800" dirty="0" err="1" smtClean="0">
                <a:solidFill>
                  <a:srgbClr val="FF0000"/>
                </a:solidFill>
              </a:rPr>
              <a:t>н</a:t>
            </a:r>
            <a:r>
              <a:rPr lang="ru-RU" sz="4800" dirty="0" smtClean="0">
                <a:solidFill>
                  <a:srgbClr val="FF0000"/>
                </a:solidFill>
              </a:rPr>
              <a:t> к а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C00000"/>
                </a:solidFill>
              </a:rPr>
              <a:t>- это  привычная поза, манера держаться в положении стоя и сидя.</a:t>
            </a:r>
            <a:br>
              <a:rPr lang="ru-RU" sz="4800" dirty="0" smtClean="0">
                <a:solidFill>
                  <a:srgbClr val="C0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 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Мои документы\рисунки\спорт\de06_01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4143332"/>
            <a:ext cx="1961465" cy="27146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572560" cy="585791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Правила: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- сиди прямо, голову лишь     слегка наклонив;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- расстояние между грудью и  столом должно быть равно ширине ладони;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- ноги ставь на пол всей ступней;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- занимайся физическим трудом и спортом;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Упражнения для мышц спины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Администратор\Мои документы\рисунки\спорт\3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857760"/>
            <a:ext cx="1409700" cy="1562100"/>
          </a:xfrm>
          <a:prstGeom prst="ellipse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614045"/>
            <a:ext cx="3286148" cy="145776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698458"/>
            <a:ext cx="3857652" cy="1132048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286124"/>
            <a:ext cx="3840536" cy="1306517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4786322"/>
            <a:ext cx="3198863" cy="1628779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285860"/>
            <a:ext cx="2786082" cy="230808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286808" cy="101122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Упражнения для мышц живота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C:\Documents and Settings\Администратор\Мои документы\рисунки\спорт\2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5572140"/>
            <a:ext cx="1428750" cy="69532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500174"/>
            <a:ext cx="2853658" cy="173090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786190"/>
            <a:ext cx="1714512" cy="2125465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4000504"/>
            <a:ext cx="3497132" cy="129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Вытяжение  позвоночника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122" name="Picture 2" descr="C:\Documents and Settings\Администратор\Мои документы\рисунки\спорт\gimnasti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381151"/>
            <a:ext cx="1562102" cy="2214921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736"/>
            <a:ext cx="2484862" cy="435771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857364"/>
            <a:ext cx="2598750" cy="294135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      Асимметричные  позы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40"/>
            <a:ext cx="6813832" cy="2357454"/>
          </a:xfrm>
          <a:prstGeom prst="snip1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C:\Documents and Settings\Администратор\Мои документы\рисунки\спорт\4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287235"/>
            <a:ext cx="1785950" cy="1417853"/>
          </a:xfrm>
          <a:prstGeom prst="rect">
            <a:avLst/>
          </a:prstGeom>
          <a:noFill/>
        </p:spPr>
      </p:pic>
      <p:pic>
        <p:nvPicPr>
          <p:cNvPr id="4100" name="Picture 4" descr="C:\Documents and Settings\Администратор\Мои документы\рисунки\спорт\1i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643446"/>
            <a:ext cx="1812928" cy="1962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Мои документы\4204503_ec3b9b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482" y="0"/>
            <a:ext cx="4000518" cy="52806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467600" cy="664371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rgbClr val="FF0000"/>
                </a:solidFill>
              </a:rPr>
              <a:t>     Физкультминутка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Буратино потянулся,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раз нагнулся,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два нагнулся.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Руки в стороны развел,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Видно ключик не нашел,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чтобы ключик нам достать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Нужно на носочки встать.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172</TotalTime>
  <Words>32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Физкультура,  формирующая  осанку </vt:lpstr>
      <vt:lpstr>          Наш  девиз:   « В  здоровом  теле –    здоровый  дух»</vt:lpstr>
      <vt:lpstr>     О с а н к а - это  привычная поза, манера держаться в положении стоя и сидя.   </vt:lpstr>
      <vt:lpstr>Правила: - сиди прямо, голову лишь     слегка наклонив; - расстояние между грудью и  столом должно быть равно ширине ладони; - ноги ставь на пол всей ступней; - занимайся физическим трудом и спортом;   </vt:lpstr>
      <vt:lpstr>Упражнения для мышц спины</vt:lpstr>
      <vt:lpstr>Упражнения для мышц живота</vt:lpstr>
      <vt:lpstr>    Вытяжение  позвоночника</vt:lpstr>
      <vt:lpstr>      Асимметричные  позы</vt:lpstr>
      <vt:lpstr>     Физкультминутка Буратино потянулся, раз нагнулся, два нагнулся. Руки в стороны развел, Видно ключик не нашел, чтобы ключик нам достать Нужно на носочки встать. </vt:lpstr>
      <vt:lpstr>Утром бабочка проснулась, Улыбнулась, потянулась. Раз – росой она умылась, Два – изящно покружилась, Три нагнулась и присела, На четыре – полетела.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Физкультура,  формирующая  осанку </dc:title>
  <dc:creator>Admin</dc:creator>
  <cp:lastModifiedBy>Admin</cp:lastModifiedBy>
  <cp:revision>16</cp:revision>
  <dcterms:created xsi:type="dcterms:W3CDTF">2010-03-30T18:49:08Z</dcterms:created>
  <dcterms:modified xsi:type="dcterms:W3CDTF">2010-11-18T13:15:29Z</dcterms:modified>
</cp:coreProperties>
</file>