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72" r:id="rId2"/>
    <p:sldId id="258" r:id="rId3"/>
    <p:sldId id="262" r:id="rId4"/>
    <p:sldId id="256" r:id="rId5"/>
    <p:sldId id="257" r:id="rId6"/>
    <p:sldId id="259" r:id="rId7"/>
    <p:sldId id="269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44A0C-27D9-4AC3-8484-5720E7DD5CB1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7BF94-40D4-49CF-81D1-8ABAF05AD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7BF94-40D4-49CF-81D1-8ABAF05ADBB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008B-7088-4EFB-92FF-66CA18E1927D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F833-2E11-4892-9C33-2FAB80FDF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008B-7088-4EFB-92FF-66CA18E1927D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F833-2E11-4892-9C33-2FAB80FDF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008B-7088-4EFB-92FF-66CA18E1927D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F833-2E11-4892-9C33-2FAB80FDF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008B-7088-4EFB-92FF-66CA18E1927D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F833-2E11-4892-9C33-2FAB80FDF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008B-7088-4EFB-92FF-66CA18E1927D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F833-2E11-4892-9C33-2FAB80FDF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008B-7088-4EFB-92FF-66CA18E1927D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F833-2E11-4892-9C33-2FAB80FDF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008B-7088-4EFB-92FF-66CA18E1927D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F833-2E11-4892-9C33-2FAB80FDF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008B-7088-4EFB-92FF-66CA18E1927D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8FF833-2E11-4892-9C33-2FAB80FDFB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008B-7088-4EFB-92FF-66CA18E1927D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F833-2E11-4892-9C33-2FAB80FDF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008B-7088-4EFB-92FF-66CA18E1927D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28FF833-2E11-4892-9C33-2FAB80FDF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16C008B-7088-4EFB-92FF-66CA18E1927D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F833-2E11-4892-9C33-2FAB80FDF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16C008B-7088-4EFB-92FF-66CA18E1927D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28FF833-2E11-4892-9C33-2FAB80FDF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 advTm="500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214554"/>
            <a:ext cx="8286808" cy="3143272"/>
          </a:xfrm>
        </p:spPr>
        <p:txBody>
          <a:bodyPr>
            <a:noAutofit/>
          </a:bodyPr>
          <a:lstStyle/>
          <a:p>
            <a:pPr algn="ctr"/>
            <a:r>
              <a:rPr lang="ru-RU" sz="40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Конспект урока биологии</a:t>
            </a:r>
            <a:br>
              <a:rPr lang="ru-RU" sz="40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8 классе</a:t>
            </a:r>
            <a:br>
              <a:rPr lang="ru-RU" sz="40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специальной (коррекционной) школы </a:t>
            </a:r>
            <a:r>
              <a:rPr sz="4000" b="0" cap="none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sz="40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вида</a:t>
            </a:r>
            <a:br>
              <a:rPr lang="ru-RU" sz="40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14290"/>
            <a:ext cx="8353792" cy="1928826"/>
          </a:xfrm>
        </p:spPr>
        <p:txBody>
          <a:bodyPr>
            <a:normAutofit/>
          </a:bodyPr>
          <a:lstStyle/>
          <a:p>
            <a:pPr algn="ctr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казенное образовательное учреждение Омской области</a:t>
            </a:r>
          </a:p>
          <a:p>
            <a:pPr algn="ctr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«Тарская специальная (коррекционная) школа – интернат для детей - сирот </a:t>
            </a:r>
          </a:p>
          <a:p>
            <a:pPr algn="ctr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 детей, оставшихся без попечения родителей с ограниченными возможностями здоровья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вида»</a:t>
            </a:r>
          </a:p>
          <a:p>
            <a:r>
              <a:rPr lang="ru-RU" dirty="0" smtClean="0"/>
              <a:t> 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00034" y="5500702"/>
            <a:ext cx="8429684" cy="785818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Учитель: Соловьева Людмила Анатольевна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КОНКУРС УРОК\обезъяны\шимпанзе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57166"/>
            <a:ext cx="5857916" cy="3682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29114" cy="1154098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ШИМПАНЗЕ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000504"/>
            <a:ext cx="8643998" cy="26432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Живут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лесах и саваннах Африки.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:130 см – 170 см.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50 – 80 кг.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Живет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шимпанзе: 35 – 45 лет.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Питается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основном растительной пищей.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Шимпанзе умеют кричать, стонать, ворчать.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572140"/>
            <a:ext cx="3781428" cy="989034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ШИМПАНЗЕ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250033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Молодые шимпанзе очень симпатичные и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смешные. Но не следует забывать, что когда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такой малыш подрастет, с ним не могут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справиться даже трое взрослых мужчин.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КОНКУРС УРОК\обезъяны\шимпанзе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143248"/>
            <a:ext cx="4929222" cy="346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User\Desktop\КОНКУРС УРОК\обезъяны\шимпанз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496"/>
            <a:ext cx="2547937" cy="2547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7610" cy="101122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ГОРИЛЛА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4214842" cy="550072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Гориллы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водятся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тропических лесах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Центральной Африки.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300 кг.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230см.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Живут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около 35 лет.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Питаются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строго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листьями и корой.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Гориллы находятся под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охраной.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КОНКУРС УРОК\обезъяны\подножието-снимки-горила-nb187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642918"/>
            <a:ext cx="4527761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3143248"/>
            <a:ext cx="2357454" cy="57150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ГОРИЛЛА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4500594" cy="635798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Горилла – это самая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большая обезьяна.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Несмотря на невероятную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силу и грозный вид,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горилла, скорее, робкая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обезьяна. Они становятся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агрессивными только,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тогда когда чувствуют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угрозу.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Горилла – это умное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животное.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42852"/>
            <a:ext cx="4071966" cy="3053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User\Desktop\КОНКУРС УРОК\обезъяны\горилл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643314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4000504"/>
            <a:ext cx="3000396" cy="7858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ПРИМАТЫ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786058"/>
            <a:ext cx="3286148" cy="64294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ШИМПАНЗЕ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Шимпанзе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283" y="214291"/>
            <a:ext cx="376841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User\Desktop\КОНКУРС УРОК\обезъяны\подножието-снимки-горила-nb187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57166"/>
            <a:ext cx="3689287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786446" y="4929198"/>
            <a:ext cx="2786082" cy="64294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ГОРИЛЛА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7" descr="Орангутан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00438"/>
            <a:ext cx="1928826" cy="2886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2357422" y="5715016"/>
            <a:ext cx="3500462" cy="5715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ОРАНГУТАНГ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71858" cy="108266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ПРИМАТЫ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1042966" cy="147161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КОНКУРС УРОК\обезъяны\горил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85728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User\Desktop\КОНКУРС УРОК\обезъяны\орангутанг 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71876"/>
            <a:ext cx="408972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мартышка зелёна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357298"/>
            <a:ext cx="3893175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4734" cy="158272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857364"/>
            <a:ext cx="4714908" cy="46434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Найдите сходства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различия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между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приматами и человеком.</a:t>
            </a: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Запишите в таблицу.</a:t>
            </a:r>
          </a:p>
          <a:p>
            <a:pPr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floranimal.ru/gallery/big/402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57166"/>
            <a:ext cx="4071966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4214818"/>
          <a:ext cx="4286280" cy="22145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3140"/>
                <a:gridCol w="2143140"/>
              </a:tblGrid>
              <a:tr h="110728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Сходства между приматом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и человеком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Различия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между приматом</a:t>
                      </a:r>
                    </a:p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человеком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07289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85786" y="278605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ПРИМАТЫ</a:t>
            </a:r>
            <a:endParaRPr lang="ru-RU" sz="6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85786" y="571480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ТЕМА</a:t>
            </a:r>
            <a:r>
              <a:rPr kumimoji="0" lang="ru-RU" sz="6600" b="1" i="0" u="none" strike="noStrike" kern="1200" cap="none" spc="0" normalizeH="0" noProof="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УРОКА:</a:t>
            </a:r>
            <a:endParaRPr kumimoji="0" lang="ru-RU" sz="6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14290"/>
            <a:ext cx="3543296" cy="108266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ПРИМАТЫ</a:t>
            </a:r>
            <a:endParaRPr lang="ru-RU" sz="4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286124"/>
            <a:ext cx="2471726" cy="68579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ШИМПАНЗЕ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КОНКУРС УРОК\обезъяны\шимпанз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292895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User\Desktop\КОНКУРС УРОК\обезъяны\орангутан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47" y="1142984"/>
            <a:ext cx="4762533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072066" y="4929198"/>
            <a:ext cx="3286148" cy="571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ОРАНГУТАНГ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Рисунок 17" descr="Мандри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857628"/>
            <a:ext cx="341485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3786182" y="5929330"/>
            <a:ext cx="2500330" cy="571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МАНДРИЛ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6000768"/>
            <a:ext cx="8551750" cy="642942"/>
          </a:xfrm>
        </p:spPr>
        <p:txBody>
          <a:bodyPr>
            <a:no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АРЕАЛ ОТРЯДА ПРИМАТОВ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8" descr="Ареал отряда приматы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0100" y="500042"/>
            <a:ext cx="7215238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4400552" cy="108266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МАРТЫШКИ</a:t>
            </a:r>
            <a:endParaRPr lang="ru-RU"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142984"/>
            <a:ext cx="4714908" cy="5429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Зеленая мартышка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живет в Африке.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Большую часть времени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проводит на деревьях.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Живут мартышки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стадами.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Питаются различными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плодами, семенами,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насекомыми и другой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живностью.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мартышка зелён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3893175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14290"/>
            <a:ext cx="3400420" cy="115409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МАКАКИ</a:t>
            </a:r>
            <a:endParaRPr lang="ru-RU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643182"/>
            <a:ext cx="4286280" cy="392909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Длина тела:38 – 76 см.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Длина хвоста: до 61см.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 тела: до 13 кг.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Обитатели лесов.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Ведут древесный 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наземный образ жизни.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t2.gstatic.com/images?q=tbn:ANd9GcTfD8oWvvoWrzD6Sx-VeyTxD1cFo9oy5F-DsdLvvJVOvQQWFBK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00039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Макаки распознают друзей по фотографиям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429001"/>
            <a:ext cx="4476748" cy="3071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00" y="285728"/>
            <a:ext cx="35719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ЯПОНСКИЙ МАКАК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000504"/>
            <a:ext cx="8572560" cy="25717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Способны выживать при низкой температуре и </a:t>
            </a:r>
          </a:p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Японии хорошо переносят довольно суровые </a:t>
            </a:r>
          </a:p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зимы. Держатся группами до 20-25 особей </a:t>
            </a:r>
          </a:p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разного возраста и пола. Хорошо плавают.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5400675" cy="3694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ОРАНГУТАНГ</a:t>
            </a:r>
            <a:endParaRPr lang="ru-RU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4714908" cy="521497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Орангутанги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водятся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болотистых джунглях.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орангутанга – 160 см,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около 100 кг.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Живет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около 40 лет на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свободе и 60 лет в неволе.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Питается орангутанг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растениями.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Орангутан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571480"/>
            <a:ext cx="3844925" cy="575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4357686" cy="1000108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ОРАНГУТАНГИ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256"/>
            <a:ext cx="5357850" cy="21431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Для ночного сна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орангутанг сплетает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себе постель из ветвей.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КОНКУРС УРОК\обезъяны\орангутанг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357562"/>
            <a:ext cx="2286016" cy="331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КОНКУРС УРОК\обезъяны\орангутанг 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85728"/>
            <a:ext cx="408972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Desktop\КОНКУРС УРОК\обезъяны\орангутанг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357298"/>
            <a:ext cx="3857653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259</TotalTime>
  <Words>229</Words>
  <Application>Microsoft Office PowerPoint</Application>
  <PresentationFormat>Экран (4:3)</PresentationFormat>
  <Paragraphs>97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Конспект урока биологии в 8 классе специальной (коррекционной) школы VIII вида </vt:lpstr>
      <vt:lpstr>ПРИМАТЫ</vt:lpstr>
      <vt:lpstr>ПРИМАТЫ</vt:lpstr>
      <vt:lpstr>Слайд 4</vt:lpstr>
      <vt:lpstr>МАРТЫШКИ</vt:lpstr>
      <vt:lpstr>МАКАКИ</vt:lpstr>
      <vt:lpstr>ЯПОНСКИЙ МАКАК</vt:lpstr>
      <vt:lpstr>ОРАНГУТАНГ</vt:lpstr>
      <vt:lpstr>ОРАНГУТАНГИ</vt:lpstr>
      <vt:lpstr>ШИМПАНЗЕ</vt:lpstr>
      <vt:lpstr>ШИМПАНЗЕ</vt:lpstr>
      <vt:lpstr>ГОРИЛЛА</vt:lpstr>
      <vt:lpstr>ГОРИЛЛА</vt:lpstr>
      <vt:lpstr>ПРИМАТЫ</vt:lpstr>
      <vt:lpstr>ПРИМАТЫ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33</cp:revision>
  <dcterms:created xsi:type="dcterms:W3CDTF">2012-08-13T14:07:41Z</dcterms:created>
  <dcterms:modified xsi:type="dcterms:W3CDTF">2012-10-02T14:47:02Z</dcterms:modified>
</cp:coreProperties>
</file>