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276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C307-507C-4BE3-BFED-76E6C8AED3E8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A6C3-295D-495C-A5FB-EB4BFAEB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C307-507C-4BE3-BFED-76E6C8AED3E8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A6C3-295D-495C-A5FB-EB4BFAEB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C307-507C-4BE3-BFED-76E6C8AED3E8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A6C3-295D-495C-A5FB-EB4BFAEB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C307-507C-4BE3-BFED-76E6C8AED3E8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A6C3-295D-495C-A5FB-EB4BFAEB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C307-507C-4BE3-BFED-76E6C8AED3E8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A6C3-295D-495C-A5FB-EB4BFAEB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C307-507C-4BE3-BFED-76E6C8AED3E8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A6C3-295D-495C-A5FB-EB4BFAEB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C307-507C-4BE3-BFED-76E6C8AED3E8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A6C3-295D-495C-A5FB-EB4BFAEB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C307-507C-4BE3-BFED-76E6C8AED3E8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A6C3-295D-495C-A5FB-EB4BFAEB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C307-507C-4BE3-BFED-76E6C8AED3E8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A6C3-295D-495C-A5FB-EB4BFAEB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C307-507C-4BE3-BFED-76E6C8AED3E8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8A6C3-295D-495C-A5FB-EB4BFAEBF8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CC307-507C-4BE3-BFED-76E6C8AED3E8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98A6C3-295D-495C-A5FB-EB4BFAEBF8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9CC307-507C-4BE3-BFED-76E6C8AED3E8}" type="datetimeFigureOut">
              <a:rPr lang="ru-RU" smtClean="0"/>
              <a:pPr/>
              <a:t>11.09.2012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98A6C3-295D-495C-A5FB-EB4BFAEBF85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784976" cy="155679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800" i="1" dirty="0" err="1" smtClean="0">
                <a:latin typeface="Times New Roman" pitchFamily="18" charset="0"/>
                <a:cs typeface="Times New Roman" pitchFamily="18" charset="0"/>
              </a:rPr>
              <a:t>Урютов</a:t>
            </a:r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 Сергей Александрович</a:t>
            </a:r>
            <a:endParaRPr lang="ru-RU" sz="4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8464" y="1284900"/>
            <a:ext cx="9036496" cy="525658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«…все творчество минувших лет…»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50000"/>
              </a:lnSpc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Гремяченский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филиал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МКОУ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Охочевская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СОШ» 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Курская область)</a:t>
            </a:r>
          </a:p>
          <a:p>
            <a:pPr>
              <a:lnSpc>
                <a:spcPct val="150000"/>
              </a:lnSpc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Руководитель : Спицына Алла Николаевна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i367.odnoklassniki.ru/getImage?photoId=327655850277&amp;photoType=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552" y="2348880"/>
            <a:ext cx="3024336" cy="3128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48681"/>
            <a:ext cx="2212848" cy="72008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 желтая.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1340768"/>
            <a:ext cx="3096344" cy="4945752"/>
          </a:xfrm>
        </p:spPr>
        <p:txBody>
          <a:bodyPr>
            <a:normAutofit fontScale="32500" lnSpcReduction="20000"/>
          </a:bodyPr>
          <a:lstStyle/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Мне осень жёлтая мила.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Пусть очень уж она дождлива,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Пусть пасмурна и холодна,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Но все ж по-своему красива.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Мне нравится осенний тон,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Мне нравятся его картины.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И желтых листьев чудный звон,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Танцующих , как балерины.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И эта к осени любовь 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Всего меня вдруг охватила.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Я восхищаюсь этим вновь,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И я считаю : это мило.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Если прислушаться к дождю-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В своём мотиве он играет.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Он душу радует мою</a:t>
            </a:r>
          </a:p>
          <a:p>
            <a:r>
              <a:rPr lang="ru-RU" sz="5500" dirty="0" smtClean="0">
                <a:latin typeface="Times New Roman" pitchFamily="18" charset="0"/>
                <a:cs typeface="Times New Roman" pitchFamily="18" charset="0"/>
              </a:rPr>
              <a:t>И флейты звон напоминает</a:t>
            </a:r>
            <a:r>
              <a:rPr lang="ru-RU" sz="5500" dirty="0" smtClean="0"/>
              <a:t>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099" name="Picture 3" descr="C:\Users\USER\Desktop\Мои рисунки\Image\природа\Autumn Covered Roa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isometricOffAxis2Left"/>
            <a:lightRig rig="balanced" dir="t">
              <a:rot lat="0" lon="0" rev="8700000"/>
            </a:lightRig>
          </a:scene3d>
          <a:sp3d>
            <a:bevelT w="190500" h="38100" prst="softRound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556792"/>
            <a:ext cx="4032448" cy="4716016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Звезда печальная, вечерняя звезда.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Твой луч осеребрит увядшие равнины,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Ненастной ночью мгла по небу стелется молча.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Твои глаза горят. О, как они красивы!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Ты, тихая луна, как лебедь величавый,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Плывешь в серебряно-свинцовых облаках.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Ты расцвела! Как ты красива стала!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Тебя готов носить я на руках</a:t>
            </a:r>
            <a:r>
              <a:rPr lang="ru-RU" sz="3600" dirty="0" smtClean="0"/>
              <a:t>.  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5122" name="Picture 2" descr="C:\Users\USER\Desktop\Мои рисунки\Image\Любовь\Закат солнц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142984"/>
            <a:ext cx="3995928" cy="457200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Below"/>
            <a:lightRig rig="glow" dir="t">
              <a:rot lat="0" lon="0" rev="4800000"/>
            </a:lightRig>
          </a:scene3d>
          <a:sp3d prstMaterial="matte">
            <a:bevelT w="127000" h="63500" prst="artDeco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61039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Родина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676400"/>
            <a:ext cx="3888432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люблю свою тихую Родину,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 её больше жизни люблю!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былины про реку Смородину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Мои бабушки мне напоют.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край – мой любимый, единственный-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сердце я у себя сохраню.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Буду связан я с Родиной мысленно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Даже в шумном далеком краю.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станет мне вдруг очень грустно,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Вспомню реки, дороги родные.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Очень сильно мне всё это нужно,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Этот воздух и рощи живые.</a:t>
            </a:r>
          </a:p>
          <a:p>
            <a:r>
              <a:rPr lang="ru-RU" sz="1600" dirty="0" smtClean="0"/>
              <a:t> </a:t>
            </a:r>
          </a:p>
          <a:p>
            <a:r>
              <a:rPr lang="ru-RU" sz="1600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USER\Desktop\Мои рисунки\Image\природа\(R)82127-3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500174"/>
            <a:ext cx="2928942" cy="3500462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perspectiveAbove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0649"/>
            <a:ext cx="2212848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 и природа.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836712"/>
            <a:ext cx="3096344" cy="5592684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Символ веры в таинственную жизнь.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стало все возвышенно прекрасно.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Связала здесь невидимая нить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Природу с человеком не напрасно.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тонкий лирик стихии бытия,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Благоговею перед таинством природы.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О, человек, зачем же, коль любя,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 разрушаешь всё, что берегли народы?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Она прекрасна в солнечные дни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даже в дни суровой непогоды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О, эти чудные весенние цветы,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Осенних листьев звон – и это все природа!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 вспомни: предки наши все могли.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Её любили , берегли веками.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Хранили к ней любовь и свято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чли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 ты буквально топчешь все ногами!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Одумайся! Пока не кончен век!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Одумайся! Пока все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возвратимо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будет в жизни счастлив человек,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Пока он будет жить с природой мирно</a:t>
            </a:r>
            <a:r>
              <a:rPr lang="ru-RU" sz="1400" dirty="0" smtClean="0"/>
              <a:t>. </a:t>
            </a:r>
          </a:p>
          <a:p>
            <a:endParaRPr lang="ru-RU" dirty="0"/>
          </a:p>
        </p:txBody>
      </p:sp>
      <p:pic>
        <p:nvPicPr>
          <p:cNvPr id="7170" name="Picture 2" descr="C:\Users\USER\Desktop\Мои рисунки\Image\природа\00D06A803966_66.179.240.15_85.195.141.94_00028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3152" r="3152"/>
          <a:stretch>
            <a:fillRect/>
          </a:stretch>
        </p:blipFill>
        <p:spPr bwMode="auto">
          <a:prstGeom prst="rect">
            <a:avLst/>
          </a:prstGeom>
          <a:noFill/>
          <a:scene3d>
            <a:camera prst="perspective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8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3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53838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Война и мир.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07504" y="1676400"/>
            <a:ext cx="3321496" cy="499296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Сошлись в одном – война и мир-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Мятежных почестей сиянье.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Игра мятежных чуждых сил,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Лиричных строк очарованье.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Мотив всей лирики времен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всех сословий воспитанье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«Войне» сравнил, как «Мир» и гром,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в «Мире» свет и наказанье.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также этот чудный лир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Любви фонтан пролил на оду.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Сошлись в одном - война и мир-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Как отблеск чести и свободы.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USER\Desktop\Мои рисунки\Image\природа\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285860"/>
            <a:ext cx="5111750" cy="3833813"/>
          </a:xfrm>
          <a:prstGeom prst="rect">
            <a:avLst/>
          </a:prstGeom>
          <a:noFill/>
          <a:effectLst>
            <a:reflection blurRad="6350" stA="50000" endA="275" endPos="40000" dist="101600" dir="5400000" sy="-100000" algn="bl" rotWithShape="0"/>
          </a:effectLst>
          <a:scene3d>
            <a:camera prst="perspectiveRelaxedModerately"/>
            <a:lightRig rig="threePt" dir="t"/>
          </a:scene3d>
          <a:sp3d>
            <a:bevelT prst="angle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76673"/>
            <a:ext cx="2882280" cy="2880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Россия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251520" y="980728"/>
            <a:ext cx="2567880" cy="5256584"/>
          </a:xfrm>
        </p:spPr>
        <p:txBody>
          <a:bodyPr>
            <a:no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Россия – всегда есть Россия!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 всеми нами любима!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все поколения наши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Ты свято веками хранила.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поэт. Я не связан. Я полон-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Беспредельной любви к всему миру.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я должен ответить поклоном</a:t>
            </a:r>
          </a:p>
          <a:p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Своей матери,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гордой России.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Там в родных местах тихим тоном: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моей юности, в моем детстве,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Как всегда на болотных затонах,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Расцветают купавы все вместе.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 дорожках зеленых и узких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Расцветают цветы здесь и травы…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горжусь тем, что я русский!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Я им был, сейчас есть и останусь!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USER\Desktop\Мои рисунки\катинки\5079c1e5f986bcd408f9afefdd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6600" r="1660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2212848" cy="720080"/>
          </a:xfrm>
        </p:spPr>
        <p:txBody>
          <a:bodyPr>
            <a:norm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Война. 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07504" y="980728"/>
            <a:ext cx="3240360" cy="547260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Однажды летом, в сорок первом,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Обрушилась на нас война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 в каждом дне её кровавом</a:t>
            </a:r>
            <a:endParaRPr lang="en-US" sz="1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Отвага русская  видна.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Мой дед -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Мариничев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Василий-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жизнь народа воевал.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эти реки, за березы,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 нас с тобой он жизнь отдал.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Зимой холодной, в сорок третьем,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боях с бездушными врагами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Погиб мой дед . И на рассвете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Жене его письмо послали.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похоронен в Украине,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чужой деревне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Долмачи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Тичков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Псарев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и Атаманов</a:t>
            </a:r>
          </a:p>
          <a:p>
            <a:pPr>
              <a:lnSpc>
                <a:spcPct val="11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Клялись за деда отомстить.</a:t>
            </a:r>
          </a:p>
          <a:p>
            <a:endParaRPr lang="ru-RU" dirty="0"/>
          </a:p>
        </p:txBody>
      </p:sp>
      <p:pic>
        <p:nvPicPr>
          <p:cNvPr id="1026" name="Picture 2" descr="C:\Users\USER\Desktop\Мои рисунки\катинки\1304146616_in_days_of_war_21457_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 bwMode="auto">
          <a:xfrm rot="420000">
            <a:off x="3613420" y="1207323"/>
            <a:ext cx="4489615" cy="3931920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2743200" cy="648072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Бородинский бой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268760"/>
            <a:ext cx="3177480" cy="4979640"/>
          </a:xfrm>
        </p:spPr>
        <p:txBody>
          <a:bodyPr>
            <a:normAutofit lnSpcReduction="10000"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Был бой однажды под Москвой,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Жестокий, тяжкий и кровавый.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Француз на русских шел гурьбой.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душе остались стоны, раны.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Два дня гремела перестрелка,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Гром пушек слился в жуткий вой.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Русь по врагу стреляла метко: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как?! Москва же за спиной!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Взошла кровавая заря.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Над полем вороны летают.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«Вот бой закончен», -думал я.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басурманы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отступают. </a:t>
            </a:r>
          </a:p>
          <a:p>
            <a:r>
              <a:rPr lang="ru-RU" sz="18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2050" name="Picture 2" descr="C:\Users\USER\Desktop\Мои рисунки\катинки\ff60a559c17910762c5762a5a039068c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357298"/>
            <a:ext cx="5111750" cy="3737967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  <a:scene3d>
            <a:camera prst="perspectiveLef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5148064" y="514352"/>
            <a:ext cx="2232248" cy="466376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Маме 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51920" y="1196752"/>
            <a:ext cx="4968552" cy="4968552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Жизнь-это тонкое стекло,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здесь тебя не замечают.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только матери родной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 нужен ,что бы ни сказали.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Вся наша жизнь - сплошная драма,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Конца которой мы не знаем.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только дорогая Мама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моментах  трудных помогает.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И, если сердцу очень больно,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душе неизлечимы раны,-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Ничто не может так помочь мне,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поцелуй любимой Мамы.</a:t>
            </a:r>
          </a:p>
          <a:p>
            <a:r>
              <a:rPr lang="ru-RU" sz="1600" dirty="0" smtClean="0"/>
              <a:t> </a:t>
            </a:r>
          </a:p>
          <a:p>
            <a:r>
              <a:rPr lang="ru-RU" sz="1600" dirty="0" smtClean="0"/>
              <a:t> </a:t>
            </a:r>
          </a:p>
          <a:p>
            <a:endParaRPr lang="ru-RU" dirty="0"/>
          </a:p>
        </p:txBody>
      </p:sp>
      <p:pic>
        <p:nvPicPr>
          <p:cNvPr id="7170" name="Picture 2" descr="C:\Users\USER\Desktop\2408201226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2786058" cy="364333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reflection blurRad="6350" stA="50000" endA="300" endPos="550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64705"/>
            <a:ext cx="2212848" cy="57606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Весна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500174"/>
            <a:ext cx="3024336" cy="509717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Пришла весна. Становится все ново.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Слепит глаза от этой красоты.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Звучит вокруг сверкающее соло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нежный шепот ландыша весны.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Цветут сады, пестреют все долины.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Всё оживает от весеннего тепла.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Кругом всё живо! Как вокруг красиво!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птицы рассекают небеса.</a:t>
            </a:r>
          </a:p>
          <a:p>
            <a:endParaRPr lang="ru-RU" dirty="0"/>
          </a:p>
        </p:txBody>
      </p:sp>
      <p:pic>
        <p:nvPicPr>
          <p:cNvPr id="2050" name="Picture 2" descr="C:\Users\USER\Desktop\Мои рисунки\Image\природа\029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082" b="18082"/>
          <a:stretch>
            <a:fillRect/>
          </a:stretch>
        </p:blipFill>
        <p:spPr bwMode="auto"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89842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Осень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51520" y="1676400"/>
            <a:ext cx="3177480" cy="4572000"/>
          </a:xfrm>
        </p:spPr>
        <p:txBody>
          <a:bodyPr/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 осени  слов  очень много,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Но такие только одни.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листьях уже все дороги,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с ветром играют они.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 летают по небу уж утки: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Они устремились на юг.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вот уменьшились сутки,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птицы меньше поют.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осень листвою играет,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Ласкает шумом дождей.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ветер порой завывает,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чувства людей холодней.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USER\Desktop\Мои рисунки\Image\природа\Autumn Grandeur, Grand Teton National Park, Wyomin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00174"/>
            <a:ext cx="5111750" cy="3833812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isometricOffAxis1Righ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2656"/>
            <a:ext cx="2743200" cy="936104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 войне.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676400"/>
            <a:ext cx="4032448" cy="4572000"/>
          </a:xfrm>
        </p:spPr>
        <p:txBody>
          <a:bodyPr>
            <a:normAutofit fontScale="77500" lnSpcReduction="2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Грохочет дымный небосвод.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Ревёт и мать – земля сырая.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«Война! Война!» - кричит народ,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пуль немецких убегая.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Гудит угрюмый лес листвой.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Вот слышны детский плач и взрывы.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Идет ожесточённый бой,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русские солдаты гибнут.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Война! Жестокая война!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сколько же людей – то милых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земли ты русской увела,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Которые за жизнь погибли?!</a:t>
            </a:r>
          </a:p>
          <a:p>
            <a:r>
              <a:rPr lang="ru-RU" sz="16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3074" name="Picture 2" descr="C:\Users\USER\Desktop\Мои рисунки\катинки\1322424824_1318794439_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1714488"/>
            <a:ext cx="4040180" cy="3286148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scene3d>
            <a:camera prst="perspectiveBelow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620689"/>
            <a:ext cx="2212848" cy="57606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. С. Пушкин.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1556792"/>
            <a:ext cx="2952328" cy="4372538"/>
          </a:xfrm>
        </p:spPr>
        <p:txBody>
          <a:bodyPr>
            <a:no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Поэты современных лет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На лист бумаги выльют душу.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Но гениев все нет и нет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Таких, как Александр Пушкин.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Художник он литературы,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Недостижимый идеал,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Великолепие культуры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Времен своих он нам отдал.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нем русский дух кипел огнем,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нем русская стезя играла.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Он гений – так скажу о нем-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Лирического идеала. 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r>
              <a:rPr lang="ru-RU" sz="1400" dirty="0" smtClean="0"/>
              <a:t> </a:t>
            </a:r>
          </a:p>
          <a:p>
            <a:endParaRPr lang="ru-RU" sz="1400" dirty="0"/>
          </a:p>
        </p:txBody>
      </p:sp>
      <p:pic>
        <p:nvPicPr>
          <p:cNvPr id="4098" name="Picture 2" descr="C:\Users\USER\Desktop\Мои рисунки\катинки\l0C.jpe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5670" b="15670"/>
          <a:stretch>
            <a:fillRect/>
          </a:stretch>
        </p:blipFill>
        <p:spPr bwMode="auto"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52120" y="620688"/>
            <a:ext cx="2160240" cy="576063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Учителю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32040" y="1412776"/>
            <a:ext cx="4192176" cy="5184575"/>
          </a:xfrm>
        </p:spPr>
        <p:txBody>
          <a:bodyPr>
            <a:normAutofit fontScale="55000" lnSpcReduction="2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Вам , учитель мой!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Спасибо Вам за труд бесценный!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быстро крутится земля!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время стало драгоценно!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Мы с Вами прожили немало,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школа наша – дом родной.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бы мне трудно ни бывало,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Во всем Вы помогали в нем.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И педагога нету лучше!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Вам вместе с рифмой отдаю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Все поэтическое сердце, всю душу…</a:t>
            </a: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я Вас люблю! </a:t>
            </a:r>
          </a:p>
          <a:p>
            <a:r>
              <a:rPr lang="ru-RU" sz="3600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4" name="Picture 2" descr="C:\Documents and Settings\Admin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2696"/>
            <a:ext cx="4166136" cy="492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165</TotalTime>
  <Words>1137</Words>
  <Application>Microsoft Office PowerPoint</Application>
  <PresentationFormat>Экран (4:3)</PresentationFormat>
  <Paragraphs>234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Урютов Сергей Александрович</vt:lpstr>
      <vt:lpstr>Война. </vt:lpstr>
      <vt:lpstr>Бородинский бой .</vt:lpstr>
      <vt:lpstr>Маме .</vt:lpstr>
      <vt:lpstr>Весна .</vt:lpstr>
      <vt:lpstr>Осень .</vt:lpstr>
      <vt:lpstr>О войне.</vt:lpstr>
      <vt:lpstr>А . С. Пушкин.</vt:lpstr>
      <vt:lpstr>Учителю .</vt:lpstr>
      <vt:lpstr>Осень желтая.</vt:lpstr>
      <vt:lpstr>Презентация PowerPoint</vt:lpstr>
      <vt:lpstr>Родина .</vt:lpstr>
      <vt:lpstr>Человек и природа.</vt:lpstr>
      <vt:lpstr>Война и мир.</vt:lpstr>
      <vt:lpstr>Россия .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Урютов Сергей Александрович</dc:title>
  <dc:creator>Mr.SeRJ</dc:creator>
  <cp:lastModifiedBy>Admin</cp:lastModifiedBy>
  <cp:revision>36</cp:revision>
  <dcterms:created xsi:type="dcterms:W3CDTF">2012-08-22T11:30:46Z</dcterms:created>
  <dcterms:modified xsi:type="dcterms:W3CDTF">2012-09-11T12:36:08Z</dcterms:modified>
</cp:coreProperties>
</file>