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0" r:id="rId2"/>
    <p:sldId id="278" r:id="rId3"/>
    <p:sldId id="265" r:id="rId4"/>
    <p:sldId id="288" r:id="rId5"/>
    <p:sldId id="289" r:id="rId6"/>
    <p:sldId id="263" r:id="rId7"/>
    <p:sldId id="29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94" r:id="rId16"/>
    <p:sldId id="293" r:id="rId17"/>
    <p:sldId id="284" r:id="rId18"/>
    <p:sldId id="262" r:id="rId19"/>
    <p:sldId id="29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67A9A47-E53F-48F2-A337-2CB0E09627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17E32-0D94-4010-9323-1E8E83BAB3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F5895-8D4C-4721-AAB2-123EC6F150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F7AE1-341B-465C-8B75-6EBCCFFCCD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F99A-0907-40AF-857F-DFC7BC985C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DDD95-DB94-4A45-A1EE-141B36F898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D7504-DDCC-4083-9E07-8A1B88EC72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8FA70-4DDF-4F4E-90E0-4CCADDA284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BE921-2937-4905-9D02-B8A9074A62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715A0-27BC-4366-8D45-040E756477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1CCD1-1CA7-44D9-9980-5528C1205F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8B8BE41-5D76-460A-8B10-261642AC8E8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midios_fine.users.photofile.ru/photo/remidios_fine/95303045/116239175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upload.wikimedia.org/wikipedia/commons/4/4d/1602-3_Caravaggio,Supper_at_Emmaus_National_Gallery,_London.jp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26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476375" y="1412875"/>
            <a:ext cx="5472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68313" y="981075"/>
            <a:ext cx="6119812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 ТЕХНОЛОГИИ  </a:t>
            </a:r>
            <a:endParaRPr lang="en-US" sz="3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 6  КЛАССЕ, </a:t>
            </a:r>
            <a:b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  «РУКОДЕЛИЕ»</a:t>
            </a:r>
            <a:r>
              <a:rPr lang="ru-RU" sz="3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3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0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ТЕМЕ:</a:t>
            </a: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«Пасхальные традиции. Подготовка пасхальных подарков».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27088" y="5445125"/>
            <a:ext cx="6480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технологии ГБОУ СОШ № 73: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Агнистикова Галина Петровна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 Москва, 2012 год.</a:t>
            </a:r>
          </a:p>
        </p:txBody>
      </p:sp>
      <p:pic>
        <p:nvPicPr>
          <p:cNvPr id="11275" name="Picture 11" descr="jajtsa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7150" y="2708275"/>
            <a:ext cx="2736850" cy="2700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26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84213" y="5300663"/>
            <a:ext cx="8064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Резинку носка стянуть, используя шов вперед иголка. В итоге получается волнистая шляпка на остром конце яйца. С тупого конца яйца излишек ткани отрезать. </a:t>
            </a:r>
          </a:p>
        </p:txBody>
      </p:sp>
      <p:pic>
        <p:nvPicPr>
          <p:cNvPr id="19463" name="Picture 7" descr="PICT05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620713"/>
            <a:ext cx="6604000" cy="467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26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9750" y="5734050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Аналогичным образом стягиваем ткань на тупом конце яйца. </a:t>
            </a:r>
          </a:p>
        </p:txBody>
      </p:sp>
      <p:pic>
        <p:nvPicPr>
          <p:cNvPr id="20487" name="Picture 7" descr="PICT05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0000" y="836613"/>
            <a:ext cx="6604000" cy="4783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26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95288" y="5661025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Шляпку украшаем бусинами и бисером, а на боковую часть яйца пришиваем украшение из ленточек и бусин. </a:t>
            </a:r>
          </a:p>
        </p:txBody>
      </p:sp>
      <p:pic>
        <p:nvPicPr>
          <p:cNvPr id="21512" name="Picture 8" descr="PICT05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908050"/>
            <a:ext cx="6604000" cy="455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26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84213" y="5734050"/>
            <a:ext cx="7920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Тыльную сторону яйца украшаем пайетками, искусственными цветочками. </a:t>
            </a:r>
          </a:p>
        </p:txBody>
      </p:sp>
      <p:pic>
        <p:nvPicPr>
          <p:cNvPr id="22535" name="Picture 7" descr="PICT05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765175"/>
            <a:ext cx="6604000" cy="492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26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68313" y="5876925"/>
            <a:ext cx="835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Посмотрите как легко и просто надеть яйцо в «платьице».</a:t>
            </a:r>
          </a:p>
        </p:txBody>
      </p:sp>
      <p:pic>
        <p:nvPicPr>
          <p:cNvPr id="23559" name="Picture 7" descr="PICT05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0000" y="1206500"/>
            <a:ext cx="6604000" cy="4445000"/>
          </a:xfrm>
          <a:prstGeom prst="rect">
            <a:avLst/>
          </a:prstGeom>
          <a:noFill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26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PICT05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5900" y="1422400"/>
            <a:ext cx="6604000" cy="4445000"/>
          </a:xfrm>
          <a:prstGeom prst="rect">
            <a:avLst/>
          </a:prstGeom>
          <a:noFill/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23850" y="6021388"/>
            <a:ext cx="85693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Посмотрите как легко и просто надеть яйцо в «платьице».</a:t>
            </a:r>
          </a:p>
          <a:p>
            <a:pPr algn="ctr"/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92150"/>
            <a:ext cx="8510588" cy="862013"/>
          </a:xfrm>
        </p:spPr>
        <p:txBody>
          <a:bodyPr/>
          <a:lstStyle/>
          <a:p>
            <a:endParaRPr lang="ru-RU"/>
          </a:p>
        </p:txBody>
      </p:sp>
      <p:pic>
        <p:nvPicPr>
          <p:cNvPr id="532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542925"/>
            <a:ext cx="9144000" cy="6315075"/>
          </a:xfrm>
          <a:noFill/>
          <a:ln/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268538" y="2205038"/>
            <a:ext cx="417512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было интересно…</a:t>
            </a:r>
          </a:p>
          <a:p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было трудно… </a:t>
            </a:r>
          </a:p>
          <a:p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теперь я могу… </a:t>
            </a:r>
          </a:p>
          <a:p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я научилась… </a:t>
            </a:r>
          </a:p>
          <a:p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меня удивило…</a:t>
            </a:r>
          </a:p>
          <a:p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мне захотелось…</a:t>
            </a:r>
            <a:r>
              <a:rPr lang="ru-RU" sz="360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ru-RU" sz="3600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258888" y="1196975"/>
            <a:ext cx="640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ПРОДОЛЖИ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5175"/>
            <a:ext cx="8510588" cy="788988"/>
          </a:xfrm>
        </p:spPr>
        <p:txBody>
          <a:bodyPr/>
          <a:lstStyle/>
          <a:p>
            <a:endParaRPr lang="ru-RU"/>
          </a:p>
        </p:txBody>
      </p:sp>
      <p:pic>
        <p:nvPicPr>
          <p:cNvPr id="522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490538"/>
            <a:ext cx="9144000" cy="6367462"/>
          </a:xfrm>
          <a:noFill/>
          <a:ln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84213" y="620713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ДОМАШНЕЕ ЗАДАНИЕ</a:t>
            </a:r>
          </a:p>
        </p:txBody>
      </p:sp>
      <p:pic>
        <p:nvPicPr>
          <p:cNvPr id="52230" name="Picture 6" descr="Три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341438"/>
            <a:ext cx="6604000" cy="4751387"/>
          </a:xfrm>
          <a:prstGeom prst="rect">
            <a:avLst/>
          </a:prstGeom>
          <a:noFill/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79388" y="6237288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Сделай своё пасхальное яйцо.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26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7cccb1f3c6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2420938"/>
            <a:ext cx="5543550" cy="3192462"/>
          </a:xfrm>
          <a:prstGeom prst="rect">
            <a:avLst/>
          </a:prstGeom>
          <a:noFill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50825" y="602138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Не откладывайте дело в долгий ящик, начинайте творить.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26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jajtsa9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35575"/>
            <a:ext cx="2305050" cy="1622425"/>
          </a:xfrm>
          <a:prstGeom prst="rect">
            <a:avLst/>
          </a:prstGeom>
          <a:noFill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339975" y="476250"/>
            <a:ext cx="4319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u="sng">
                <a:solidFill>
                  <a:schemeClr val="bg1"/>
                </a:solidFill>
              </a:rPr>
              <a:t>Ресурсы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3850" y="1341438"/>
            <a:ext cx="86407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indent="-179388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Белякова Н.Е., Пасхальные яйца. Практическое пособие, Санкт-Петербург, Корона, 2000</a:t>
            </a:r>
            <a:r>
              <a:rPr lang="ru-RU"/>
              <a:t> </a:t>
            </a:r>
            <a:endParaRPr lang="ru-RU" b="1">
              <a:solidFill>
                <a:schemeClr val="bg1"/>
              </a:solidFill>
            </a:endParaRPr>
          </a:p>
          <a:p>
            <a:pPr marL="179388" indent="-179388"/>
            <a:r>
              <a:rPr lang="ru-RU" b="1">
                <a:solidFill>
                  <a:schemeClr val="bg1"/>
                </a:solidFill>
              </a:rPr>
              <a:t>2. 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Симоненко В.Д., Технология. Учебник для учащихся 6 класса общеобразовательных учреждений (вариант для девочек),- М.: Вентана- Граф, 2009</a:t>
            </a:r>
          </a:p>
          <a:p>
            <a:pPr marL="179388" indent="-179388"/>
            <a:r>
              <a:rPr lang="ru-RU" b="1">
                <a:solidFill>
                  <a:schemeClr val="bg1"/>
                </a:solidFill>
              </a:rPr>
              <a:t>3. 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Видеофильм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Презентация «Пасха»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TUBE</a:t>
            </a: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79388" indent="-179388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Польское Ноу – Хау: пасхальные яйца с аппликациями.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79388" indent="-179388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http://ria.ru/video/20080324/102077260.html</a:t>
            </a:r>
          </a:p>
        </p:txBody>
      </p:sp>
      <p:pic>
        <p:nvPicPr>
          <p:cNvPr id="13322" name="Picture 10" descr="jajtsa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5157788"/>
            <a:ext cx="3816350" cy="1444625"/>
          </a:xfrm>
          <a:prstGeom prst="rect">
            <a:avLst/>
          </a:prstGeom>
          <a:noFill/>
        </p:spPr>
      </p:pic>
      <p:pic>
        <p:nvPicPr>
          <p:cNvPr id="13323" name="Picture 11" descr="jajtsa7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7150" y="3860800"/>
            <a:ext cx="2736850" cy="2627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26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jajtsa9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35575"/>
            <a:ext cx="2305050" cy="1622425"/>
          </a:xfrm>
          <a:prstGeom prst="rect">
            <a:avLst/>
          </a:prstGeom>
          <a:noFill/>
        </p:spPr>
      </p:pic>
      <p:pic>
        <p:nvPicPr>
          <p:cNvPr id="50182" name="Picture 6" descr="tsipa5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8538" y="3141663"/>
            <a:ext cx="3744912" cy="2262187"/>
          </a:xfrm>
          <a:prstGeom prst="rect">
            <a:avLst/>
          </a:prstGeom>
          <a:noFill/>
        </p:spPr>
      </p:pic>
      <p:sp>
        <p:nvSpPr>
          <p:cNvPr id="50183" name="WordArt 7"/>
          <p:cNvSpPr>
            <a:spLocks noChangeArrowheads="1" noChangeShapeType="1" noTextEdit="1"/>
          </p:cNvSpPr>
          <p:nvPr/>
        </p:nvSpPr>
        <p:spPr bwMode="auto">
          <a:xfrm>
            <a:off x="2771775" y="1989138"/>
            <a:ext cx="24479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 о н е ц</a:t>
            </a:r>
          </a:p>
        </p:txBody>
      </p:sp>
      <p:pic>
        <p:nvPicPr>
          <p:cNvPr id="50184" name="Picture 8" descr="jajtsa7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7150" y="3716338"/>
            <a:ext cx="2736850" cy="262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26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476375" y="1412875"/>
            <a:ext cx="5472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pic>
        <p:nvPicPr>
          <p:cNvPr id="30729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1773238"/>
            <a:ext cx="5303838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116013" y="5661025"/>
            <a:ext cx="7127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Яйцо – начало всех начал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26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412875"/>
            <a:ext cx="7416800" cy="5270500"/>
          </a:xfrm>
          <a:prstGeom prst="rect">
            <a:avLst/>
          </a:prstGeom>
          <a:noFill/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68313" y="333375"/>
            <a:ext cx="82073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bg1"/>
                </a:solidFill>
              </a:rPr>
              <a:t>Польское ноу-хау: пасхальные яйца с аппликациями</a:t>
            </a:r>
            <a:endParaRPr lang="en-US" b="1" u="sng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bg1"/>
                </a:solidFill>
              </a:rPr>
              <a:t>http://ria.ru/video/20080324/102077260.html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26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50825" y="6021388"/>
            <a:ext cx="8569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Легенды о традиции крашения яиц</a:t>
            </a:r>
          </a:p>
        </p:txBody>
      </p:sp>
      <p:pic>
        <p:nvPicPr>
          <p:cNvPr id="45063" name="Рисунок 1">
            <a:hlinkClick r:id="rId3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196975"/>
            <a:ext cx="42862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Рисунок 2">
            <a:hlinkClick r:id="rId5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1196975"/>
            <a:ext cx="43211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26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547813" y="12684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827088" y="1052513"/>
            <a:ext cx="68405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год мы ждем дня Светлого Христова Воскресения.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Говорят «Хорошо яичко к Христову дню», поэтому будем учиться делать оригинальный подарок к Пасхе.</a:t>
            </a:r>
          </a:p>
        </p:txBody>
      </p:sp>
      <p:pic>
        <p:nvPicPr>
          <p:cNvPr id="46089" name="Picture 9" descr="97f96cd292e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956050"/>
            <a:ext cx="3779838" cy="2901950"/>
          </a:xfrm>
          <a:prstGeom prst="rect">
            <a:avLst/>
          </a:prstGeom>
          <a:noFill/>
        </p:spPr>
      </p:pic>
      <p:pic>
        <p:nvPicPr>
          <p:cNvPr id="46090" name="Picture 10" descr="f204313211b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2997200"/>
            <a:ext cx="2992438" cy="400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5300663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Старинный обычай раскрашивать яйца к Пасхе не только не забыт, но и получает новый размах.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Будем делать оригинальные пасхальные яйца в «платьицах»</a:t>
            </a:r>
          </a:p>
          <a:p>
            <a:pPr>
              <a:spcBef>
                <a:spcPct val="50000"/>
              </a:spcBef>
            </a:pP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14348" name="Picture 12" descr="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692150"/>
            <a:ext cx="6300787" cy="453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26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50825" y="602138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827088" y="1268413"/>
            <a:ext cx="432117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«Если острые предметы</a:t>
            </a:r>
            <a:br>
              <a:rPr lang="ru-RU" sz="2800" b="1">
                <a:solidFill>
                  <a:schemeClr val="bg1"/>
                </a:solidFill>
              </a:rPr>
            </a:br>
            <a:r>
              <a:rPr lang="ru-RU" sz="2800" b="1">
                <a:solidFill>
                  <a:schemeClr val="bg1"/>
                </a:solidFill>
              </a:rPr>
              <a:t>Вам попались на глаза,</a:t>
            </a:r>
            <a:br>
              <a:rPr lang="ru-RU" sz="2800" b="1">
                <a:solidFill>
                  <a:schemeClr val="bg1"/>
                </a:solidFill>
              </a:rPr>
            </a:br>
            <a:r>
              <a:rPr lang="ru-RU" sz="2800" b="1">
                <a:solidFill>
                  <a:schemeClr val="bg1"/>
                </a:solidFill>
              </a:rPr>
              <a:t>Постарайтесь их поглубже</a:t>
            </a:r>
            <a:br>
              <a:rPr lang="ru-RU" sz="2800" b="1">
                <a:solidFill>
                  <a:schemeClr val="bg1"/>
                </a:solidFill>
              </a:rPr>
            </a:br>
            <a:r>
              <a:rPr lang="ru-RU" sz="2800" b="1">
                <a:solidFill>
                  <a:schemeClr val="bg1"/>
                </a:solidFill>
              </a:rPr>
              <a:t>В самого себя воткнуть.</a:t>
            </a:r>
            <a:br>
              <a:rPr lang="ru-RU" sz="2800" b="1">
                <a:solidFill>
                  <a:schemeClr val="bg1"/>
                </a:solidFill>
              </a:rPr>
            </a:br>
            <a:r>
              <a:rPr lang="ru-RU" sz="2800" b="1">
                <a:solidFill>
                  <a:schemeClr val="bg1"/>
                </a:solidFill>
              </a:rPr>
              <a:t>Это самый лучший способ</a:t>
            </a:r>
            <a:br>
              <a:rPr lang="ru-RU" sz="2800" b="1">
                <a:solidFill>
                  <a:schemeClr val="bg1"/>
                </a:solidFill>
              </a:rPr>
            </a:br>
            <a:r>
              <a:rPr lang="ru-RU" sz="2800" b="1">
                <a:solidFill>
                  <a:schemeClr val="bg1"/>
                </a:solidFill>
              </a:rPr>
              <a:t>Убедиться самому,</a:t>
            </a:r>
            <a:br>
              <a:rPr lang="ru-RU" sz="2800" b="1">
                <a:solidFill>
                  <a:schemeClr val="bg1"/>
                </a:solidFill>
              </a:rPr>
            </a:br>
            <a:r>
              <a:rPr lang="ru-RU" sz="2800" b="1">
                <a:solidFill>
                  <a:schemeClr val="bg1"/>
                </a:solidFill>
              </a:rPr>
              <a:t>Что опасные предметы</a:t>
            </a:r>
            <a:br>
              <a:rPr lang="ru-RU" sz="2800" b="1">
                <a:solidFill>
                  <a:schemeClr val="bg1"/>
                </a:solidFill>
              </a:rPr>
            </a:br>
            <a:r>
              <a:rPr lang="ru-RU" sz="2800" b="1">
                <a:solidFill>
                  <a:schemeClr val="bg1"/>
                </a:solidFill>
              </a:rPr>
              <a:t>Надо прятать от детей»</a:t>
            </a:r>
            <a:r>
              <a:rPr lang="ru-RU" sz="2800" b="1"/>
              <a:t> </a:t>
            </a:r>
          </a:p>
          <a:p>
            <a:pPr>
              <a:spcBef>
                <a:spcPct val="50000"/>
              </a:spcBef>
            </a:pPr>
            <a:endParaRPr lang="ru-RU" sz="2800"/>
          </a:p>
        </p:txBody>
      </p:sp>
      <p:pic>
        <p:nvPicPr>
          <p:cNvPr id="49160" name="Picture 8" descr="9689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2636838"/>
            <a:ext cx="3267075" cy="3181350"/>
          </a:xfrm>
          <a:prstGeom prst="rect">
            <a:avLst/>
          </a:prstGeom>
          <a:noFill/>
        </p:spPr>
      </p:pic>
      <p:pic>
        <p:nvPicPr>
          <p:cNvPr id="49161" name="Picture 9" descr="jajtsa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7150" y="836613"/>
            <a:ext cx="2736850" cy="2627312"/>
          </a:xfrm>
          <a:prstGeom prst="rect">
            <a:avLst/>
          </a:prstGeom>
          <a:noFill/>
        </p:spPr>
      </p:pic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79388" y="6165850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chemeClr val="bg1"/>
                </a:solidFill>
              </a:rPr>
              <a:t>Правила охраны труда и «вредные советы» Григория Остера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26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84213" y="5305425"/>
            <a:ext cx="74882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Для работы понадобятся:</a:t>
            </a:r>
            <a:r>
              <a:rPr lang="ru-RU" sz="1800">
                <a:latin typeface="Arial" charset="0"/>
              </a:rPr>
              <a:t> </a:t>
            </a:r>
            <a:r>
              <a:rPr lang="ru-RU" b="1">
                <a:solidFill>
                  <a:schemeClr val="bg1"/>
                </a:solidFill>
              </a:rPr>
              <a:t>деревянное яйцо, которое будет обшиваться трикотажем. Для ускорения процесса используем трикотажные носочки различных расцветок.</a:t>
            </a:r>
          </a:p>
        </p:txBody>
      </p:sp>
      <p:pic>
        <p:nvPicPr>
          <p:cNvPr id="17418" name="Picture 10" descr="PICT049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052513"/>
            <a:ext cx="6481762" cy="4324350"/>
          </a:xfrm>
          <a:prstGeom prst="rect">
            <a:avLst/>
          </a:prstGeom>
          <a:noFill/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0" y="549275"/>
            <a:ext cx="896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>
                <a:solidFill>
                  <a:schemeClr val="bg1"/>
                </a:solidFill>
              </a:rPr>
              <a:t>Практическая работа «Подготовка пасхальных подарков»</a:t>
            </a:r>
            <a:r>
              <a:rPr lang="ru-RU" b="1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4926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79388" y="5445125"/>
            <a:ext cx="864076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Чтобы надеть яйцо в «платьице», выбранный носок завернуть внутрь на половину длины. Полученную «двойную шапочку» из носка натянуть на яйцо.</a:t>
            </a:r>
          </a:p>
          <a:p>
            <a:pPr algn="ctr"/>
            <a:endParaRPr lang="ru-RU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18439" name="Picture 7" descr="PICT05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620713"/>
            <a:ext cx="6110287" cy="475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628</TotalTime>
  <Words>362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Wingdings</vt:lpstr>
      <vt:lpstr>Times New Roman</vt:lpstr>
      <vt:lpstr>Облака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revaz</cp:lastModifiedBy>
  <cp:revision>62</cp:revision>
  <dcterms:created xsi:type="dcterms:W3CDTF">2012-04-05T16:03:01Z</dcterms:created>
  <dcterms:modified xsi:type="dcterms:W3CDTF">2012-10-30T16:51:05Z</dcterms:modified>
</cp:coreProperties>
</file>