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78" r:id="rId5"/>
    <p:sldId id="269" r:id="rId6"/>
    <p:sldId id="260" r:id="rId7"/>
    <p:sldId id="268" r:id="rId8"/>
    <p:sldId id="259" r:id="rId9"/>
    <p:sldId id="277" r:id="rId10"/>
    <p:sldId id="258" r:id="rId11"/>
    <p:sldId id="261" r:id="rId12"/>
    <p:sldId id="262" r:id="rId13"/>
    <p:sldId id="263" r:id="rId14"/>
    <p:sldId id="266" r:id="rId15"/>
    <p:sldId id="274" r:id="rId16"/>
    <p:sldId id="275" r:id="rId17"/>
    <p:sldId id="271" r:id="rId18"/>
    <p:sldId id="276" r:id="rId19"/>
    <p:sldId id="27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D10AA-47D9-4A17-8249-70187D01A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428DF-6F92-4673-905B-C2F5694D1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902A0-0E27-4BB3-AE33-F0AFCB678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8F25A-9470-4BDD-A81C-460AC9A77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A7BEC-8188-4A5F-8764-E57C6B6B4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7CBB1-4B69-43A7-A143-13D8EB163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45882-10D2-4B23-A207-52E5715B9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88FD0-0AAB-4673-B1E2-6341E63AF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77400-57B3-42E8-9EBC-EFBECFEDF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B4365-80C1-4A8D-B690-C03BC26DE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9CE02-B6F6-4327-A2DC-7FC50C977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7D023-6D1E-4045-804A-6AFEA701C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B71DB81-01C1-457D-B15D-BE500BAA1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Конспект урока по письму на тему: «Звонкие и глухие согласные  С-З»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1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78075" y="476250"/>
            <a:ext cx="438785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4800" smtClean="0"/>
              <a:t>Работа с учебником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404813"/>
            <a:ext cx="3194050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76250"/>
            <a:ext cx="5651500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z="6000" smtClean="0"/>
          </a:p>
          <a:p>
            <a:pPr marL="0" indent="0" algn="ctr" eaLnBrk="1" hangingPunct="1">
              <a:buFontTx/>
              <a:buNone/>
            </a:pPr>
            <a:r>
              <a:rPr lang="ru-RU" sz="8800" smtClean="0"/>
              <a:t>Игра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669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0"/>
            <a:ext cx="464343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429000"/>
            <a:ext cx="46434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4663" y="3430588"/>
            <a:ext cx="4859337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4643438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295  E" pathEditMode="relative" ptsTypes="">
                                      <p:cBhvr>
                                        <p:cTn id="54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33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ru-RU" sz="2400" smtClean="0"/>
          </a:p>
        </p:txBody>
      </p:sp>
      <p:sp>
        <p:nvSpPr>
          <p:cNvPr id="4099" name="Rectangle 10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ru-RU" sz="2400" smtClean="0"/>
          </a:p>
        </p:txBody>
      </p:sp>
      <p:sp>
        <p:nvSpPr>
          <p:cNvPr id="4100" name="Rectangle 11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ru-RU" sz="240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6100" y="0"/>
            <a:ext cx="4787900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852738"/>
            <a:ext cx="4500562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52413" y="2924175"/>
            <a:ext cx="4859338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43561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5607E-7 L -0.19687 -0.30404 " pathEditMode="relative" ptsTypes="AA">
                                      <p:cBhvr>
                                        <p:cTn id="6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ru-RU" sz="4800" smtClean="0"/>
          </a:p>
          <a:p>
            <a:pPr marL="0" indent="0" algn="ctr" eaLnBrk="1" hangingPunct="1">
              <a:buFontTx/>
              <a:buNone/>
            </a:pPr>
            <a:r>
              <a:rPr lang="ru-RU" sz="5400" smtClean="0"/>
              <a:t>Чистописание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76375" y="981075"/>
            <a:ext cx="60356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250825" y="476250"/>
            <a:ext cx="8605838" cy="4392613"/>
            <a:chOff x="158" y="300"/>
            <a:chExt cx="5421" cy="2767"/>
          </a:xfrm>
        </p:grpSpPr>
        <p:sp>
          <p:nvSpPr>
            <p:cNvPr id="7175" name="Line 3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6" name="Line 4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7" name="Line 5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171" name="Group 9"/>
          <p:cNvGrpSpPr>
            <a:grpSpLocks/>
          </p:cNvGrpSpPr>
          <p:nvPr/>
        </p:nvGrpSpPr>
        <p:grpSpPr bwMode="auto">
          <a:xfrm>
            <a:off x="4572000" y="2565400"/>
            <a:ext cx="2808288" cy="4249738"/>
            <a:chOff x="2426" y="1661"/>
            <a:chExt cx="1769" cy="2677"/>
          </a:xfrm>
        </p:grpSpPr>
        <p:sp>
          <p:nvSpPr>
            <p:cNvPr id="7173" name="Freeform 10"/>
            <p:cNvSpPr>
              <a:spLocks/>
            </p:cNvSpPr>
            <p:nvPr/>
          </p:nvSpPr>
          <p:spPr bwMode="auto">
            <a:xfrm>
              <a:off x="2426" y="1661"/>
              <a:ext cx="1769" cy="2677"/>
            </a:xfrm>
            <a:custGeom>
              <a:avLst/>
              <a:gdLst>
                <a:gd name="T0" fmla="*/ 1769 w 1769"/>
                <a:gd name="T1" fmla="*/ 1034 h 2677"/>
                <a:gd name="T2" fmla="*/ 251 w 1769"/>
                <a:gd name="T3" fmla="*/ 2174 h 2677"/>
                <a:gd name="T4" fmla="*/ 263 w 1769"/>
                <a:gd name="T5" fmla="*/ 2636 h 2677"/>
                <a:gd name="T6" fmla="*/ 647 w 1769"/>
                <a:gd name="T7" fmla="*/ 2420 h 2677"/>
                <a:gd name="T8" fmla="*/ 923 w 1769"/>
                <a:gd name="T9" fmla="*/ 1892 h 2677"/>
                <a:gd name="T10" fmla="*/ 989 w 1769"/>
                <a:gd name="T11" fmla="*/ 1436 h 2677"/>
                <a:gd name="T12" fmla="*/ 774 w 1769"/>
                <a:gd name="T13" fmla="*/ 1302 h 2677"/>
                <a:gd name="T14" fmla="*/ 634 w 1769"/>
                <a:gd name="T15" fmla="*/ 1328 h 2677"/>
                <a:gd name="T16" fmla="*/ 1013 w 1769"/>
                <a:gd name="T17" fmla="*/ 1040 h 2677"/>
                <a:gd name="T18" fmla="*/ 1403 w 1769"/>
                <a:gd name="T19" fmla="*/ 614 h 2677"/>
                <a:gd name="T20" fmla="*/ 1559 w 1769"/>
                <a:gd name="T21" fmla="*/ 290 h 2677"/>
                <a:gd name="T22" fmla="*/ 1475 w 1769"/>
                <a:gd name="T23" fmla="*/ 38 h 2677"/>
                <a:gd name="T24" fmla="*/ 1229 w 1769"/>
                <a:gd name="T25" fmla="*/ 62 h 2677"/>
                <a:gd name="T26" fmla="*/ 1019 w 1769"/>
                <a:gd name="T27" fmla="*/ 260 h 26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69" h="2677">
                  <a:moveTo>
                    <a:pt x="1769" y="1034"/>
                  </a:moveTo>
                  <a:cubicBezTo>
                    <a:pt x="1516" y="1224"/>
                    <a:pt x="502" y="1907"/>
                    <a:pt x="251" y="2174"/>
                  </a:cubicBezTo>
                  <a:cubicBezTo>
                    <a:pt x="0" y="2441"/>
                    <a:pt x="197" y="2595"/>
                    <a:pt x="263" y="2636"/>
                  </a:cubicBezTo>
                  <a:cubicBezTo>
                    <a:pt x="329" y="2677"/>
                    <a:pt x="537" y="2544"/>
                    <a:pt x="647" y="2420"/>
                  </a:cubicBezTo>
                  <a:cubicBezTo>
                    <a:pt x="757" y="2296"/>
                    <a:pt x="866" y="2056"/>
                    <a:pt x="923" y="1892"/>
                  </a:cubicBezTo>
                  <a:cubicBezTo>
                    <a:pt x="980" y="1728"/>
                    <a:pt x="1014" y="1534"/>
                    <a:pt x="989" y="1436"/>
                  </a:cubicBezTo>
                  <a:cubicBezTo>
                    <a:pt x="964" y="1338"/>
                    <a:pt x="833" y="1320"/>
                    <a:pt x="774" y="1302"/>
                  </a:cubicBezTo>
                  <a:cubicBezTo>
                    <a:pt x="715" y="1284"/>
                    <a:pt x="594" y="1372"/>
                    <a:pt x="634" y="1328"/>
                  </a:cubicBezTo>
                  <a:cubicBezTo>
                    <a:pt x="674" y="1284"/>
                    <a:pt x="885" y="1159"/>
                    <a:pt x="1013" y="1040"/>
                  </a:cubicBezTo>
                  <a:cubicBezTo>
                    <a:pt x="1141" y="921"/>
                    <a:pt x="1312" y="739"/>
                    <a:pt x="1403" y="614"/>
                  </a:cubicBezTo>
                  <a:cubicBezTo>
                    <a:pt x="1494" y="489"/>
                    <a:pt x="1547" y="386"/>
                    <a:pt x="1559" y="290"/>
                  </a:cubicBezTo>
                  <a:cubicBezTo>
                    <a:pt x="1571" y="194"/>
                    <a:pt x="1530" y="76"/>
                    <a:pt x="1475" y="38"/>
                  </a:cubicBezTo>
                  <a:cubicBezTo>
                    <a:pt x="1420" y="0"/>
                    <a:pt x="1305" y="25"/>
                    <a:pt x="1229" y="62"/>
                  </a:cubicBezTo>
                  <a:cubicBezTo>
                    <a:pt x="1153" y="99"/>
                    <a:pt x="1063" y="219"/>
                    <a:pt x="1019" y="26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4" name="AutoShape 11"/>
            <p:cNvSpPr>
              <a:spLocks noChangeArrowheads="1"/>
            </p:cNvSpPr>
            <p:nvPr/>
          </p:nvSpPr>
          <p:spPr bwMode="auto">
            <a:xfrm>
              <a:off x="3424" y="1842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56" name="AutoShape 12"/>
          <p:cNvSpPr>
            <a:spLocks noChangeArrowheads="1"/>
          </p:cNvSpPr>
          <p:nvPr/>
        </p:nvSpPr>
        <p:spPr bwMode="auto">
          <a:xfrm rot="-8724836">
            <a:off x="3708400" y="1485900"/>
            <a:ext cx="649288" cy="144463"/>
          </a:xfrm>
          <a:prstGeom prst="homePlate">
            <a:avLst>
              <a:gd name="adj" fmla="val 11236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71 0.2148 C 0.25313 0.19723 0.26354 0.17965 0.27431 0.17041 C 0.28507 0.16116 0.29896 0.15584 0.30764 0.15977 C 0.31632 0.1637 0.32587 0.17226 0.32674 0.19376 C 0.32761 0.21526 0.33889 0.2437 0.3125 0.28879 C 0.28611 0.33387 0.18889 0.43746 0.16806 0.46428 C 0.14722 0.4911 0.17847 0.44879 0.18716 0.44948 C 0.19584 0.45017 0.21372 0.44624 0.22049 0.46844 C 0.22726 0.49064 0.23525 0.54289 0.2283 0.58266 C 0.22136 0.62243 0.19879 0.6763 0.17917 0.70728 C 0.15955 0.73827 0.12778 0.76509 0.11094 0.76856 C 0.0941 0.77202 0.07969 0.7459 0.07761 0.72856 C 0.07552 0.71121 0.05122 0.71954 0.09827 0.66497 C 0.14531 0.61041 0.25261 0.50567 0.36007 0.40093 " pathEditMode="relative" rAng="0" ptsTypes="aaaaaaaaaaaaaA">
                                      <p:cBhvr>
                                        <p:cTn id="6" dur="5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550" y="404813"/>
            <a:ext cx="6354763" cy="5832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250825" y="476250"/>
            <a:ext cx="8605838" cy="4392613"/>
            <a:chOff x="158" y="300"/>
            <a:chExt cx="5421" cy="2767"/>
          </a:xfrm>
        </p:grpSpPr>
        <p:sp>
          <p:nvSpPr>
            <p:cNvPr id="9227" name="Line 3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28" name="Line 4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29" name="Line 5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19" name="Group 6"/>
          <p:cNvGrpSpPr>
            <a:grpSpLocks/>
          </p:cNvGrpSpPr>
          <p:nvPr/>
        </p:nvGrpSpPr>
        <p:grpSpPr bwMode="auto">
          <a:xfrm>
            <a:off x="250825" y="428625"/>
            <a:ext cx="8605838" cy="4392613"/>
            <a:chOff x="158" y="300"/>
            <a:chExt cx="5421" cy="2767"/>
          </a:xfrm>
        </p:grpSpPr>
        <p:sp>
          <p:nvSpPr>
            <p:cNvPr id="9224" name="Line 7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25" name="Line 8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26" name="Line 9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20" name="Group 13"/>
          <p:cNvGrpSpPr>
            <a:grpSpLocks/>
          </p:cNvGrpSpPr>
          <p:nvPr/>
        </p:nvGrpSpPr>
        <p:grpSpPr bwMode="auto">
          <a:xfrm>
            <a:off x="4860925" y="2692400"/>
            <a:ext cx="1308100" cy="2128838"/>
            <a:chOff x="3062" y="1696"/>
            <a:chExt cx="824" cy="1341"/>
          </a:xfrm>
        </p:grpSpPr>
        <p:sp>
          <p:nvSpPr>
            <p:cNvPr id="9222" name="Freeform 14"/>
            <p:cNvSpPr>
              <a:spLocks/>
            </p:cNvSpPr>
            <p:nvPr/>
          </p:nvSpPr>
          <p:spPr bwMode="auto">
            <a:xfrm>
              <a:off x="3062" y="1696"/>
              <a:ext cx="824" cy="1341"/>
            </a:xfrm>
            <a:custGeom>
              <a:avLst/>
              <a:gdLst>
                <a:gd name="T0" fmla="*/ 824 w 824"/>
                <a:gd name="T1" fmla="*/ 919 h 1341"/>
                <a:gd name="T2" fmla="*/ 540 w 824"/>
                <a:gd name="T3" fmla="*/ 1184 h 1341"/>
                <a:gd name="T4" fmla="*/ 138 w 824"/>
                <a:gd name="T5" fmla="*/ 1312 h 1341"/>
                <a:gd name="T6" fmla="*/ 1 w 824"/>
                <a:gd name="T7" fmla="*/ 1010 h 1341"/>
                <a:gd name="T8" fmla="*/ 129 w 824"/>
                <a:gd name="T9" fmla="*/ 517 h 1341"/>
                <a:gd name="T10" fmla="*/ 376 w 824"/>
                <a:gd name="T11" fmla="*/ 142 h 1341"/>
                <a:gd name="T12" fmla="*/ 650 w 824"/>
                <a:gd name="T13" fmla="*/ 41 h 1341"/>
                <a:gd name="T14" fmla="*/ 732 w 824"/>
                <a:gd name="T15" fmla="*/ 389 h 13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4" h="1341">
                  <a:moveTo>
                    <a:pt x="824" y="919"/>
                  </a:moveTo>
                  <a:cubicBezTo>
                    <a:pt x="778" y="963"/>
                    <a:pt x="654" y="1118"/>
                    <a:pt x="540" y="1184"/>
                  </a:cubicBezTo>
                  <a:cubicBezTo>
                    <a:pt x="426" y="1250"/>
                    <a:pt x="228" y="1341"/>
                    <a:pt x="138" y="1312"/>
                  </a:cubicBezTo>
                  <a:cubicBezTo>
                    <a:pt x="48" y="1283"/>
                    <a:pt x="2" y="1142"/>
                    <a:pt x="1" y="1010"/>
                  </a:cubicBezTo>
                  <a:cubicBezTo>
                    <a:pt x="0" y="878"/>
                    <a:pt x="67" y="662"/>
                    <a:pt x="129" y="517"/>
                  </a:cubicBezTo>
                  <a:cubicBezTo>
                    <a:pt x="191" y="372"/>
                    <a:pt x="289" y="221"/>
                    <a:pt x="376" y="142"/>
                  </a:cubicBezTo>
                  <a:cubicBezTo>
                    <a:pt x="463" y="63"/>
                    <a:pt x="591" y="0"/>
                    <a:pt x="650" y="41"/>
                  </a:cubicBezTo>
                  <a:cubicBezTo>
                    <a:pt x="709" y="82"/>
                    <a:pt x="715" y="317"/>
                    <a:pt x="732" y="389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23" name="AutoShape 15"/>
            <p:cNvSpPr>
              <a:spLocks noChangeArrowheads="1"/>
            </p:cNvSpPr>
            <p:nvPr/>
          </p:nvSpPr>
          <p:spPr bwMode="auto">
            <a:xfrm>
              <a:off x="3742" y="2069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36" name="AutoShape 16"/>
          <p:cNvSpPr>
            <a:spLocks noChangeArrowheads="1"/>
          </p:cNvSpPr>
          <p:nvPr/>
        </p:nvSpPr>
        <p:spPr bwMode="auto">
          <a:xfrm rot="-8724836">
            <a:off x="5795963" y="3429000"/>
            <a:ext cx="649287" cy="144463"/>
          </a:xfrm>
          <a:prstGeom prst="homePlate">
            <a:avLst>
              <a:gd name="adj" fmla="val 11236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1 -0.03862 C -0.01614 -0.05226 -0.01441 -0.11191 -0.02795 -0.11885 C -0.04149 -0.12578 -0.07882 -0.09827 -0.09462 -0.08093 C -0.11042 -0.06359 -0.11528 -0.03746 -0.12326 -0.01526 C -0.13125 0.00693 -0.13958 0.02404 -0.14219 0.05225 C -0.14479 0.08046 -0.14566 0.12971 -0.13906 0.15375 C -0.13246 0.1778 -0.11719 0.19352 -0.1026 0.19607 C -0.08802 0.19861 -0.06979 0.18474 -0.05174 0.16855 C -0.03368 0.15237 -0.00642 0.11329 0.00538 0.09872 " pathEditMode="relative" rAng="0" ptsTypes="aaaaaaaaa">
                                      <p:cBhvr>
                                        <p:cTn id="6" dur="3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6600" smtClean="0"/>
              <a:t>Работа у доски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22</Words>
  <Application>Microsoft Office PowerPoint</Application>
  <PresentationFormat>Экран (4:3)</PresentationFormat>
  <Paragraphs>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Оформление по умолчанию</vt:lpstr>
      <vt:lpstr>Конспект урока по письму на тему: «Звонкие и глухие согласные  С-З»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Работа с учебником</vt:lpstr>
      <vt:lpstr>Слайд 17</vt:lpstr>
      <vt:lpstr>Слайд 18</vt:lpstr>
      <vt:lpstr>Слайд 19</vt:lpstr>
    </vt:vector>
  </TitlesOfParts>
  <Company>СКОШ№418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С - З</dc:title>
  <dc:creator>Елена </dc:creator>
  <cp:lastModifiedBy>revaz</cp:lastModifiedBy>
  <cp:revision>13</cp:revision>
  <dcterms:created xsi:type="dcterms:W3CDTF">2011-11-28T00:57:43Z</dcterms:created>
  <dcterms:modified xsi:type="dcterms:W3CDTF">2012-10-30T16:19:47Z</dcterms:modified>
</cp:coreProperties>
</file>