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449263"/>
            <a:ext cx="4570413" cy="3900487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fld id="{FD690CDF-047A-4578-95DD-15BEF27C8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FBBF722-8BB0-442A-8B73-0487BF8B99A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D232E3D-8B07-40D8-A397-1AE36122E8C9}" type="slidenum">
              <a:rPr lang="ru-RU" sz="1200">
                <a:solidFill>
                  <a:srgbClr val="000000"/>
                </a:solidFill>
                <a:latin typeface="Calibri" pitchFamily="32" charset="0"/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Calibri" pitchFamily="32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EF2EC8-152B-4AA5-8379-5B8BA0B7232D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EF087F-D64B-4592-8CD2-7C9622DD5E34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07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DACA19-1FDA-421D-9997-D68B6FCA8C36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8B6102-B0CC-48FD-8430-559039ADBF4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27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mtClean="0">
              <a:latin typeface="Calibri" pitchFamily="32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F393548-5AFD-4B48-B52C-88B6D8AB738E}" type="slidenum">
              <a:rPr lang="ru-RU" sz="1200">
                <a:solidFill>
                  <a:srgbClr val="000000"/>
                </a:solidFill>
                <a:latin typeface="Calibri" pitchFamily="32" charset="0"/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ru-RU" sz="1200">
              <a:solidFill>
                <a:srgbClr val="000000"/>
              </a:solidFill>
              <a:latin typeface="Calibri" pitchFamily="32" charset="0"/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B2DC33-AFA1-40CC-8E55-0F03B9CA91D7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4D7820-8125-49BC-B0BB-0F55C31A25A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6438BE0-BE48-4E4C-80F1-5CA3E53AA51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3962CF-4ADC-4274-9749-DB8450BBA9E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197F0C-6807-4326-8C00-BAAAEA264AF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FD9945-E07A-4888-B922-0801BE6EA522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4BE40F-70A3-4CB2-AA43-552E3661850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66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DCF580-5EBD-4C4F-9FFA-8B75CB0DA31A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7D7DB1-8583-401D-A7B5-2722E73E800A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86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828675" y="449263"/>
            <a:ext cx="5200650" cy="3902075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B883-3C45-4323-AEF5-3C1DD6B6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5BE47-C248-4067-9FFC-7D48A3D8C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DD3FD-22DA-4CAE-B27C-033EF589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18DE-DB6E-4A09-A198-0EB950E0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C363-5459-44D5-AA20-7D1CFC508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64CB-34D3-4F9E-A3DC-0F5957C12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843F7-24F6-4A6B-B92C-9AF9B5ED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E6DB-DFBE-4A4A-8369-621609750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CBDD-C2F5-4FB2-8B64-B81103DAC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C91ED-3520-4EF0-A845-2AE30EEB1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085B-F97F-412A-8F74-64631699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E037-CF71-4420-A185-EF88231DD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A428C-9F4E-4399-80FD-A5D088D16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7AF3-A9A9-418E-B73F-FA53D0A5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960-18BC-4897-9746-F10FD970F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1CC44-F4F4-412B-8CB7-97478DA32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6EB8-A81D-44E2-9DCF-611A3C2F6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A6F6D-5255-485D-A702-30BD9957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B3563-508C-4D3E-9A8C-EEB57716D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9C06-0A89-4E7E-AAF1-002991754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FC4C-846C-428F-87AE-3CEBB4781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C66E2-2116-460B-83FF-CEDA6A77C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46B7-A5EA-498E-832E-F1E663094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C43C-A17E-491E-9EF1-A657779C7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E404-A446-4C67-BC87-D42CCBE9B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E7FE-BB46-4D06-8250-DE86BDE48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C751-91AD-48D5-A072-A1458B184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251F-2DAF-4A50-8986-9BB08DFAB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5387-EAAE-4972-899E-A8768323C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8507B-1BBF-446D-A1C4-6CA41F923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DE68-0685-4343-8832-EB98EA848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03DEF-1850-4D32-9C30-02F85BD57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0D8E-CE99-4A30-9AB4-67C043837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F5F96-E7FD-451E-9F5B-E0AAF1BA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FCF8-A1C3-44DA-A872-59360F384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6A48-1E57-4D0C-9803-F7FDA8569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81C97-A242-4030-8676-4F4112C4C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00387-5324-4B54-8250-054828EC8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-484188"/>
            <a:ext cx="2055813" cy="6807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-484188"/>
            <a:ext cx="6019800" cy="680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DF7-78C5-4BAB-818F-D39396253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3494-F757-471B-B6E1-45176108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5F9C0-1A7D-4647-9D80-FFA8CEE40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2F62D-7470-4C65-A1A7-0EE15AC6D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42CC-100F-4E22-AEFA-14A155703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D6E9-0AE6-42DD-98D4-CD25FFD20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fld id="{BB97AA2D-E757-4B49-B84E-5F50EF2D2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-9525" y="-233363"/>
            <a:ext cx="9175750" cy="1516063"/>
            <a:chOff x="-6" y="-147"/>
            <a:chExt cx="5780" cy="955"/>
          </a:xfrm>
        </p:grpSpPr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-4" y="-147"/>
              <a:ext cx="5769" cy="955"/>
              <a:chOff x="-4" y="-147"/>
              <a:chExt cx="5769" cy="955"/>
            </a:xfrm>
          </p:grpSpPr>
          <p:pic>
            <p:nvPicPr>
              <p:cNvPr id="3" name="Picture 10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4" name="Text Box 11"/>
              <p:cNvSpPr txBox="1">
                <a:spLocks noChangeArrowheads="1"/>
              </p:cNvSpPr>
              <p:nvPr/>
            </p:nvSpPr>
            <p:spPr bwMode="auto">
              <a:xfrm rot="21120000">
                <a:off x="-2" y="578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-6" y="-119"/>
              <a:ext cx="5780" cy="902"/>
              <a:chOff x="-6" y="-119"/>
              <a:chExt cx="5780" cy="902"/>
            </a:xfrm>
          </p:grpSpPr>
          <p:pic>
            <p:nvPicPr>
              <p:cNvPr id="1036" name="Picture 13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3" y="156"/>
                <a:ext cx="5772" cy="3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120000">
                <a:off x="1" y="607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-9525" y="-233363"/>
            <a:ext cx="9175750" cy="1516063"/>
            <a:chOff x="-6" y="-147"/>
            <a:chExt cx="5780" cy="955"/>
          </a:xfrm>
        </p:grpSpPr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-4" y="-147"/>
              <a:ext cx="5769" cy="955"/>
              <a:chOff x="-4" y="-147"/>
              <a:chExt cx="5769" cy="955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120000">
                <a:off x="-2" y="578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7"/>
            <p:cNvGrpSpPr>
              <a:grpSpLocks/>
            </p:cNvGrpSpPr>
            <p:nvPr/>
          </p:nvGrpSpPr>
          <p:grpSpPr bwMode="auto">
            <a:xfrm>
              <a:off x="-6" y="-119"/>
              <a:ext cx="5780" cy="902"/>
              <a:chOff x="-6" y="-119"/>
              <a:chExt cx="5780" cy="902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3" y="156"/>
                <a:ext cx="5772" cy="3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120000">
                <a:off x="1" y="607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+mn-lt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+mn-lt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fld id="{1E1ABABE-BD09-46C6-B187-C92C28D6D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-9525" y="-233363"/>
            <a:ext cx="9175750" cy="1516063"/>
            <a:chOff x="-6" y="-147"/>
            <a:chExt cx="5780" cy="955"/>
          </a:xfrm>
        </p:grpSpPr>
        <p:grpSp>
          <p:nvGrpSpPr>
            <p:cNvPr id="3082" name="Group 4"/>
            <p:cNvGrpSpPr>
              <a:grpSpLocks/>
            </p:cNvGrpSpPr>
            <p:nvPr/>
          </p:nvGrpSpPr>
          <p:grpSpPr bwMode="auto">
            <a:xfrm>
              <a:off x="-4" y="-147"/>
              <a:ext cx="5769" cy="955"/>
              <a:chOff x="-4" y="-147"/>
              <a:chExt cx="5769" cy="955"/>
            </a:xfrm>
          </p:grpSpPr>
          <p:pic>
            <p:nvPicPr>
              <p:cNvPr id="2" name="Picture 5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" name="Text Box 6"/>
              <p:cNvSpPr txBox="1">
                <a:spLocks noChangeArrowheads="1"/>
              </p:cNvSpPr>
              <p:nvPr/>
            </p:nvSpPr>
            <p:spPr bwMode="auto">
              <a:xfrm rot="21120000">
                <a:off x="-2" y="578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3083" name="Group 7"/>
            <p:cNvGrpSpPr>
              <a:grpSpLocks/>
            </p:cNvGrpSpPr>
            <p:nvPr/>
          </p:nvGrpSpPr>
          <p:grpSpPr bwMode="auto">
            <a:xfrm>
              <a:off x="-6" y="-119"/>
              <a:ext cx="5780" cy="902"/>
              <a:chOff x="-6" y="-119"/>
              <a:chExt cx="5780" cy="902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-3" y="156"/>
                <a:ext cx="5772" cy="3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120000">
                <a:off x="1" y="607"/>
                <a:ext cx="0" cy="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1EAEE"/>
                </a:solidFill>
                <a:latin typeface="+mn-lt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+mn-lt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fld id="{449B3265-170A-4F1E-B759-9CF53183A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mbria" pitchFamily="16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5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miter lim="800000"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420000" flipV="1">
            <a:off x="8002588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484188"/>
            <a:ext cx="8228013" cy="233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45C75"/>
                </a:solidFill>
                <a:latin typeface="+mn-lt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8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045C75"/>
                </a:solidFill>
                <a:latin typeface="+mn-lt"/>
                <a:ea typeface="DejaVu Sans Light" charset="0"/>
                <a:cs typeface="DejaVu Sans Light" charset="0"/>
              </a:defRPr>
            </a:lvl1pPr>
          </a:lstStyle>
          <a:p>
            <a:pPr>
              <a:defRPr/>
            </a:pPr>
            <a:fld id="{372E8B42-0397-4393-B2C2-2D5C6E6FE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mbria" pitchFamily="16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-360363" y="1052513"/>
            <a:ext cx="9423401" cy="3552825"/>
            <a:chOff x="-227" y="663"/>
            <a:chExt cx="5936" cy="2238"/>
          </a:xfrm>
        </p:grpSpPr>
        <p:pic>
          <p:nvPicPr>
            <p:cNvPr id="5124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227" y="664"/>
              <a:ext cx="5936" cy="22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5" name="Text Box 3"/>
            <p:cNvSpPr txBox="1">
              <a:spLocks noChangeArrowheads="1"/>
            </p:cNvSpPr>
            <p:nvPr/>
          </p:nvSpPr>
          <p:spPr bwMode="auto">
            <a:xfrm>
              <a:off x="-227" y="663"/>
              <a:ext cx="5936" cy="22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2928938" y="5578475"/>
            <a:ext cx="59293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Учитель начальных классов</a:t>
            </a:r>
          </a:p>
          <a:p>
            <a:pPr algn="r">
              <a:lnSpc>
                <a:spcPct val="90000"/>
              </a:lnSpc>
            </a:pPr>
            <a:r>
              <a:rPr lang="ru-RU" sz="240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МБОУ СОШ №7 г. Городца</a:t>
            </a:r>
          </a:p>
          <a:p>
            <a:pPr algn="r">
              <a:lnSpc>
                <a:spcPct val="90000"/>
              </a:lnSpc>
            </a:pPr>
            <a:r>
              <a:rPr lang="ru-RU" sz="2400">
                <a:solidFill>
                  <a:srgbClr val="FFFF00"/>
                </a:solidFill>
                <a:latin typeface="Times New Roman" pitchFamily="16" charset="0"/>
                <a:cs typeface="Times New Roman" pitchFamily="16" charset="0"/>
              </a:rPr>
              <a:t>Власова Ольга Николаевна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643063" y="-142875"/>
            <a:ext cx="600075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C000"/>
                </a:solidFill>
                <a:latin typeface="Cambria" pitchFamily="16" charset="0"/>
              </a:rPr>
              <a:t>Птицы наших лесов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9013" y="4035425"/>
            <a:ext cx="3213100" cy="2300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8" y="815975"/>
            <a:ext cx="2214562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19375" y="1241425"/>
            <a:ext cx="3429000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9813" y="2395538"/>
            <a:ext cx="295275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15900" y="3384550"/>
            <a:ext cx="2071688" cy="1252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0000"/>
                </a:solidFill>
                <a:latin typeface="Cambria" pitchFamily="16" charset="0"/>
              </a:rPr>
              <a:t>  </a:t>
            </a:r>
            <a:r>
              <a:rPr lang="ru-RU" sz="4000" b="1">
                <a:solidFill>
                  <a:srgbClr val="000000"/>
                </a:solidFill>
                <a:latin typeface="Cambria" pitchFamily="16" charset="0"/>
              </a:rPr>
              <a:t>дятел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68650" y="3187700"/>
            <a:ext cx="2159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          </a:t>
            </a: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иволга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642100" y="4829175"/>
            <a:ext cx="2357438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синица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160588" y="6208713"/>
            <a:ext cx="414337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  <a:latin typeface="Cambria" pitchFamily="16" charset="0"/>
              </a:rPr>
              <a:t>жаворонок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800" decel="100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800" decel="100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2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80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2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44463" y="-68263"/>
            <a:ext cx="9080500" cy="7772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000000"/>
                </a:solidFill>
                <a:latin typeface="Cambria" pitchFamily="16" charset="0"/>
              </a:rPr>
              <a:t>     </a:t>
            </a:r>
            <a:r>
              <a:rPr lang="ru-RU" sz="2800" b="1">
                <a:solidFill>
                  <a:srgbClr val="000000"/>
                </a:solidFill>
                <a:latin typeface="Kinnari" charset="0"/>
              </a:rPr>
              <a:t>С веселой музыкой люди шагали по лесу. По дороге им попадались грибы. Они собирали грибы, вырывая их с корнем. Те грибы, которые они  не знали, сбивали палкой. Потом люди устроили привал. Они быстро наломали веток и разожгли костер. Поели и пошли дальше, побросав банки и пакеты. В кустах они нашли гнездо какой-то птицы. Подержали в руках яички и положили их обратно. На лесной опушке нарвали большую охапку цветов. Увидев муравейник, решили добыть муравьиную кислоту. Наломали прутиков и начали протыкать ими весь муравейник.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>
              <a:solidFill>
                <a:srgbClr val="000000"/>
              </a:solidFill>
              <a:latin typeface="Kinnari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1">
              <a:solidFill>
                <a:srgbClr val="000000"/>
              </a:solidFill>
              <a:latin typeface="Cambria" pitchFamily="1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42938" y="0"/>
            <a:ext cx="8143875" cy="155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>
                <a:solidFill>
                  <a:srgbClr val="FF0000"/>
                </a:solidFill>
                <a:latin typeface="Cambria" pitchFamily="16" charset="0"/>
              </a:rPr>
              <a:t>Правила поведения в лесу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993775"/>
            <a:ext cx="8858250" cy="529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444500" y="1000125"/>
            <a:ext cx="9691688" cy="3436938"/>
            <a:chOff x="280" y="630"/>
            <a:chExt cx="6105" cy="2165"/>
          </a:xfrm>
        </p:grpSpPr>
        <p:pic>
          <p:nvPicPr>
            <p:cNvPr id="1843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0" y="630"/>
              <a:ext cx="6105" cy="2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36" name="Text Box 3"/>
            <p:cNvSpPr txBox="1">
              <a:spLocks noChangeArrowheads="1"/>
            </p:cNvSpPr>
            <p:nvPr/>
          </p:nvSpPr>
          <p:spPr bwMode="auto">
            <a:xfrm>
              <a:off x="280" y="630"/>
              <a:ext cx="6105" cy="2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29063" y="4398963"/>
            <a:ext cx="4214812" cy="222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C000"/>
                </a:solidFill>
                <a:latin typeface="Cambria" pitchFamily="16" charset="0"/>
              </a:rPr>
              <a:t>Завтрашний день Земли будет таким,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FFC000"/>
                </a:solidFill>
                <a:latin typeface="Cambria" pitchFamily="16" charset="0"/>
              </a:rPr>
              <a:t>каким мы его создадим сегодня.</a:t>
            </a:r>
            <a:r>
              <a:rPr lang="ru-RU" sz="2800">
                <a:solidFill>
                  <a:srgbClr val="FFC000"/>
                </a:solidFill>
                <a:latin typeface="Cambria" pitchFamily="16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38" y="214313"/>
            <a:ext cx="5857875" cy="635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303463" y="5327650"/>
            <a:ext cx="5303837" cy="184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000" b="1">
                <a:solidFill>
                  <a:srgbClr val="FFFF00"/>
                </a:solidFill>
                <a:latin typeface="Cambria" pitchFamily="16" charset="0"/>
              </a:rPr>
              <a:t>Лиственница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338" y="917575"/>
            <a:ext cx="2500312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84550" y="879475"/>
            <a:ext cx="2500313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238" y="3743325"/>
            <a:ext cx="324008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879725"/>
            <a:ext cx="32861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800080"/>
                </a:solidFill>
                <a:latin typeface="Cambria" pitchFamily="16" charset="0"/>
              </a:rPr>
              <a:t>подосиновик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429000" y="2879725"/>
            <a:ext cx="34829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800080"/>
                </a:solidFill>
                <a:latin typeface="Cambria" pitchFamily="16" charset="0"/>
              </a:rPr>
              <a:t>подберёзовик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71513" y="6000750"/>
            <a:ext cx="30003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  </a:t>
            </a:r>
            <a:r>
              <a:rPr lang="ru-RU" sz="3600" b="1">
                <a:solidFill>
                  <a:srgbClr val="800080"/>
                </a:solidFill>
                <a:latin typeface="Cambria" pitchFamily="16" charset="0"/>
              </a:rPr>
              <a:t>маслёнок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2071688" y="0"/>
            <a:ext cx="51435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5400" b="1">
                <a:solidFill>
                  <a:srgbClr val="7030A0"/>
                </a:solidFill>
                <a:latin typeface="Cambria" pitchFamily="16" charset="0"/>
              </a:rPr>
              <a:t>Грибы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64275" y="863600"/>
            <a:ext cx="2643188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281738" y="2879725"/>
            <a:ext cx="2862262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>
                <a:solidFill>
                  <a:srgbClr val="800080"/>
                </a:solidFill>
                <a:latin typeface="Cambria" pitchFamily="16" charset="0"/>
              </a:rPr>
              <a:t>белый гриб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95850" y="3671888"/>
            <a:ext cx="3527425" cy="2265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64163" y="5937250"/>
            <a:ext cx="2843212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800080"/>
                </a:solidFill>
                <a:latin typeface="Cambria" pitchFamily="16" charset="0"/>
              </a:rPr>
              <a:t>мухомор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214563" y="0"/>
            <a:ext cx="614362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00B050"/>
                </a:solidFill>
                <a:latin typeface="Cambria" pitchFamily="16" charset="0"/>
              </a:rPr>
              <a:t>Лесные жители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763588"/>
            <a:ext cx="3097212" cy="245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-585788" y="3095625"/>
            <a:ext cx="4689476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000000"/>
                </a:solidFill>
                <a:latin typeface="Cambria" pitchFamily="16" charset="0"/>
              </a:rPr>
              <a:t>        волк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4143375"/>
            <a:ext cx="2571750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643688" y="5940425"/>
            <a:ext cx="2214562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                                          </a:t>
            </a: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белка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8375" y="863600"/>
            <a:ext cx="2952750" cy="2574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840538" y="2714625"/>
            <a:ext cx="1731962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                                     лось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875" y="806450"/>
            <a:ext cx="2214563" cy="272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571875" y="3440113"/>
            <a:ext cx="2286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   </a:t>
            </a:r>
            <a:r>
              <a:rPr lang="ru-RU" sz="2800" b="1">
                <a:solidFill>
                  <a:srgbClr val="000000"/>
                </a:solidFill>
                <a:latin typeface="Cambria" pitchFamily="16" charset="0"/>
              </a:rPr>
              <a:t>медведь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8" y="4103688"/>
            <a:ext cx="2833687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-287338" y="6126163"/>
            <a:ext cx="264001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  <a:latin typeface="Cambria" pitchFamily="16" charset="0"/>
              </a:rPr>
              <a:t>               </a:t>
            </a: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лиса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25" y="4143375"/>
            <a:ext cx="2619375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3830638" y="6143625"/>
            <a:ext cx="1857375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000000"/>
                </a:solidFill>
                <a:latin typeface="Cambria" pitchFamily="16" charset="0"/>
              </a:rPr>
              <a:t>   заяц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3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39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4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5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WenQuanYi Micro Hei"/>
        <a:cs typeface="WenQuanYi Micro Hei"/>
      </a:majorFont>
      <a:minorFont>
        <a:latin typeface="Cambria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WenQuanYi Micro Hei"/>
        <a:cs typeface="WenQuanYi Micro Hei"/>
      </a:majorFont>
      <a:minorFont>
        <a:latin typeface="Cambria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WenQuanYi Micro Hei"/>
        <a:cs typeface="WenQuanYi Micro Hei"/>
      </a:majorFont>
      <a:minorFont>
        <a:latin typeface="Cambria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mbria"/>
        <a:ea typeface="WenQuanYi Micro Hei"/>
        <a:cs typeface="WenQuanYi Micro Hei"/>
      </a:majorFont>
      <a:minorFont>
        <a:latin typeface="Cambria"/>
        <a:ea typeface="WenQuanYi Micro Hei"/>
        <a:cs typeface="WenQuanYi Micro 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177</Words>
  <Application>Microsoft Office PowerPoint</Application>
  <PresentationFormat>Экран (4:3)</PresentationFormat>
  <Paragraphs>42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WenQuanYi Micro Hei</vt:lpstr>
      <vt:lpstr>Times New Roman</vt:lpstr>
      <vt:lpstr>Cambria</vt:lpstr>
      <vt:lpstr>DejaVu Sans Light</vt:lpstr>
      <vt:lpstr>Calibri</vt:lpstr>
      <vt:lpstr>Kinnari</vt:lpstr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– это наш дом.</dc:title>
  <dc:creator>Админ</dc:creator>
  <cp:lastModifiedBy>revaz</cp:lastModifiedBy>
  <cp:revision>46</cp:revision>
  <cp:lastPrinted>1601-01-01T00:00:00Z</cp:lastPrinted>
  <dcterms:created xsi:type="dcterms:W3CDTF">2012-04-07T13:23:39Z</dcterms:created>
  <dcterms:modified xsi:type="dcterms:W3CDTF">2012-10-30T15:58:47Z</dcterms:modified>
</cp:coreProperties>
</file>