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lv" ContentType="video/unknown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5" r:id="rId10"/>
    <p:sldId id="267" r:id="rId11"/>
    <p:sldId id="268" r:id="rId12"/>
    <p:sldId id="269" r:id="rId13"/>
    <p:sldId id="273" r:id="rId14"/>
    <p:sldId id="270" r:id="rId15"/>
    <p:sldId id="272" r:id="rId16"/>
    <p:sldId id="271" r:id="rId17"/>
    <p:sldId id="27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56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070B6A-0795-47C8-9846-6E49FF9FAD80}" type="datetimeFigureOut">
              <a:rPr lang="ru-RU" smtClean="0"/>
              <a:t>06.05.2012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DF3CE7-7C29-4300-BDB8-949F760CA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478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F3CE7-7C29-4300-BDB8-949F760CA26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312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A953-0292-47AA-A84C-1D66331078F5}" type="datetimeFigureOut">
              <a:rPr lang="ru-RU" smtClean="0"/>
              <a:t>06.05.2012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4D9A-E4AB-4A15-B25C-3D94EABFC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463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A953-0292-47AA-A84C-1D66331078F5}" type="datetimeFigureOut">
              <a:rPr lang="ru-RU" smtClean="0"/>
              <a:t>06.05.2012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4D9A-E4AB-4A15-B25C-3D94EABFC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163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A953-0292-47AA-A84C-1D66331078F5}" type="datetimeFigureOut">
              <a:rPr lang="ru-RU" smtClean="0"/>
              <a:t>06.05.2012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4D9A-E4AB-4A15-B25C-3D94EABFC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203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A953-0292-47AA-A84C-1D66331078F5}" type="datetimeFigureOut">
              <a:rPr lang="ru-RU" smtClean="0"/>
              <a:t>06.05.2012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4D9A-E4AB-4A15-B25C-3D94EABFC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062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A953-0292-47AA-A84C-1D66331078F5}" type="datetimeFigureOut">
              <a:rPr lang="ru-RU" smtClean="0"/>
              <a:t>06.05.2012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4D9A-E4AB-4A15-B25C-3D94EABFC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767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A953-0292-47AA-A84C-1D66331078F5}" type="datetimeFigureOut">
              <a:rPr lang="ru-RU" smtClean="0"/>
              <a:t>06.05.2012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4D9A-E4AB-4A15-B25C-3D94EABFC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109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A953-0292-47AA-A84C-1D66331078F5}" type="datetimeFigureOut">
              <a:rPr lang="ru-RU" smtClean="0"/>
              <a:t>06.05.2012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4D9A-E4AB-4A15-B25C-3D94EABFC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099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A953-0292-47AA-A84C-1D66331078F5}" type="datetimeFigureOut">
              <a:rPr lang="ru-RU" smtClean="0"/>
              <a:t>06.05.2012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4D9A-E4AB-4A15-B25C-3D94EABFC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769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A953-0292-47AA-A84C-1D66331078F5}" type="datetimeFigureOut">
              <a:rPr lang="ru-RU" smtClean="0"/>
              <a:t>06.05.2012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4D9A-E4AB-4A15-B25C-3D94EABFC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901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A953-0292-47AA-A84C-1D66331078F5}" type="datetimeFigureOut">
              <a:rPr lang="ru-RU" smtClean="0"/>
              <a:t>06.05.2012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4D9A-E4AB-4A15-B25C-3D94EABFC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208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A953-0292-47AA-A84C-1D66331078F5}" type="datetimeFigureOut">
              <a:rPr lang="ru-RU" smtClean="0"/>
              <a:t>06.05.2012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4D9A-E4AB-4A15-B25C-3D94EABFC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377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BA953-0292-47AA-A84C-1D66331078F5}" type="datetimeFigureOut">
              <a:rPr lang="ru-RU" smtClean="0"/>
              <a:t>06.05.2012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54D9A-E4AB-4A15-B25C-3D94EABFC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112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flv"/><Relationship Id="rId1" Type="http://schemas.microsoft.com/office/2007/relationships/media" Target="../media/media2.flv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28992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283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олокола хатыни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V="1">
            <a:off x="-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26415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6464300" cy="48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052513"/>
            <a:ext cx="3598863" cy="554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260648"/>
            <a:ext cx="8437563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варварство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66088" y="5988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0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13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/>
              <a:t>«У войны не женское </a:t>
            </a:r>
            <a:r>
              <a:rPr lang="ru-RU" sz="4800" b="1" dirty="0" smtClean="0"/>
              <a:t>лицо»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60477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«Помнит мир спасенный…» </a:t>
            </a:r>
            <a:endParaRPr lang="ru-RU" sz="4800" dirty="0">
              <a:solidFill>
                <a:srgbClr val="FF0000"/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5"/>
            <a:ext cx="9144000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905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4145188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63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017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звук метроном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617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7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0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7" y="1052736"/>
            <a:ext cx="8212137" cy="319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332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08920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6672"/>
            <a:ext cx="75596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64400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5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649"/>
            <a:ext cx="8352159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левитан о начале войн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40352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5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3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175" y="3473"/>
            <a:ext cx="8229600" cy="1143000"/>
          </a:xfrm>
        </p:spPr>
        <p:txBody>
          <a:bodyPr/>
          <a:lstStyle/>
          <a:p>
            <a:r>
              <a:rPr lang="ru-RU" b="1" dirty="0" smtClean="0"/>
              <a:t>«БРЕСТСКАЯ КРЕПОСТЬ»</a:t>
            </a:r>
            <a:endParaRPr lang="ru-RU" b="1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52513"/>
            <a:ext cx="9036050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46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6484937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" descr="1241034272_pic_id228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916113"/>
            <a:ext cx="2324100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99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я русский солдат.fl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0"/>
            <a:ext cx="8856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/>
              <a:t>«ХАТЫНСКАЯ ПОВЕСТЬ»</a:t>
            </a:r>
            <a:endParaRPr lang="ru-RU" sz="5400" b="1" dirty="0"/>
          </a:p>
        </p:txBody>
      </p:sp>
      <p:pic>
        <p:nvPicPr>
          <p:cNvPr id="2050" name="Picture 2" descr="F:\khat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7129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16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image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28992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2" y="190228"/>
            <a:ext cx="6821487" cy="1726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898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хатынь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0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21</Words>
  <Application>Microsoft Office PowerPoint</Application>
  <PresentationFormat>Экран (4:3)</PresentationFormat>
  <Paragraphs>5</Paragraphs>
  <Slides>17</Slides>
  <Notes>1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«БРЕСТСКАЯ КРЕПОСТЬ»</vt:lpstr>
      <vt:lpstr>Презентация PowerPoint</vt:lpstr>
      <vt:lpstr>Презентация PowerPoint</vt:lpstr>
      <vt:lpstr>«ХАТЫНСКАЯ ПОВЕСТЬ»</vt:lpstr>
      <vt:lpstr>Презентация PowerPoint</vt:lpstr>
      <vt:lpstr>Презентация PowerPoint</vt:lpstr>
      <vt:lpstr>Презентация PowerPoint</vt:lpstr>
      <vt:lpstr>Презентация PowerPoint</vt:lpstr>
      <vt:lpstr>«У войны не женское лицо»</vt:lpstr>
      <vt:lpstr>«Помнит мир спасенный…»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9</cp:revision>
  <dcterms:created xsi:type="dcterms:W3CDTF">2012-05-06T15:43:53Z</dcterms:created>
  <dcterms:modified xsi:type="dcterms:W3CDTF">2012-05-06T17:57:48Z</dcterms:modified>
</cp:coreProperties>
</file>