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94660"/>
  </p:normalViewPr>
  <p:slideViewPr>
    <p:cSldViewPr>
      <p:cViewPr>
        <p:scale>
          <a:sx n="70" d="100"/>
          <a:sy n="70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04E4-A932-4296-931E-C2FD59A225EF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3FBD-52CF-4BA1-AA90-8C7013A3A3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38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3FBD-52CF-4BA1-AA90-8C7013A3A3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56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8760" y="2420888"/>
            <a:ext cx="936104" cy="494928"/>
          </a:xfrm>
        </p:spPr>
        <p:txBody>
          <a:bodyPr/>
          <a:lstStyle/>
          <a:p>
            <a:pPr marL="0" indent="0">
              <a:buNone/>
            </a:pPr>
            <a:endParaRPr lang="ru-RU" sz="105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2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470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49" presetClass="exit" presetSubtype="0" accel="10000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6584" cy="514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267" y="372598"/>
            <a:ext cx="26693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аскетбол.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372596"/>
            <a:ext cx="25250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Волейбол.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вампир\Desktop\ОЛИМПИЙСКИЕ ИГРЫ\баскетбо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31"/>
          <a:stretch/>
        </p:blipFill>
        <p:spPr bwMode="auto">
          <a:xfrm>
            <a:off x="2622083" y="3668838"/>
            <a:ext cx="744251" cy="7257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мпир\Desktop\ОЛИМПИЙСКИЕ ИГРЫ\волебо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19"/>
          <a:stretch/>
        </p:blipFill>
        <p:spPr bwMode="auto">
          <a:xfrm>
            <a:off x="3366334" y="4680721"/>
            <a:ext cx="704921" cy="669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мпир\Desktop\ОЛИМПИЙСКИЕ ИГРЫ\оа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95530"/>
            <a:ext cx="2586583" cy="1965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мпир\Desktop\ОЛИМПИЙСКИЕ ИГРЫ\c2f64dcb768a1dd8a49d9074e92c30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057061"/>
            <a:ext cx="4032449" cy="3031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ампир\Desktop\ОЛИМПИЙСКИЕ ИГРЫ\17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5" y="1306926"/>
            <a:ext cx="1899140" cy="2532186"/>
          </a:xfrm>
          <a:prstGeom prst="roundRect">
            <a:avLst>
              <a:gd name="adj" fmla="val 2457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вампир\Desktop\ОЛИМПИЙСКИЕ ИГРЫ\archive_47781_85.1092904435.100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08" y="3501008"/>
            <a:ext cx="3527752" cy="306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2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4209E-6 L 3.88889E-6 -0.09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4783E-7 L 0.2507 -0.218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6584" cy="514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2135" y="404663"/>
            <a:ext cx="490230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Настольный теннис.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вампир\Desktop\ОЛИМПИЙСКИЕ ИГРЫ\тени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862"/>
          <a:stretch/>
        </p:blipFill>
        <p:spPr bwMode="auto">
          <a:xfrm>
            <a:off x="3360045" y="3645025"/>
            <a:ext cx="749994" cy="722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мпир\Desktop\ОЛИМПИЙСКИЕ ИГРЫ\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40" y="1412776"/>
            <a:ext cx="3180978" cy="3180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мпир\Desktop\ОЛИМПИЙСКИЕ ИГРЫ\b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69" t="8893" r="9404" b="10261"/>
          <a:stretch/>
        </p:blipFill>
        <p:spPr bwMode="auto">
          <a:xfrm>
            <a:off x="3858547" y="4367285"/>
            <a:ext cx="2448272" cy="1991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мпир\Desktop\ОЛИМПИЙСКИЕ ИГРЫ\b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5" t="8892" r="3432" b="7276"/>
          <a:stretch/>
        </p:blipFill>
        <p:spPr bwMode="auto">
          <a:xfrm>
            <a:off x="5436096" y="1853441"/>
            <a:ext cx="3207224" cy="2299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8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0083E-6 L 0.08368 -0.112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6584" cy="514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8095" y="404663"/>
            <a:ext cx="2810385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Бадминтон.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вампир\Desktop\ОЛИМПИЙСКИЕ ИГРЫ\бадминт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64"/>
          <a:stretch/>
        </p:blipFill>
        <p:spPr bwMode="auto">
          <a:xfrm>
            <a:off x="4876270" y="4581128"/>
            <a:ext cx="781205" cy="739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ампир\Desktop\ОЛИМПИЙСКИЕ ИГРЫ\dasdaas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008" y="1124744"/>
            <a:ext cx="4505450" cy="27990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ампир\Desktop\ОЛИМПИЙСКИЕ ИГРЫ\Hoge-snelheid-8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744" y="3923755"/>
            <a:ext cx="3617978" cy="271348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ампир\Desktop\ОЛИМПИЙСКИЕ ИГРЫ\badminton vidy spor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19" y="1196752"/>
            <a:ext cx="3167562" cy="469672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049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84921E-6 L -0.09965 -0.190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9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924944"/>
            <a:ext cx="5180674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Glass/>
                      </a14:imgEffect>
                      <a14:imgEffect>
                        <a14:sharpenSoften amount="-1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ysClr val="windowText" lastClr="000000"/>
                </a:solidFill>
              </a:rPr>
              <a:t>Россия на летних Олимпийских играх 2012 будет представлена как минимум в 13 видах спорта.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1619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05064"/>
            <a:ext cx="5004048" cy="2852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b="0" dirty="0">
                <a:latin typeface="+mn-lt"/>
              </a:rPr>
              <a:t>Они пройдут в Лондоне, столице Великобритании, </a:t>
            </a:r>
            <a:r>
              <a:rPr lang="ru-RU" sz="3400" b="0" dirty="0" smtClean="0">
                <a:latin typeface="+mn-lt"/>
              </a:rPr>
              <a:t/>
            </a:r>
            <a:br>
              <a:rPr lang="ru-RU" sz="3400" b="0" dirty="0" smtClean="0">
                <a:latin typeface="+mn-lt"/>
              </a:rPr>
            </a:br>
            <a:r>
              <a:rPr lang="ru-RU" sz="3400" b="0" dirty="0" smtClean="0">
                <a:latin typeface="+mn-lt"/>
              </a:rPr>
              <a:t>с </a:t>
            </a:r>
            <a:r>
              <a:rPr lang="ru-RU" sz="3400" b="0" dirty="0">
                <a:latin typeface="+mn-lt"/>
              </a:rPr>
              <a:t>27 </a:t>
            </a:r>
            <a:r>
              <a:rPr lang="ru-RU" sz="3400" b="0" dirty="0" smtClean="0">
                <a:latin typeface="+mn-lt"/>
              </a:rPr>
              <a:t>июля по </a:t>
            </a:r>
            <a:br>
              <a:rPr lang="ru-RU" sz="3400" b="0" dirty="0" smtClean="0">
                <a:latin typeface="+mn-lt"/>
              </a:rPr>
            </a:br>
            <a:r>
              <a:rPr lang="ru-RU" sz="3400" b="0" dirty="0" smtClean="0">
                <a:latin typeface="+mn-lt"/>
              </a:rPr>
              <a:t>12 августа</a:t>
            </a:r>
            <a:r>
              <a:rPr lang="ru-RU" sz="3400" b="0" dirty="0">
                <a:latin typeface="+mn-lt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8725" y="14077"/>
            <a:ext cx="4240685" cy="2478819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4000" dirty="0"/>
              <a:t>Летние Олимпийские игры 2012 — тридцатые по счёту летние Олимпийские игры. </a:t>
            </a:r>
          </a:p>
        </p:txBody>
      </p:sp>
      <p:pic>
        <p:nvPicPr>
          <p:cNvPr id="1026" name="Picture 2" descr="C:\Users\вампир\Desktop\ОЛИМПИЙСКИЕ ИГРЫ\London_1908_Opening_G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7"/>
            <a:ext cx="4713253" cy="3456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мпир\Desktop\ОЛИМПИЙСКИЕ ИГРЫ\cl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38" y="2924944"/>
            <a:ext cx="4492971" cy="3160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18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2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52" y="-27296"/>
            <a:ext cx="915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Выбор города.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50" y="836712"/>
            <a:ext cx="9036496" cy="11521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18 мая 2004 года Международный олимпийский комитет после оценки всех поданных заявок выбрал 5 городов, из которых предстояло сделать </a:t>
            </a:r>
            <a:r>
              <a:rPr lang="ru-RU" dirty="0" smtClean="0"/>
              <a:t>выбор.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969676"/>
            <a:ext cx="4479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Этими 5 городами </a:t>
            </a:r>
            <a:r>
              <a:rPr lang="ru-RU" sz="2800" dirty="0" smtClean="0"/>
              <a:t>стали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5705667" cy="427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660" y="2708920"/>
            <a:ext cx="2496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/>
                </a:solidFill>
                <a:latin typeface="Comic Sans MS" pitchFamily="66" charset="0"/>
              </a:rPr>
              <a:t>Мадрид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84" y="2638527"/>
            <a:ext cx="5184576" cy="3762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9574" y="3539917"/>
            <a:ext cx="2228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/>
                </a:solidFill>
              </a:rPr>
              <a:t>Москва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278" y="2255544"/>
            <a:ext cx="5104591" cy="3828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1524" y="4370914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/>
                </a:solidFill>
              </a:rPr>
              <a:t>Нью-Йорк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86" y="2740883"/>
            <a:ext cx="5263140" cy="3557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03349" y="5252991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/>
                </a:solidFill>
              </a:rPr>
              <a:t>Париж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50" y="5883304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6"/>
                </a:solidFill>
              </a:rPr>
              <a:t>Лондон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666" y="2566931"/>
            <a:ext cx="5777998" cy="3773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06" y="2066270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0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3" grpId="0" build="p"/>
      <p:bldP spid="3" grpId="1" build="p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752122"/>
            <a:ext cx="1224136" cy="134888"/>
          </a:xfrm>
        </p:spPr>
        <p:txBody>
          <a:bodyPr/>
          <a:lstStyle/>
          <a:p>
            <a:pPr marL="0" indent="0">
              <a:buNone/>
            </a:pPr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737" y="0"/>
            <a:ext cx="9144000" cy="285293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chemeClr val="accent6"/>
                </a:solidFill>
              </a:rPr>
              <a:t>Эмблема</a:t>
            </a:r>
            <a:r>
              <a:rPr lang="ru-RU" dirty="0"/>
              <a:t> состоит из четырёх частей в виде неправильных многоугольников, которые символизируют цифры года Олимпиады — «2», «0», «1», «2». В одну из частей включено слово «</a:t>
            </a:r>
            <a:r>
              <a:rPr lang="ru-RU" dirty="0" err="1"/>
              <a:t>London</a:t>
            </a:r>
            <a:r>
              <a:rPr lang="ru-RU" dirty="0"/>
              <a:t>», а в другую — изображение олимпийских колец. Эмблема доступна в четырёх цветовых вариантах: синем, зелёном, оранжевом и жёлтом. Логотип разрабатывался около года компанией </a:t>
            </a:r>
            <a:r>
              <a:rPr lang="ru-RU" dirty="0" err="1"/>
              <a:t>Wolff</a:t>
            </a:r>
            <a:r>
              <a:rPr lang="ru-RU" dirty="0"/>
              <a:t> </a:t>
            </a:r>
            <a:r>
              <a:rPr lang="ru-RU" dirty="0" err="1"/>
              <a:t>Olins</a:t>
            </a:r>
            <a:r>
              <a:rPr lang="ru-RU" dirty="0"/>
              <a:t> и стоил 400 тысяч фунтов стерлингов.</a:t>
            </a:r>
          </a:p>
        </p:txBody>
      </p:sp>
      <p:pic>
        <p:nvPicPr>
          <p:cNvPr id="3075" name="Picture 3" descr="C:\Users\вампир\Desktop\ОЛИМПИЙСКИЕ ИГРЫ\logo-pi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637532"/>
            <a:ext cx="5976664" cy="386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ампир\Desktop\ОЛИМПИЙСКИЕ ИГРЫ\london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694" y="2492896"/>
            <a:ext cx="6527379" cy="4115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мпир\Desktop\ОЛИМПИЙСКИЕ ИГРЫ\London_Olympics_2012_a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387275"/>
            <a:ext cx="6679440" cy="436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5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Талисманы Игр были объявлены 19 мая 2010 года.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86300"/>
            <a:ext cx="6400800" cy="1113304"/>
          </a:xfrm>
        </p:spPr>
        <p:txBody>
          <a:bodyPr>
            <a:prstTxWarp prst="textCascadeUp">
              <a:avLst>
                <a:gd name="adj" fmla="val 28570"/>
              </a:avLst>
            </a:prstTxWarp>
            <a:normAutofit/>
          </a:bodyPr>
          <a:lstStyle/>
          <a:p>
            <a:pPr marL="45720" indent="0" algn="ctr">
              <a:buNone/>
            </a:pPr>
            <a:r>
              <a:rPr lang="ru-RU" sz="6600" u="sng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Талисманы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2861" y="503127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Ими стали, по заявлениям авторов, две капли стали из </a:t>
            </a:r>
            <a:r>
              <a:rPr lang="ru-RU" sz="3200" dirty="0" err="1"/>
              <a:t>Болтона</a:t>
            </a:r>
            <a:r>
              <a:rPr lang="ru-RU" sz="3200" dirty="0"/>
              <a:t> по имени </a:t>
            </a:r>
            <a:r>
              <a:rPr lang="ru-RU" sz="3200" dirty="0" err="1"/>
              <a:t>Венлок</a:t>
            </a:r>
            <a:r>
              <a:rPr lang="ru-RU" sz="3200" dirty="0"/>
              <a:t> и </a:t>
            </a:r>
            <a:r>
              <a:rPr lang="ru-RU" sz="3200" dirty="0" err="1"/>
              <a:t>Мандевиль</a:t>
            </a:r>
            <a:r>
              <a:rPr lang="ru-RU" sz="32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2861" y="44053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Они названы в честь города </a:t>
            </a:r>
            <a:r>
              <a:rPr lang="ru-RU" sz="2400" dirty="0" err="1"/>
              <a:t>Мач-Венлок</a:t>
            </a:r>
            <a:r>
              <a:rPr lang="ru-RU" sz="2400" dirty="0"/>
              <a:t>, в которых прошли первые соревнования наподобие Олимпийских игр, и деревни Сток-</a:t>
            </a:r>
            <a:r>
              <a:rPr lang="ru-RU" sz="2400" dirty="0" err="1"/>
              <a:t>Мандевиль</a:t>
            </a:r>
            <a:r>
              <a:rPr lang="ru-RU" sz="2400" dirty="0"/>
              <a:t>, где прошли первые на территории Великобритании </a:t>
            </a:r>
            <a:r>
              <a:rPr lang="ru-RU" sz="2400" dirty="0" err="1"/>
              <a:t>Паралимпийские</a:t>
            </a:r>
            <a:r>
              <a:rPr lang="ru-RU" sz="2400" dirty="0"/>
              <a:t> игры. У обоих талисманов по одному глазу, они носят велосипедные шлемы и на них нарисованы логотипы Игр.</a:t>
            </a:r>
          </a:p>
        </p:txBody>
      </p:sp>
      <p:pic>
        <p:nvPicPr>
          <p:cNvPr id="2050" name="Picture 2" descr="C:\Users\вампир\Desktop\ОЛИМПИЙСКИЕ ИГРЫ\ol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413" y="980727"/>
            <a:ext cx="4261726" cy="31057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мпир\Desktop\ОЛИМПИЙСКИЕ ИГРЫ\article-0-09A80B29000005DC-700_634x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75" y="1577856"/>
            <a:ext cx="1867297" cy="19114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мпир\Desktop\ОЛИМПИЙСКИЕ ИГРЫ\High_f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573730"/>
            <a:ext cx="3337691" cy="234645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89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556" y="26545"/>
            <a:ext cx="9144000" cy="294632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Диаметр одной медали составит около 85 миллиметров и 7 миллиметров в толщину. Вес одной награды составит порядка 375—400 грамм. Это самые большие медали в истории Игр. Всего к Олимпиаде будет выпущено примерно 2100 медалей.</a:t>
            </a:r>
            <a:endParaRPr lang="ru-RU" sz="2400" dirty="0"/>
          </a:p>
        </p:txBody>
      </p:sp>
      <p:pic>
        <p:nvPicPr>
          <p:cNvPr id="3074" name="Picture 2" descr="C:\Users\вампир\Desktop\ОЛИМПИЙСКИЕ ИГРЫ\final-triplw-reflect-2_2627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87" y="3284984"/>
            <a:ext cx="3954016" cy="2965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вампир\Desktop\ОЛИМПИЙСКИЕ ИГРЫ\London-2012-Olympic-medal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2894">
            <a:off x="4533436" y="3376192"/>
            <a:ext cx="3996268" cy="2973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" name="Вертикальный свиток 28"/>
          <p:cNvSpPr/>
          <p:nvPr/>
        </p:nvSpPr>
        <p:spPr>
          <a:xfrm>
            <a:off x="3636627" y="851825"/>
            <a:ext cx="1368152" cy="2592288"/>
          </a:xfrm>
          <a:prstGeom prst="verticalScroll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08920"/>
            <a:ext cx="2952328" cy="273630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Медали.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-1947" y="33265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 наградах различного достоинства будет находиться логотип Игр с лучами. На обратной стороне медали будет изображена богиня побед Ника и река Темза. Автором всего проекта стал дизайнер Дэвид </a:t>
            </a:r>
            <a:r>
              <a:rPr lang="ru-RU" sz="2800" dirty="0" err="1"/>
              <a:t>Уоткинс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9280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9" grpId="0" animBg="1"/>
      <p:bldP spid="29" grpId="1" animBg="1"/>
      <p:bldP spid="2" grpId="0" animBg="1"/>
      <p:bldP spid="2" grpId="1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053" y="85816"/>
            <a:ext cx="6512511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Виды спорта.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379115"/>
            <a:ext cx="5271852" cy="515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647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6584" cy="514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вампир\Desktop\ОЛИМПИЙСКИЕ ИГРЫ\легкая отлети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56"/>
          <a:stretch/>
        </p:blipFill>
        <p:spPr bwMode="auto">
          <a:xfrm>
            <a:off x="4788024" y="5661248"/>
            <a:ext cx="720080" cy="644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8381" y="404663"/>
            <a:ext cx="420980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Легкая атлетика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C:\Users\вампир\Desktop\ОЛИМПИЙСКИЕ ИГРЫ\0_cd3b_f60525f4_xl_1817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61" y="2492896"/>
            <a:ext cx="3980023" cy="25922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мпир\Desktop\ОЛИМПИЙСКИЕ ИГРЫ\i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886" y="1340768"/>
            <a:ext cx="2766603" cy="18444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ампир\Desktop\ОЛИМПИЙСКИЕ ИГРЫ\ычкр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803" y="4597564"/>
            <a:ext cx="2982627" cy="19884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78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014E-6 L -0.08663 -0.28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143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56584" cy="514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4734" y="404663"/>
            <a:ext cx="297709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имнастика.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вампир\Desktop\ОЛИМПИЙСКИЕ ИГРЫ\гимнасти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57"/>
          <a:stretch/>
        </p:blipFill>
        <p:spPr bwMode="auto">
          <a:xfrm>
            <a:off x="5405940" y="1488164"/>
            <a:ext cx="719212" cy="7091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мпир\Desktop\ОЛИМПИЙСКИЕ ИГРЫ\3645_photo_11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63" y="1435163"/>
            <a:ext cx="3810000" cy="23336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мпир\Desktop\ОЛИМПИЙСКИЕ ИГРЫ\archive_12976_5.1091353297.173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454" y="1700808"/>
            <a:ext cx="2571750" cy="381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ампир\Desktop\ОЛИМПИЙСКИЕ ИГРЫ\рлю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073" y="4725144"/>
            <a:ext cx="2616882" cy="17445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40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6152E-6 L -0.13819 0.29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4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926</TotalTime>
  <Words>307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Theme</vt:lpstr>
      <vt:lpstr>Слайд 1</vt:lpstr>
      <vt:lpstr>Они пройдут в Лондоне, столице Великобритании,  с 27 июля по  12 августа.</vt:lpstr>
      <vt:lpstr>Выбор города.</vt:lpstr>
      <vt:lpstr>Слайд 4</vt:lpstr>
      <vt:lpstr>Талисманы Игр были объявлены 19 мая 2010 года.</vt:lpstr>
      <vt:lpstr> Медали.</vt:lpstr>
      <vt:lpstr>Виды спорта.</vt:lpstr>
      <vt:lpstr>Слайд 8</vt:lpstr>
      <vt:lpstr>Слайд 9</vt:lpstr>
      <vt:lpstr>Слайд 10</vt:lpstr>
      <vt:lpstr>Слайд 11</vt:lpstr>
      <vt:lpstr>Слайд 12</vt:lpstr>
      <vt:lpstr>Россия на летних Олимпийских играх 2012 будет представлена как минимум в 13 видах спорта.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вампир</dc:creator>
  <cp:lastModifiedBy>Лариса</cp:lastModifiedBy>
  <cp:revision>37</cp:revision>
  <dcterms:created xsi:type="dcterms:W3CDTF">2012-04-29T19:52:56Z</dcterms:created>
  <dcterms:modified xsi:type="dcterms:W3CDTF">2012-05-31T10:06:47Z</dcterms:modified>
</cp:coreProperties>
</file>