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94660"/>
  </p:normalViewPr>
  <p:slideViewPr>
    <p:cSldViewPr>
      <p:cViewPr>
        <p:scale>
          <a:sx n="70" d="100"/>
          <a:sy n="70" d="100"/>
        </p:scale>
        <p:origin x="-1332" y="-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5F04E4-A932-4296-931E-C2FD59A225EF}" type="datetimeFigureOut">
              <a:rPr lang="ru-RU" smtClean="0"/>
              <a:pPr/>
              <a:t>28.05.2012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83FBD-52CF-4BA1-AA90-8C7013A3A31B}" type="slidenum">
              <a:rPr lang="ru-RU" smtClean="0"/>
              <a:pPr/>
              <a:t>‹#›</a:t>
            </a:fld>
            <a:endParaRPr lang="ru-RU"/>
          </a:p>
        </p:txBody>
      </p:sp>
    </p:spTree>
    <p:extLst>
      <p:ext uri="{BB962C8B-B14F-4D97-AF65-F5344CB8AC3E}">
        <p14:creationId xmlns="" xmlns:p14="http://schemas.microsoft.com/office/powerpoint/2010/main" val="287938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A83FBD-52CF-4BA1-AA90-8C7013A3A31B}" type="slidenum">
              <a:rPr lang="ru-RU" smtClean="0"/>
              <a:pPr/>
              <a:t>3</a:t>
            </a:fld>
            <a:endParaRPr lang="ru-RU"/>
          </a:p>
        </p:txBody>
      </p:sp>
    </p:spTree>
    <p:extLst>
      <p:ext uri="{BB962C8B-B14F-4D97-AF65-F5344CB8AC3E}">
        <p14:creationId xmlns="" xmlns:p14="http://schemas.microsoft.com/office/powerpoint/2010/main" val="158556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E80666-FB37-4B36-9149-507F3B0178E3}" type="datetimeFigureOut">
              <a:rPr lang="en-US" smtClean="0"/>
              <a:pPr/>
              <a:t>5/28/2012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5/28/2012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5/28/2012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5/28/2012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5/28/2012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E80666-FB37-4B36-9149-507F3B0178E3}" type="datetimeFigureOut">
              <a:rPr lang="en-US" smtClean="0"/>
              <a:pPr/>
              <a:t>5/28/2012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E80666-FB37-4B36-9149-507F3B0178E3}" type="datetimeFigureOut">
              <a:rPr lang="en-US" smtClean="0"/>
              <a:pPr/>
              <a:t>5/28/2012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5000" r="-15000"/>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5/28/2012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8760" y="2420888"/>
            <a:ext cx="936104" cy="494928"/>
          </a:xfrm>
        </p:spPr>
        <p:txBody>
          <a:bodyPr/>
          <a:lstStyle/>
          <a:p>
            <a:pPr marL="0" indent="0">
              <a:buNone/>
            </a:pPr>
            <a:endParaRPr lang="ru-RU" sz="1050" dirty="0"/>
          </a:p>
        </p:txBody>
      </p:sp>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467544" y="260648"/>
            <a:ext cx="8280920" cy="6210691"/>
          </a:xfrm>
          <a:prstGeom prst="rect">
            <a:avLst/>
          </a:prstGeom>
          <a:ln>
            <a:noFill/>
          </a:ln>
          <a:effectLst>
            <a:softEdge rad="112500"/>
          </a:effectLst>
        </p:spPr>
      </p:pic>
    </p:spTree>
    <p:extLst>
      <p:ext uri="{BB962C8B-B14F-4D97-AF65-F5344CB8AC3E}">
        <p14:creationId xmlns="" xmlns:p14="http://schemas.microsoft.com/office/powerpoint/2010/main" val="2554700118"/>
      </p:ext>
    </p:extLst>
  </p:cSld>
  <p:clrMapOvr>
    <a:masterClrMapping/>
  </p:clrMapOvr>
  <mc:AlternateContent xmlns:mc="http://schemas.openxmlformats.org/markup-compatibility/2006">
    <mc:Choice xmlns="" xmlns:p14="http://schemas.microsoft.com/office/powerpoint/2010/main" Requires="p14">
      <p:transition spd="slow" p14:dur="2000" advTm="6000"/>
    </mc:Choice>
    <mc:Fallback>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00" fill="hold"/>
                                        <p:tgtEl>
                                          <p:spTgt spid="4"/>
                                        </p:tgtEl>
                                        <p:attrNameLst>
                                          <p:attrName>ppt_w</p:attrName>
                                        </p:attrNameLst>
                                      </p:cBhvr>
                                      <p:tavLst>
                                        <p:tav tm="0">
                                          <p:val>
                                            <p:strVal val="4*#ppt_w"/>
                                          </p:val>
                                        </p:tav>
                                        <p:tav tm="100000">
                                          <p:val>
                                            <p:strVal val="#ppt_w"/>
                                          </p:val>
                                        </p:tav>
                                      </p:tavLst>
                                    </p:anim>
                                    <p:anim calcmode="lin" valueType="num">
                                      <p:cBhvr>
                                        <p:cTn id="8" dur="12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1200"/>
                            </p:stCondLst>
                            <p:childTnLst>
                              <p:par>
                                <p:cTn id="10" presetID="49" presetClass="exit" presetSubtype="0" accel="100000" fill="hold" nodeType="afterEffect">
                                  <p:stCondLst>
                                    <p:cond delay="1200"/>
                                  </p:stCondLst>
                                  <p:childTnLst>
                                    <p:anim calcmode="lin" valueType="num">
                                      <p:cBhvr>
                                        <p:cTn id="11" dur="900"/>
                                        <p:tgtEl>
                                          <p:spTgt spid="4"/>
                                        </p:tgtEl>
                                        <p:attrNameLst>
                                          <p:attrName>ppt_w</p:attrName>
                                        </p:attrNameLst>
                                      </p:cBhvr>
                                      <p:tavLst>
                                        <p:tav tm="0">
                                          <p:val>
                                            <p:strVal val="ppt_w"/>
                                          </p:val>
                                        </p:tav>
                                        <p:tav tm="100000">
                                          <p:val>
                                            <p:fltVal val="0"/>
                                          </p:val>
                                        </p:tav>
                                      </p:tavLst>
                                    </p:anim>
                                    <p:anim calcmode="lin" valueType="num">
                                      <p:cBhvr>
                                        <p:cTn id="12" dur="900"/>
                                        <p:tgtEl>
                                          <p:spTgt spid="4"/>
                                        </p:tgtEl>
                                        <p:attrNameLst>
                                          <p:attrName>ppt_h</p:attrName>
                                        </p:attrNameLst>
                                      </p:cBhvr>
                                      <p:tavLst>
                                        <p:tav tm="0">
                                          <p:val>
                                            <p:strVal val="ppt_h"/>
                                          </p:val>
                                        </p:tav>
                                        <p:tav tm="100000">
                                          <p:val>
                                            <p:fltVal val="0"/>
                                          </p:val>
                                        </p:tav>
                                      </p:tavLst>
                                    </p:anim>
                                    <p:anim calcmode="lin" valueType="num">
                                      <p:cBhvr>
                                        <p:cTn id="13" dur="900"/>
                                        <p:tgtEl>
                                          <p:spTgt spid="4"/>
                                        </p:tgtEl>
                                        <p:attrNameLst>
                                          <p:attrName>style.rotation</p:attrName>
                                        </p:attrNameLst>
                                      </p:cBhvr>
                                      <p:tavLst>
                                        <p:tav tm="0">
                                          <p:val>
                                            <p:fltVal val="0"/>
                                          </p:val>
                                        </p:tav>
                                        <p:tav tm="100000">
                                          <p:val>
                                            <p:fltVal val="360"/>
                                          </p:val>
                                        </p:tav>
                                      </p:tavLst>
                                    </p:anim>
                                    <p:animEffect transition="out" filter="fade">
                                      <p:cBhvr>
                                        <p:cTn id="14" dur="900"/>
                                        <p:tgtEl>
                                          <p:spTgt spid="4"/>
                                        </p:tgtEl>
                                      </p:cBhvr>
                                    </p:animEffect>
                                    <p:set>
                                      <p:cBhvr>
                                        <p:cTn id="15" dur="1" fill="hold">
                                          <p:stCondLst>
                                            <p:cond delay="8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1412776"/>
            <a:ext cx="5256584" cy="51411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68848" y="372598"/>
            <a:ext cx="2262159" cy="646331"/>
          </a:xfrm>
          <a:prstGeom prst="rect">
            <a:avLst/>
          </a:prstGeom>
          <a:solidFill>
            <a:schemeClr val="accent6">
              <a:lumMod val="60000"/>
              <a:lumOff val="40000"/>
            </a:schemeClr>
          </a:solidFill>
          <a:ln>
            <a:solidFill>
              <a:schemeClr val="tx1"/>
            </a:solidFill>
          </a:ln>
        </p:spPr>
        <p:txBody>
          <a:bodyPr wrap="none">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Basketball</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 name="Прямоугольник 2"/>
          <p:cNvSpPr/>
          <p:nvPr/>
        </p:nvSpPr>
        <p:spPr>
          <a:xfrm>
            <a:off x="5868144" y="372596"/>
            <a:ext cx="2272738" cy="646331"/>
          </a:xfrm>
          <a:prstGeom prst="rect">
            <a:avLst/>
          </a:prstGeom>
          <a:solidFill>
            <a:schemeClr val="accent6">
              <a:lumMod val="60000"/>
              <a:lumOff val="40000"/>
            </a:schemeClr>
          </a:solidFill>
          <a:ln>
            <a:solidFill>
              <a:schemeClr val="tx1"/>
            </a:solidFill>
          </a:ln>
        </p:spPr>
        <p:txBody>
          <a:bodyPr wrap="none">
            <a:spAutoFit/>
          </a:bodyPr>
          <a:lstStyle/>
          <a:p>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Volleyball</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074" name="Picture 2" descr="C:\Users\вампир\Desktop\ОЛИМПИЙСКИЕ ИГРЫ\баскетбол.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3631"/>
          <a:stretch/>
        </p:blipFill>
        <p:spPr bwMode="auto">
          <a:xfrm>
            <a:off x="2622083" y="3668838"/>
            <a:ext cx="744251" cy="72574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3075" name="Picture 3" descr="C:\Users\вампир\Desktop\ОЛИМПИЙСКИЕ ИГРЫ\волебол.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14919"/>
          <a:stretch/>
        </p:blipFill>
        <p:spPr bwMode="auto">
          <a:xfrm>
            <a:off x="3366334" y="4680721"/>
            <a:ext cx="704921" cy="66920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3076" name="Picture 4" descr="C:\Users\вампир\Desktop\ОЛИМПИЙСКИЕ ИГРЫ\оа.jpe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36096" y="4595530"/>
            <a:ext cx="2586583" cy="19658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077" name="Picture 5" descr="C:\Users\вампир\Desktop\ОЛИМПИЙСКИЕ ИГРЫ\c2f64dcb768a1dd8a49d9074e92c303b.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71999" y="1057061"/>
            <a:ext cx="4032449" cy="303191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078" name="Picture 6" descr="C:\Users\вампир\Desktop\ОЛИМПИЙСКИЕ ИГРЫ\17544.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16965" y="1306926"/>
            <a:ext cx="1899140" cy="2532186"/>
          </a:xfrm>
          <a:prstGeom prst="roundRect">
            <a:avLst>
              <a:gd name="adj" fmla="val 2457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3079" name="Picture 7" descr="C:\Users\вампир\Desktop\ОЛИМПИЙСКИЕ ИГРЫ\archive_47781_85.1092904435.10044.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73408" y="3501008"/>
            <a:ext cx="3527752" cy="3060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224798"/>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3074"/>
                                        </p:tgtEl>
                                      </p:cBhvr>
                                      <p:by x="400000" y="400000"/>
                                    </p:animScale>
                                  </p:childTnLst>
                                </p:cTn>
                              </p:par>
                              <p:par>
                                <p:cTn id="7" presetID="64" presetClass="path" presetSubtype="0" accel="50000" decel="50000" fill="hold" nodeType="withEffect">
                                  <p:stCondLst>
                                    <p:cond delay="0"/>
                                  </p:stCondLst>
                                  <p:childTnLst>
                                    <p:animMotion origin="layout" path="M 3.88889E-6 -4.54209E-6 L 3.88889E-6 -0.09435 " pathEditMode="relative" rAng="0" ptsTypes="AA">
                                      <p:cBhvr>
                                        <p:cTn id="8" dur="2000" fill="hold"/>
                                        <p:tgtEl>
                                          <p:spTgt spid="3074"/>
                                        </p:tgtEl>
                                        <p:attrNameLst>
                                          <p:attrName>ppt_x</p:attrName>
                                          <p:attrName>ppt_y</p:attrName>
                                        </p:attrNameLst>
                                      </p:cBhvr>
                                      <p:rCtr x="0" y="-4718"/>
                                    </p:animMotion>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3075"/>
                                        </p:tgtEl>
                                      </p:cBhvr>
                                      <p:by x="400000" y="400000"/>
                                    </p:animScale>
                                  </p:childTnLst>
                                </p:cTn>
                              </p:par>
                              <p:par>
                                <p:cTn id="12" presetID="64" presetClass="path" presetSubtype="0" accel="50000" decel="50000" fill="hold" nodeType="withEffect">
                                  <p:stCondLst>
                                    <p:cond delay="0"/>
                                  </p:stCondLst>
                                  <p:childTnLst>
                                    <p:animMotion origin="layout" path="M -8.33333E-7 -4.34783E-7 L 0.2507 -0.21855 " pathEditMode="relative" rAng="0" ptsTypes="AA">
                                      <p:cBhvr>
                                        <p:cTn id="13" dur="2000" fill="hold"/>
                                        <p:tgtEl>
                                          <p:spTgt spid="3075"/>
                                        </p:tgtEl>
                                        <p:attrNameLst>
                                          <p:attrName>ppt_x</p:attrName>
                                          <p:attrName>ppt_y</p:attrName>
                                        </p:attrNameLst>
                                      </p:cBhvr>
                                      <p:rCtr x="12535" y="-10939"/>
                                    </p:animMotion>
                                  </p:childTnLst>
                                </p:cTn>
                              </p:par>
                            </p:childTnLst>
                          </p:cTn>
                        </p:par>
                        <p:par>
                          <p:cTn id="14" fill="hold">
                            <p:stCondLst>
                              <p:cond delay="4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5000"/>
                            </p:stCondLst>
                            <p:childTnLst>
                              <p:par>
                                <p:cTn id="22" presetID="31"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6000"/>
                            </p:stCondLst>
                            <p:childTnLst>
                              <p:par>
                                <p:cTn id="29" presetID="26" presetClass="entr" presetSubtype="0" fill="hold" nodeType="after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wipe(down)">
                                      <p:cBhvr>
                                        <p:cTn id="31" dur="580">
                                          <p:stCondLst>
                                            <p:cond delay="0"/>
                                          </p:stCondLst>
                                        </p:cTn>
                                        <p:tgtEl>
                                          <p:spTgt spid="3078"/>
                                        </p:tgtEl>
                                      </p:cBhvr>
                                    </p:animEffect>
                                    <p:anim calcmode="lin" valueType="num">
                                      <p:cBhvr>
                                        <p:cTn id="32"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37" dur="26">
                                          <p:stCondLst>
                                            <p:cond delay="650"/>
                                          </p:stCondLst>
                                        </p:cTn>
                                        <p:tgtEl>
                                          <p:spTgt spid="3078"/>
                                        </p:tgtEl>
                                      </p:cBhvr>
                                      <p:to x="100000" y="60000"/>
                                    </p:animScale>
                                    <p:animScale>
                                      <p:cBhvr>
                                        <p:cTn id="38" dur="166" decel="50000">
                                          <p:stCondLst>
                                            <p:cond delay="676"/>
                                          </p:stCondLst>
                                        </p:cTn>
                                        <p:tgtEl>
                                          <p:spTgt spid="3078"/>
                                        </p:tgtEl>
                                      </p:cBhvr>
                                      <p:to x="100000" y="100000"/>
                                    </p:animScale>
                                    <p:animScale>
                                      <p:cBhvr>
                                        <p:cTn id="39" dur="26">
                                          <p:stCondLst>
                                            <p:cond delay="1312"/>
                                          </p:stCondLst>
                                        </p:cTn>
                                        <p:tgtEl>
                                          <p:spTgt spid="3078"/>
                                        </p:tgtEl>
                                      </p:cBhvr>
                                      <p:to x="100000" y="80000"/>
                                    </p:animScale>
                                    <p:animScale>
                                      <p:cBhvr>
                                        <p:cTn id="40" dur="166" decel="50000">
                                          <p:stCondLst>
                                            <p:cond delay="1338"/>
                                          </p:stCondLst>
                                        </p:cTn>
                                        <p:tgtEl>
                                          <p:spTgt spid="3078"/>
                                        </p:tgtEl>
                                      </p:cBhvr>
                                      <p:to x="100000" y="100000"/>
                                    </p:animScale>
                                    <p:animScale>
                                      <p:cBhvr>
                                        <p:cTn id="41" dur="26">
                                          <p:stCondLst>
                                            <p:cond delay="1642"/>
                                          </p:stCondLst>
                                        </p:cTn>
                                        <p:tgtEl>
                                          <p:spTgt spid="3078"/>
                                        </p:tgtEl>
                                      </p:cBhvr>
                                      <p:to x="100000" y="90000"/>
                                    </p:animScale>
                                    <p:animScale>
                                      <p:cBhvr>
                                        <p:cTn id="42" dur="166" decel="50000">
                                          <p:stCondLst>
                                            <p:cond delay="1668"/>
                                          </p:stCondLst>
                                        </p:cTn>
                                        <p:tgtEl>
                                          <p:spTgt spid="3078"/>
                                        </p:tgtEl>
                                      </p:cBhvr>
                                      <p:to x="100000" y="100000"/>
                                    </p:animScale>
                                    <p:animScale>
                                      <p:cBhvr>
                                        <p:cTn id="43" dur="26">
                                          <p:stCondLst>
                                            <p:cond delay="1808"/>
                                          </p:stCondLst>
                                        </p:cTn>
                                        <p:tgtEl>
                                          <p:spTgt spid="3078"/>
                                        </p:tgtEl>
                                      </p:cBhvr>
                                      <p:to x="100000" y="95000"/>
                                    </p:animScale>
                                    <p:animScale>
                                      <p:cBhvr>
                                        <p:cTn id="44" dur="166" decel="50000">
                                          <p:stCondLst>
                                            <p:cond delay="1834"/>
                                          </p:stCondLst>
                                        </p:cTn>
                                        <p:tgtEl>
                                          <p:spTgt spid="3078"/>
                                        </p:tgtEl>
                                      </p:cBhvr>
                                      <p:to x="100000" y="100000"/>
                                    </p:animScale>
                                  </p:childTnLst>
                                </p:cTn>
                              </p:par>
                            </p:childTnLst>
                          </p:cTn>
                        </p:par>
                        <p:par>
                          <p:cTn id="45" fill="hold">
                            <p:stCondLst>
                              <p:cond delay="8000"/>
                            </p:stCondLst>
                            <p:childTnLst>
                              <p:par>
                                <p:cTn id="46" presetID="26" presetClass="entr" presetSubtype="0" fill="hold" nodeType="afterEffect">
                                  <p:stCondLst>
                                    <p:cond delay="0"/>
                                  </p:stCondLst>
                                  <p:childTnLst>
                                    <p:set>
                                      <p:cBhvr>
                                        <p:cTn id="47" dur="1" fill="hold">
                                          <p:stCondLst>
                                            <p:cond delay="0"/>
                                          </p:stCondLst>
                                        </p:cTn>
                                        <p:tgtEl>
                                          <p:spTgt spid="3077"/>
                                        </p:tgtEl>
                                        <p:attrNameLst>
                                          <p:attrName>style.visibility</p:attrName>
                                        </p:attrNameLst>
                                      </p:cBhvr>
                                      <p:to>
                                        <p:strVal val="visible"/>
                                      </p:to>
                                    </p:set>
                                    <p:animEffect transition="in" filter="wipe(down)">
                                      <p:cBhvr>
                                        <p:cTn id="48" dur="580">
                                          <p:stCondLst>
                                            <p:cond delay="0"/>
                                          </p:stCondLst>
                                        </p:cTn>
                                        <p:tgtEl>
                                          <p:spTgt spid="3077"/>
                                        </p:tgtEl>
                                      </p:cBhvr>
                                    </p:animEffect>
                                    <p:anim calcmode="lin" valueType="num">
                                      <p:cBhvr>
                                        <p:cTn id="49"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54" dur="26">
                                          <p:stCondLst>
                                            <p:cond delay="650"/>
                                          </p:stCondLst>
                                        </p:cTn>
                                        <p:tgtEl>
                                          <p:spTgt spid="3077"/>
                                        </p:tgtEl>
                                      </p:cBhvr>
                                      <p:to x="100000" y="60000"/>
                                    </p:animScale>
                                    <p:animScale>
                                      <p:cBhvr>
                                        <p:cTn id="55" dur="166" decel="50000">
                                          <p:stCondLst>
                                            <p:cond delay="676"/>
                                          </p:stCondLst>
                                        </p:cTn>
                                        <p:tgtEl>
                                          <p:spTgt spid="3077"/>
                                        </p:tgtEl>
                                      </p:cBhvr>
                                      <p:to x="100000" y="100000"/>
                                    </p:animScale>
                                    <p:animScale>
                                      <p:cBhvr>
                                        <p:cTn id="56" dur="26">
                                          <p:stCondLst>
                                            <p:cond delay="1312"/>
                                          </p:stCondLst>
                                        </p:cTn>
                                        <p:tgtEl>
                                          <p:spTgt spid="3077"/>
                                        </p:tgtEl>
                                      </p:cBhvr>
                                      <p:to x="100000" y="80000"/>
                                    </p:animScale>
                                    <p:animScale>
                                      <p:cBhvr>
                                        <p:cTn id="57" dur="166" decel="50000">
                                          <p:stCondLst>
                                            <p:cond delay="1338"/>
                                          </p:stCondLst>
                                        </p:cTn>
                                        <p:tgtEl>
                                          <p:spTgt spid="3077"/>
                                        </p:tgtEl>
                                      </p:cBhvr>
                                      <p:to x="100000" y="100000"/>
                                    </p:animScale>
                                    <p:animScale>
                                      <p:cBhvr>
                                        <p:cTn id="58" dur="26">
                                          <p:stCondLst>
                                            <p:cond delay="1642"/>
                                          </p:stCondLst>
                                        </p:cTn>
                                        <p:tgtEl>
                                          <p:spTgt spid="3077"/>
                                        </p:tgtEl>
                                      </p:cBhvr>
                                      <p:to x="100000" y="90000"/>
                                    </p:animScale>
                                    <p:animScale>
                                      <p:cBhvr>
                                        <p:cTn id="59" dur="166" decel="50000">
                                          <p:stCondLst>
                                            <p:cond delay="1668"/>
                                          </p:stCondLst>
                                        </p:cTn>
                                        <p:tgtEl>
                                          <p:spTgt spid="3077"/>
                                        </p:tgtEl>
                                      </p:cBhvr>
                                      <p:to x="100000" y="100000"/>
                                    </p:animScale>
                                    <p:animScale>
                                      <p:cBhvr>
                                        <p:cTn id="60" dur="26">
                                          <p:stCondLst>
                                            <p:cond delay="1808"/>
                                          </p:stCondLst>
                                        </p:cTn>
                                        <p:tgtEl>
                                          <p:spTgt spid="3077"/>
                                        </p:tgtEl>
                                      </p:cBhvr>
                                      <p:to x="100000" y="95000"/>
                                    </p:animScale>
                                    <p:animScale>
                                      <p:cBhvr>
                                        <p:cTn id="61" dur="166" decel="50000">
                                          <p:stCondLst>
                                            <p:cond delay="1834"/>
                                          </p:stCondLst>
                                        </p:cTn>
                                        <p:tgtEl>
                                          <p:spTgt spid="3077"/>
                                        </p:tgtEl>
                                      </p:cBhvr>
                                      <p:to x="100000" y="100000"/>
                                    </p:animScale>
                                  </p:childTnLst>
                                </p:cTn>
                              </p:par>
                            </p:childTnLst>
                          </p:cTn>
                        </p:par>
                        <p:par>
                          <p:cTn id="62" fill="hold">
                            <p:stCondLst>
                              <p:cond delay="10000"/>
                            </p:stCondLst>
                            <p:childTnLst>
                              <p:par>
                                <p:cTn id="63" presetID="26" presetClass="entr" presetSubtype="0" fill="hold" nodeType="afterEffect">
                                  <p:stCondLst>
                                    <p:cond delay="0"/>
                                  </p:stCondLst>
                                  <p:childTnLst>
                                    <p:set>
                                      <p:cBhvr>
                                        <p:cTn id="64" dur="1" fill="hold">
                                          <p:stCondLst>
                                            <p:cond delay="0"/>
                                          </p:stCondLst>
                                        </p:cTn>
                                        <p:tgtEl>
                                          <p:spTgt spid="3079"/>
                                        </p:tgtEl>
                                        <p:attrNameLst>
                                          <p:attrName>style.visibility</p:attrName>
                                        </p:attrNameLst>
                                      </p:cBhvr>
                                      <p:to>
                                        <p:strVal val="visible"/>
                                      </p:to>
                                    </p:set>
                                    <p:animEffect transition="in" filter="wipe(down)">
                                      <p:cBhvr>
                                        <p:cTn id="65" dur="580">
                                          <p:stCondLst>
                                            <p:cond delay="0"/>
                                          </p:stCondLst>
                                        </p:cTn>
                                        <p:tgtEl>
                                          <p:spTgt spid="3079"/>
                                        </p:tgtEl>
                                      </p:cBhvr>
                                    </p:animEffect>
                                    <p:anim calcmode="lin" valueType="num">
                                      <p:cBhvr>
                                        <p:cTn id="66" dur="1822" tmFilter="0,0; 0.14,0.36; 0.43,0.73; 0.71,0.91; 1.0,1.0">
                                          <p:stCondLst>
                                            <p:cond delay="0"/>
                                          </p:stCondLst>
                                        </p:cTn>
                                        <p:tgtEl>
                                          <p:spTgt spid="307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07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07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07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079"/>
                                        </p:tgtEl>
                                        <p:attrNameLst>
                                          <p:attrName>ppt_y</p:attrName>
                                        </p:attrNameLst>
                                      </p:cBhvr>
                                      <p:tavLst>
                                        <p:tav tm="0" fmla="#ppt_y-sin(pi*$)/81">
                                          <p:val>
                                            <p:fltVal val="0"/>
                                          </p:val>
                                        </p:tav>
                                        <p:tav tm="100000">
                                          <p:val>
                                            <p:fltVal val="1"/>
                                          </p:val>
                                        </p:tav>
                                      </p:tavLst>
                                    </p:anim>
                                    <p:animScale>
                                      <p:cBhvr>
                                        <p:cTn id="71" dur="26">
                                          <p:stCondLst>
                                            <p:cond delay="650"/>
                                          </p:stCondLst>
                                        </p:cTn>
                                        <p:tgtEl>
                                          <p:spTgt spid="3079"/>
                                        </p:tgtEl>
                                      </p:cBhvr>
                                      <p:to x="100000" y="60000"/>
                                    </p:animScale>
                                    <p:animScale>
                                      <p:cBhvr>
                                        <p:cTn id="72" dur="166" decel="50000">
                                          <p:stCondLst>
                                            <p:cond delay="676"/>
                                          </p:stCondLst>
                                        </p:cTn>
                                        <p:tgtEl>
                                          <p:spTgt spid="3079"/>
                                        </p:tgtEl>
                                      </p:cBhvr>
                                      <p:to x="100000" y="100000"/>
                                    </p:animScale>
                                    <p:animScale>
                                      <p:cBhvr>
                                        <p:cTn id="73" dur="26">
                                          <p:stCondLst>
                                            <p:cond delay="1312"/>
                                          </p:stCondLst>
                                        </p:cTn>
                                        <p:tgtEl>
                                          <p:spTgt spid="3079"/>
                                        </p:tgtEl>
                                      </p:cBhvr>
                                      <p:to x="100000" y="80000"/>
                                    </p:animScale>
                                    <p:animScale>
                                      <p:cBhvr>
                                        <p:cTn id="74" dur="166" decel="50000">
                                          <p:stCondLst>
                                            <p:cond delay="1338"/>
                                          </p:stCondLst>
                                        </p:cTn>
                                        <p:tgtEl>
                                          <p:spTgt spid="3079"/>
                                        </p:tgtEl>
                                      </p:cBhvr>
                                      <p:to x="100000" y="100000"/>
                                    </p:animScale>
                                    <p:animScale>
                                      <p:cBhvr>
                                        <p:cTn id="75" dur="26">
                                          <p:stCondLst>
                                            <p:cond delay="1642"/>
                                          </p:stCondLst>
                                        </p:cTn>
                                        <p:tgtEl>
                                          <p:spTgt spid="3079"/>
                                        </p:tgtEl>
                                      </p:cBhvr>
                                      <p:to x="100000" y="90000"/>
                                    </p:animScale>
                                    <p:animScale>
                                      <p:cBhvr>
                                        <p:cTn id="76" dur="166" decel="50000">
                                          <p:stCondLst>
                                            <p:cond delay="1668"/>
                                          </p:stCondLst>
                                        </p:cTn>
                                        <p:tgtEl>
                                          <p:spTgt spid="3079"/>
                                        </p:tgtEl>
                                      </p:cBhvr>
                                      <p:to x="100000" y="100000"/>
                                    </p:animScale>
                                    <p:animScale>
                                      <p:cBhvr>
                                        <p:cTn id="77" dur="26">
                                          <p:stCondLst>
                                            <p:cond delay="1808"/>
                                          </p:stCondLst>
                                        </p:cTn>
                                        <p:tgtEl>
                                          <p:spTgt spid="3079"/>
                                        </p:tgtEl>
                                      </p:cBhvr>
                                      <p:to x="100000" y="95000"/>
                                    </p:animScale>
                                    <p:animScale>
                                      <p:cBhvr>
                                        <p:cTn id="78" dur="166" decel="50000">
                                          <p:stCondLst>
                                            <p:cond delay="1834"/>
                                          </p:stCondLst>
                                        </p:cTn>
                                        <p:tgtEl>
                                          <p:spTgt spid="3079"/>
                                        </p:tgtEl>
                                      </p:cBhvr>
                                      <p:to x="100000" y="100000"/>
                                    </p:animScale>
                                  </p:childTnLst>
                                </p:cTn>
                              </p:par>
                            </p:childTnLst>
                          </p:cTn>
                        </p:par>
                        <p:par>
                          <p:cTn id="79" fill="hold">
                            <p:stCondLst>
                              <p:cond delay="12000"/>
                            </p:stCondLst>
                            <p:childTnLst>
                              <p:par>
                                <p:cTn id="80" presetID="26" presetClass="entr" presetSubtype="0" fill="hold" nodeType="afterEffect">
                                  <p:stCondLst>
                                    <p:cond delay="0"/>
                                  </p:stCondLst>
                                  <p:childTnLst>
                                    <p:set>
                                      <p:cBhvr>
                                        <p:cTn id="81" dur="1" fill="hold">
                                          <p:stCondLst>
                                            <p:cond delay="0"/>
                                          </p:stCondLst>
                                        </p:cTn>
                                        <p:tgtEl>
                                          <p:spTgt spid="3076"/>
                                        </p:tgtEl>
                                        <p:attrNameLst>
                                          <p:attrName>style.visibility</p:attrName>
                                        </p:attrNameLst>
                                      </p:cBhvr>
                                      <p:to>
                                        <p:strVal val="visible"/>
                                      </p:to>
                                    </p:set>
                                    <p:animEffect transition="in" filter="wipe(down)">
                                      <p:cBhvr>
                                        <p:cTn id="82" dur="580">
                                          <p:stCondLst>
                                            <p:cond delay="0"/>
                                          </p:stCondLst>
                                        </p:cTn>
                                        <p:tgtEl>
                                          <p:spTgt spid="3076"/>
                                        </p:tgtEl>
                                      </p:cBhvr>
                                    </p:animEffect>
                                    <p:anim calcmode="lin" valueType="num">
                                      <p:cBhvr>
                                        <p:cTn id="83"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88" dur="26">
                                          <p:stCondLst>
                                            <p:cond delay="650"/>
                                          </p:stCondLst>
                                        </p:cTn>
                                        <p:tgtEl>
                                          <p:spTgt spid="3076"/>
                                        </p:tgtEl>
                                      </p:cBhvr>
                                      <p:to x="100000" y="60000"/>
                                    </p:animScale>
                                    <p:animScale>
                                      <p:cBhvr>
                                        <p:cTn id="89" dur="166" decel="50000">
                                          <p:stCondLst>
                                            <p:cond delay="676"/>
                                          </p:stCondLst>
                                        </p:cTn>
                                        <p:tgtEl>
                                          <p:spTgt spid="3076"/>
                                        </p:tgtEl>
                                      </p:cBhvr>
                                      <p:to x="100000" y="100000"/>
                                    </p:animScale>
                                    <p:animScale>
                                      <p:cBhvr>
                                        <p:cTn id="90" dur="26">
                                          <p:stCondLst>
                                            <p:cond delay="1312"/>
                                          </p:stCondLst>
                                        </p:cTn>
                                        <p:tgtEl>
                                          <p:spTgt spid="3076"/>
                                        </p:tgtEl>
                                      </p:cBhvr>
                                      <p:to x="100000" y="80000"/>
                                    </p:animScale>
                                    <p:animScale>
                                      <p:cBhvr>
                                        <p:cTn id="91" dur="166" decel="50000">
                                          <p:stCondLst>
                                            <p:cond delay="1338"/>
                                          </p:stCondLst>
                                        </p:cTn>
                                        <p:tgtEl>
                                          <p:spTgt spid="3076"/>
                                        </p:tgtEl>
                                      </p:cBhvr>
                                      <p:to x="100000" y="100000"/>
                                    </p:animScale>
                                    <p:animScale>
                                      <p:cBhvr>
                                        <p:cTn id="92" dur="26">
                                          <p:stCondLst>
                                            <p:cond delay="1642"/>
                                          </p:stCondLst>
                                        </p:cTn>
                                        <p:tgtEl>
                                          <p:spTgt spid="3076"/>
                                        </p:tgtEl>
                                      </p:cBhvr>
                                      <p:to x="100000" y="90000"/>
                                    </p:animScale>
                                    <p:animScale>
                                      <p:cBhvr>
                                        <p:cTn id="93" dur="166" decel="50000">
                                          <p:stCondLst>
                                            <p:cond delay="1668"/>
                                          </p:stCondLst>
                                        </p:cTn>
                                        <p:tgtEl>
                                          <p:spTgt spid="3076"/>
                                        </p:tgtEl>
                                      </p:cBhvr>
                                      <p:to x="100000" y="100000"/>
                                    </p:animScale>
                                    <p:animScale>
                                      <p:cBhvr>
                                        <p:cTn id="94" dur="26">
                                          <p:stCondLst>
                                            <p:cond delay="1808"/>
                                          </p:stCondLst>
                                        </p:cTn>
                                        <p:tgtEl>
                                          <p:spTgt spid="3076"/>
                                        </p:tgtEl>
                                      </p:cBhvr>
                                      <p:to x="100000" y="95000"/>
                                    </p:animScale>
                                    <p:animScale>
                                      <p:cBhvr>
                                        <p:cTn id="95"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1412776"/>
            <a:ext cx="5256584" cy="51411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070277" y="404663"/>
            <a:ext cx="2566023" cy="646331"/>
          </a:xfrm>
          <a:prstGeom prst="rect">
            <a:avLst/>
          </a:prstGeom>
          <a:solidFill>
            <a:srgbClr val="FFFF00"/>
          </a:solidFill>
          <a:ln>
            <a:solidFill>
              <a:schemeClr val="tx1"/>
            </a:solidFill>
          </a:ln>
        </p:spPr>
        <p:txBody>
          <a:bodyPr wrap="none">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Table tennis</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pic>
        <p:nvPicPr>
          <p:cNvPr id="4098" name="Picture 2" descr="C:\Users\вампир\Desktop\ОЛИМПИЙСКИЕ ИГРЫ\тенис.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5862"/>
          <a:stretch/>
        </p:blipFill>
        <p:spPr bwMode="auto">
          <a:xfrm>
            <a:off x="3360045" y="3645025"/>
            <a:ext cx="749994" cy="72226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4099" name="Picture 3" descr="C:\Users\вампир\Desktop\ОЛИМПИЙСКИЕ ИГРЫ\default.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140" y="1412776"/>
            <a:ext cx="3180978" cy="3180978"/>
          </a:xfrm>
          <a:prstGeom prst="roundRect">
            <a:avLst>
              <a:gd name="adj" fmla="val 16667"/>
            </a:avLst>
          </a:prstGeom>
          <a:ln>
            <a:noFill/>
          </a:ln>
          <a:effectLst>
            <a:outerShdw blurRad="76200" dist="38100" dir="7800000" algn="tl" rotWithShape="0">
              <a:srgbClr val="000000">
                <a:alpha val="40000"/>
              </a:srgbClr>
            </a:outerShdw>
          </a:effectLst>
          <a:scene3d>
            <a:camera prst="perspectiveHeroicExtremeRightFacing"/>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4100" name="Picture 4" descr="C:\Users\вампир\Desktop\ОЛИМПИЙСКИЕ ИГРЫ\b05.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1069" t="8893" r="9404" b="10261"/>
          <a:stretch/>
        </p:blipFill>
        <p:spPr bwMode="auto">
          <a:xfrm>
            <a:off x="3858547" y="4367285"/>
            <a:ext cx="2448272" cy="1991080"/>
          </a:xfrm>
          <a:prstGeom prst="roundRect">
            <a:avLst>
              <a:gd name="adj" fmla="val 16667"/>
            </a:avLst>
          </a:prstGeom>
          <a:ln>
            <a:noFill/>
          </a:ln>
          <a:effectLst>
            <a:outerShdw blurRad="76200" dist="38100" dir="7800000" algn="tl" rotWithShape="0">
              <a:srgbClr val="000000">
                <a:alpha val="40000"/>
              </a:srgbClr>
            </a:outerShdw>
          </a:effectLst>
          <a:scene3d>
            <a:camera prst="perspectiveAbove"/>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4101" name="Picture 5" descr="C:\Users\вампир\Desktop\ОЛИМПИЙСКИЕ ИГРЫ\b04.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3035" t="8892" r="3432" b="7276"/>
          <a:stretch/>
        </p:blipFill>
        <p:spPr bwMode="auto">
          <a:xfrm>
            <a:off x="5436096" y="1853441"/>
            <a:ext cx="3207224" cy="2299648"/>
          </a:xfrm>
          <a:prstGeom prst="roundRect">
            <a:avLst>
              <a:gd name="adj" fmla="val 16667"/>
            </a:avLst>
          </a:prstGeom>
          <a:ln>
            <a:noFill/>
          </a:ln>
          <a:effectLst>
            <a:outerShdw blurRad="76200" dist="38100" dir="7800000" algn="tl" rotWithShape="0">
              <a:srgbClr val="000000">
                <a:alpha val="40000"/>
              </a:srgbClr>
            </a:outerShdw>
          </a:effectLst>
          <a:scene3d>
            <a:camera prst="perspectiveLef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186255"/>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098"/>
                                        </p:tgtEl>
                                      </p:cBhvr>
                                      <p:by x="400000" y="400000"/>
                                    </p:animScale>
                                  </p:childTnLst>
                                </p:cTn>
                              </p:par>
                              <p:par>
                                <p:cTn id="7" presetID="64" presetClass="path" presetSubtype="0" accel="50000" decel="50000" fill="hold" nodeType="withEffect">
                                  <p:stCondLst>
                                    <p:cond delay="0"/>
                                  </p:stCondLst>
                                  <p:childTnLst>
                                    <p:animMotion origin="layout" path="M 3.05556E-6 1.10083E-6 L 0.08368 -0.11286 " pathEditMode="relative" rAng="0" ptsTypes="AA">
                                      <p:cBhvr>
                                        <p:cTn id="8" dur="2000" fill="hold"/>
                                        <p:tgtEl>
                                          <p:spTgt spid="4098"/>
                                        </p:tgtEl>
                                        <p:attrNameLst>
                                          <p:attrName>ppt_x</p:attrName>
                                          <p:attrName>ppt_y</p:attrName>
                                        </p:attrNameLst>
                                      </p:cBhvr>
                                      <p:rCtr x="4184" y="-5643"/>
                                    </p:animMotion>
                                  </p:childTnLst>
                                </p:cTn>
                              </p:par>
                            </p:childTnLst>
                          </p:cTn>
                        </p:par>
                        <p:par>
                          <p:cTn id="9" fill="hold">
                            <p:stCondLst>
                              <p:cond delay="2000"/>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wipe(down)">
                                      <p:cBhvr>
                                        <p:cTn id="19" dur="580">
                                          <p:stCondLst>
                                            <p:cond delay="0"/>
                                          </p:stCondLst>
                                        </p:cTn>
                                        <p:tgtEl>
                                          <p:spTgt spid="4099"/>
                                        </p:tgtEl>
                                      </p:cBhvr>
                                    </p:animEffect>
                                    <p:anim calcmode="lin" valueType="num">
                                      <p:cBhvr>
                                        <p:cTn id="20"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25" dur="26">
                                          <p:stCondLst>
                                            <p:cond delay="650"/>
                                          </p:stCondLst>
                                        </p:cTn>
                                        <p:tgtEl>
                                          <p:spTgt spid="4099"/>
                                        </p:tgtEl>
                                      </p:cBhvr>
                                      <p:to x="100000" y="60000"/>
                                    </p:animScale>
                                    <p:animScale>
                                      <p:cBhvr>
                                        <p:cTn id="26" dur="166" decel="50000">
                                          <p:stCondLst>
                                            <p:cond delay="676"/>
                                          </p:stCondLst>
                                        </p:cTn>
                                        <p:tgtEl>
                                          <p:spTgt spid="4099"/>
                                        </p:tgtEl>
                                      </p:cBhvr>
                                      <p:to x="100000" y="100000"/>
                                    </p:animScale>
                                    <p:animScale>
                                      <p:cBhvr>
                                        <p:cTn id="27" dur="26">
                                          <p:stCondLst>
                                            <p:cond delay="1312"/>
                                          </p:stCondLst>
                                        </p:cTn>
                                        <p:tgtEl>
                                          <p:spTgt spid="4099"/>
                                        </p:tgtEl>
                                      </p:cBhvr>
                                      <p:to x="100000" y="80000"/>
                                    </p:animScale>
                                    <p:animScale>
                                      <p:cBhvr>
                                        <p:cTn id="28" dur="166" decel="50000">
                                          <p:stCondLst>
                                            <p:cond delay="1338"/>
                                          </p:stCondLst>
                                        </p:cTn>
                                        <p:tgtEl>
                                          <p:spTgt spid="4099"/>
                                        </p:tgtEl>
                                      </p:cBhvr>
                                      <p:to x="100000" y="100000"/>
                                    </p:animScale>
                                    <p:animScale>
                                      <p:cBhvr>
                                        <p:cTn id="29" dur="26">
                                          <p:stCondLst>
                                            <p:cond delay="1642"/>
                                          </p:stCondLst>
                                        </p:cTn>
                                        <p:tgtEl>
                                          <p:spTgt spid="4099"/>
                                        </p:tgtEl>
                                      </p:cBhvr>
                                      <p:to x="100000" y="90000"/>
                                    </p:animScale>
                                    <p:animScale>
                                      <p:cBhvr>
                                        <p:cTn id="30" dur="166" decel="50000">
                                          <p:stCondLst>
                                            <p:cond delay="1668"/>
                                          </p:stCondLst>
                                        </p:cTn>
                                        <p:tgtEl>
                                          <p:spTgt spid="4099"/>
                                        </p:tgtEl>
                                      </p:cBhvr>
                                      <p:to x="100000" y="100000"/>
                                    </p:animScale>
                                    <p:animScale>
                                      <p:cBhvr>
                                        <p:cTn id="31" dur="26">
                                          <p:stCondLst>
                                            <p:cond delay="1808"/>
                                          </p:stCondLst>
                                        </p:cTn>
                                        <p:tgtEl>
                                          <p:spTgt spid="4099"/>
                                        </p:tgtEl>
                                      </p:cBhvr>
                                      <p:to x="100000" y="95000"/>
                                    </p:animScale>
                                    <p:animScale>
                                      <p:cBhvr>
                                        <p:cTn id="32" dur="166" decel="50000">
                                          <p:stCondLst>
                                            <p:cond delay="1834"/>
                                          </p:stCondLst>
                                        </p:cTn>
                                        <p:tgtEl>
                                          <p:spTgt spid="4099"/>
                                        </p:tgtEl>
                                      </p:cBhvr>
                                      <p:to x="100000" y="100000"/>
                                    </p:animScale>
                                  </p:childTnLst>
                                </p:cTn>
                              </p:par>
                            </p:childTnLst>
                          </p:cTn>
                        </p:par>
                        <p:par>
                          <p:cTn id="33" fill="hold">
                            <p:stCondLst>
                              <p:cond delay="5000"/>
                            </p:stCondLst>
                            <p:childTnLst>
                              <p:par>
                                <p:cTn id="34" presetID="26" presetClass="entr" presetSubtype="0" fill="hold" nodeType="afterEffect">
                                  <p:stCondLst>
                                    <p:cond delay="0"/>
                                  </p:stCondLst>
                                  <p:childTnLst>
                                    <p:set>
                                      <p:cBhvr>
                                        <p:cTn id="35" dur="1" fill="hold">
                                          <p:stCondLst>
                                            <p:cond delay="0"/>
                                          </p:stCondLst>
                                        </p:cTn>
                                        <p:tgtEl>
                                          <p:spTgt spid="4100"/>
                                        </p:tgtEl>
                                        <p:attrNameLst>
                                          <p:attrName>style.visibility</p:attrName>
                                        </p:attrNameLst>
                                      </p:cBhvr>
                                      <p:to>
                                        <p:strVal val="visible"/>
                                      </p:to>
                                    </p:set>
                                    <p:animEffect transition="in" filter="wipe(down)">
                                      <p:cBhvr>
                                        <p:cTn id="36" dur="580">
                                          <p:stCondLst>
                                            <p:cond delay="0"/>
                                          </p:stCondLst>
                                        </p:cTn>
                                        <p:tgtEl>
                                          <p:spTgt spid="4100"/>
                                        </p:tgtEl>
                                      </p:cBhvr>
                                    </p:animEffect>
                                    <p:anim calcmode="lin" valueType="num">
                                      <p:cBhvr>
                                        <p:cTn id="37"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42" dur="26">
                                          <p:stCondLst>
                                            <p:cond delay="650"/>
                                          </p:stCondLst>
                                        </p:cTn>
                                        <p:tgtEl>
                                          <p:spTgt spid="4100"/>
                                        </p:tgtEl>
                                      </p:cBhvr>
                                      <p:to x="100000" y="60000"/>
                                    </p:animScale>
                                    <p:animScale>
                                      <p:cBhvr>
                                        <p:cTn id="43" dur="166" decel="50000">
                                          <p:stCondLst>
                                            <p:cond delay="676"/>
                                          </p:stCondLst>
                                        </p:cTn>
                                        <p:tgtEl>
                                          <p:spTgt spid="4100"/>
                                        </p:tgtEl>
                                      </p:cBhvr>
                                      <p:to x="100000" y="100000"/>
                                    </p:animScale>
                                    <p:animScale>
                                      <p:cBhvr>
                                        <p:cTn id="44" dur="26">
                                          <p:stCondLst>
                                            <p:cond delay="1312"/>
                                          </p:stCondLst>
                                        </p:cTn>
                                        <p:tgtEl>
                                          <p:spTgt spid="4100"/>
                                        </p:tgtEl>
                                      </p:cBhvr>
                                      <p:to x="100000" y="80000"/>
                                    </p:animScale>
                                    <p:animScale>
                                      <p:cBhvr>
                                        <p:cTn id="45" dur="166" decel="50000">
                                          <p:stCondLst>
                                            <p:cond delay="1338"/>
                                          </p:stCondLst>
                                        </p:cTn>
                                        <p:tgtEl>
                                          <p:spTgt spid="4100"/>
                                        </p:tgtEl>
                                      </p:cBhvr>
                                      <p:to x="100000" y="100000"/>
                                    </p:animScale>
                                    <p:animScale>
                                      <p:cBhvr>
                                        <p:cTn id="46" dur="26">
                                          <p:stCondLst>
                                            <p:cond delay="1642"/>
                                          </p:stCondLst>
                                        </p:cTn>
                                        <p:tgtEl>
                                          <p:spTgt spid="4100"/>
                                        </p:tgtEl>
                                      </p:cBhvr>
                                      <p:to x="100000" y="90000"/>
                                    </p:animScale>
                                    <p:animScale>
                                      <p:cBhvr>
                                        <p:cTn id="47" dur="166" decel="50000">
                                          <p:stCondLst>
                                            <p:cond delay="1668"/>
                                          </p:stCondLst>
                                        </p:cTn>
                                        <p:tgtEl>
                                          <p:spTgt spid="4100"/>
                                        </p:tgtEl>
                                      </p:cBhvr>
                                      <p:to x="100000" y="100000"/>
                                    </p:animScale>
                                    <p:animScale>
                                      <p:cBhvr>
                                        <p:cTn id="48" dur="26">
                                          <p:stCondLst>
                                            <p:cond delay="1808"/>
                                          </p:stCondLst>
                                        </p:cTn>
                                        <p:tgtEl>
                                          <p:spTgt spid="4100"/>
                                        </p:tgtEl>
                                      </p:cBhvr>
                                      <p:to x="100000" y="95000"/>
                                    </p:animScale>
                                    <p:animScale>
                                      <p:cBhvr>
                                        <p:cTn id="49" dur="166" decel="50000">
                                          <p:stCondLst>
                                            <p:cond delay="1834"/>
                                          </p:stCondLst>
                                        </p:cTn>
                                        <p:tgtEl>
                                          <p:spTgt spid="4100"/>
                                        </p:tgtEl>
                                      </p:cBhvr>
                                      <p:to x="100000" y="100000"/>
                                    </p:animScale>
                                  </p:childTnLst>
                                </p:cTn>
                              </p:par>
                            </p:childTnLst>
                          </p:cTn>
                        </p:par>
                        <p:par>
                          <p:cTn id="50" fill="hold">
                            <p:stCondLst>
                              <p:cond delay="7000"/>
                            </p:stCondLst>
                            <p:childTnLst>
                              <p:par>
                                <p:cTn id="51" presetID="26" presetClass="entr" presetSubtype="0" fill="hold" nodeType="afterEffect">
                                  <p:stCondLst>
                                    <p:cond delay="0"/>
                                  </p:stCondLst>
                                  <p:childTnLst>
                                    <p:set>
                                      <p:cBhvr>
                                        <p:cTn id="52" dur="1" fill="hold">
                                          <p:stCondLst>
                                            <p:cond delay="0"/>
                                          </p:stCondLst>
                                        </p:cTn>
                                        <p:tgtEl>
                                          <p:spTgt spid="4101"/>
                                        </p:tgtEl>
                                        <p:attrNameLst>
                                          <p:attrName>style.visibility</p:attrName>
                                        </p:attrNameLst>
                                      </p:cBhvr>
                                      <p:to>
                                        <p:strVal val="visible"/>
                                      </p:to>
                                    </p:set>
                                    <p:animEffect transition="in" filter="wipe(down)">
                                      <p:cBhvr>
                                        <p:cTn id="53" dur="580">
                                          <p:stCondLst>
                                            <p:cond delay="0"/>
                                          </p:stCondLst>
                                        </p:cTn>
                                        <p:tgtEl>
                                          <p:spTgt spid="4101"/>
                                        </p:tgtEl>
                                      </p:cBhvr>
                                    </p:animEffect>
                                    <p:anim calcmode="lin" valueType="num">
                                      <p:cBhvr>
                                        <p:cTn id="54" dur="1822" tmFilter="0,0; 0.14,0.36; 0.43,0.73; 0.71,0.91; 1.0,1.0">
                                          <p:stCondLst>
                                            <p:cond delay="0"/>
                                          </p:stCondLst>
                                        </p:cTn>
                                        <p:tgtEl>
                                          <p:spTgt spid="410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10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10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10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101"/>
                                        </p:tgtEl>
                                        <p:attrNameLst>
                                          <p:attrName>ppt_y</p:attrName>
                                        </p:attrNameLst>
                                      </p:cBhvr>
                                      <p:tavLst>
                                        <p:tav tm="0" fmla="#ppt_y-sin(pi*$)/81">
                                          <p:val>
                                            <p:fltVal val="0"/>
                                          </p:val>
                                        </p:tav>
                                        <p:tav tm="100000">
                                          <p:val>
                                            <p:fltVal val="1"/>
                                          </p:val>
                                        </p:tav>
                                      </p:tavLst>
                                    </p:anim>
                                    <p:animScale>
                                      <p:cBhvr>
                                        <p:cTn id="59" dur="26">
                                          <p:stCondLst>
                                            <p:cond delay="650"/>
                                          </p:stCondLst>
                                        </p:cTn>
                                        <p:tgtEl>
                                          <p:spTgt spid="4101"/>
                                        </p:tgtEl>
                                      </p:cBhvr>
                                      <p:to x="100000" y="60000"/>
                                    </p:animScale>
                                    <p:animScale>
                                      <p:cBhvr>
                                        <p:cTn id="60" dur="166" decel="50000">
                                          <p:stCondLst>
                                            <p:cond delay="676"/>
                                          </p:stCondLst>
                                        </p:cTn>
                                        <p:tgtEl>
                                          <p:spTgt spid="4101"/>
                                        </p:tgtEl>
                                      </p:cBhvr>
                                      <p:to x="100000" y="100000"/>
                                    </p:animScale>
                                    <p:animScale>
                                      <p:cBhvr>
                                        <p:cTn id="61" dur="26">
                                          <p:stCondLst>
                                            <p:cond delay="1312"/>
                                          </p:stCondLst>
                                        </p:cTn>
                                        <p:tgtEl>
                                          <p:spTgt spid="4101"/>
                                        </p:tgtEl>
                                      </p:cBhvr>
                                      <p:to x="100000" y="80000"/>
                                    </p:animScale>
                                    <p:animScale>
                                      <p:cBhvr>
                                        <p:cTn id="62" dur="166" decel="50000">
                                          <p:stCondLst>
                                            <p:cond delay="1338"/>
                                          </p:stCondLst>
                                        </p:cTn>
                                        <p:tgtEl>
                                          <p:spTgt spid="4101"/>
                                        </p:tgtEl>
                                      </p:cBhvr>
                                      <p:to x="100000" y="100000"/>
                                    </p:animScale>
                                    <p:animScale>
                                      <p:cBhvr>
                                        <p:cTn id="63" dur="26">
                                          <p:stCondLst>
                                            <p:cond delay="1642"/>
                                          </p:stCondLst>
                                        </p:cTn>
                                        <p:tgtEl>
                                          <p:spTgt spid="4101"/>
                                        </p:tgtEl>
                                      </p:cBhvr>
                                      <p:to x="100000" y="90000"/>
                                    </p:animScale>
                                    <p:animScale>
                                      <p:cBhvr>
                                        <p:cTn id="64" dur="166" decel="50000">
                                          <p:stCondLst>
                                            <p:cond delay="1668"/>
                                          </p:stCondLst>
                                        </p:cTn>
                                        <p:tgtEl>
                                          <p:spTgt spid="4101"/>
                                        </p:tgtEl>
                                      </p:cBhvr>
                                      <p:to x="100000" y="100000"/>
                                    </p:animScale>
                                    <p:animScale>
                                      <p:cBhvr>
                                        <p:cTn id="65" dur="26">
                                          <p:stCondLst>
                                            <p:cond delay="1808"/>
                                          </p:stCondLst>
                                        </p:cTn>
                                        <p:tgtEl>
                                          <p:spTgt spid="4101"/>
                                        </p:tgtEl>
                                      </p:cBhvr>
                                      <p:to x="100000" y="95000"/>
                                    </p:animScale>
                                    <p:animScale>
                                      <p:cBhvr>
                                        <p:cTn id="66" dur="166" decel="50000">
                                          <p:stCondLst>
                                            <p:cond delay="1834"/>
                                          </p:stCondLst>
                                        </p:cTn>
                                        <p:tgtEl>
                                          <p:spTgt spid="410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1412776"/>
            <a:ext cx="5256584" cy="51411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105190" y="404663"/>
            <a:ext cx="2496196" cy="646331"/>
          </a:xfrm>
          <a:prstGeom prst="rect">
            <a:avLst/>
          </a:prstGeom>
          <a:solidFill>
            <a:srgbClr val="00B050"/>
          </a:solidFill>
          <a:ln>
            <a:solidFill>
              <a:schemeClr val="tx1"/>
            </a:solidFill>
          </a:ln>
        </p:spPr>
        <p:txBody>
          <a:bodyPr wrap="none">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Badminton</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descr="C:\Users\вампир\Desktop\ОЛИМПИЙСКИЕ ИГРЫ\бадминтон.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19064"/>
          <a:stretch/>
        </p:blipFill>
        <p:spPr bwMode="auto">
          <a:xfrm>
            <a:off x="4876270" y="4581128"/>
            <a:ext cx="781205" cy="739899"/>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5123" name="Picture 3" descr="C:\Users\вампир\Desktop\ОЛИМПИЙСКИЕ ИГРЫ\dasdaas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72008" y="1124744"/>
            <a:ext cx="4505450" cy="2799011"/>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124" name="Picture 4" descr="C:\Users\вампир\Desktop\ОЛИМПИЙСКИЕ ИГРЫ\Hoge-snelheid-800x60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815744" y="3923755"/>
            <a:ext cx="3617978" cy="2713484"/>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125" name="Picture 5" descr="C:\Users\вампир\Desktop\ОЛИМПИЙСКИЕ ИГРЫ\badminton vidy sport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9019" y="1196752"/>
            <a:ext cx="3167562" cy="4696729"/>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90497949"/>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5122"/>
                                        </p:tgtEl>
                                      </p:cBhvr>
                                      <p:by x="400000" y="400000"/>
                                    </p:animScale>
                                  </p:childTnLst>
                                </p:cTn>
                              </p:par>
                              <p:par>
                                <p:cTn id="7" presetID="64" presetClass="path" presetSubtype="0" accel="50000" decel="50000" fill="hold" nodeType="withEffect">
                                  <p:stCondLst>
                                    <p:cond delay="0"/>
                                  </p:stCondLst>
                                  <p:childTnLst>
                                    <p:animMotion origin="layout" path="M -1.66667E-6 -2.84921E-6 L -0.09965 -0.19033 " pathEditMode="relative" rAng="0" ptsTypes="AA">
                                      <p:cBhvr>
                                        <p:cTn id="8" dur="2000" fill="hold"/>
                                        <p:tgtEl>
                                          <p:spTgt spid="5122"/>
                                        </p:tgtEl>
                                        <p:attrNameLst>
                                          <p:attrName>ppt_x</p:attrName>
                                          <p:attrName>ppt_y</p:attrName>
                                        </p:attrNameLst>
                                      </p:cBhvr>
                                      <p:rCtr x="-4983" y="-9528"/>
                                    </p:animMotion>
                                  </p:childTnLst>
                                </p:cTn>
                              </p:par>
                            </p:childTnLst>
                          </p:cTn>
                        </p:par>
                        <p:par>
                          <p:cTn id="9" fill="hold">
                            <p:stCondLst>
                              <p:cond delay="2000"/>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wipe(down)">
                                      <p:cBhvr>
                                        <p:cTn id="19" dur="580">
                                          <p:stCondLst>
                                            <p:cond delay="0"/>
                                          </p:stCondLst>
                                        </p:cTn>
                                        <p:tgtEl>
                                          <p:spTgt spid="5123"/>
                                        </p:tgtEl>
                                      </p:cBhvr>
                                    </p:animEffect>
                                    <p:anim calcmode="lin" valueType="num">
                                      <p:cBhvr>
                                        <p:cTn id="20"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25" dur="26">
                                          <p:stCondLst>
                                            <p:cond delay="650"/>
                                          </p:stCondLst>
                                        </p:cTn>
                                        <p:tgtEl>
                                          <p:spTgt spid="5123"/>
                                        </p:tgtEl>
                                      </p:cBhvr>
                                      <p:to x="100000" y="60000"/>
                                    </p:animScale>
                                    <p:animScale>
                                      <p:cBhvr>
                                        <p:cTn id="26" dur="166" decel="50000">
                                          <p:stCondLst>
                                            <p:cond delay="676"/>
                                          </p:stCondLst>
                                        </p:cTn>
                                        <p:tgtEl>
                                          <p:spTgt spid="5123"/>
                                        </p:tgtEl>
                                      </p:cBhvr>
                                      <p:to x="100000" y="100000"/>
                                    </p:animScale>
                                    <p:animScale>
                                      <p:cBhvr>
                                        <p:cTn id="27" dur="26">
                                          <p:stCondLst>
                                            <p:cond delay="1312"/>
                                          </p:stCondLst>
                                        </p:cTn>
                                        <p:tgtEl>
                                          <p:spTgt spid="5123"/>
                                        </p:tgtEl>
                                      </p:cBhvr>
                                      <p:to x="100000" y="80000"/>
                                    </p:animScale>
                                    <p:animScale>
                                      <p:cBhvr>
                                        <p:cTn id="28" dur="166" decel="50000">
                                          <p:stCondLst>
                                            <p:cond delay="1338"/>
                                          </p:stCondLst>
                                        </p:cTn>
                                        <p:tgtEl>
                                          <p:spTgt spid="5123"/>
                                        </p:tgtEl>
                                      </p:cBhvr>
                                      <p:to x="100000" y="100000"/>
                                    </p:animScale>
                                    <p:animScale>
                                      <p:cBhvr>
                                        <p:cTn id="29" dur="26">
                                          <p:stCondLst>
                                            <p:cond delay="1642"/>
                                          </p:stCondLst>
                                        </p:cTn>
                                        <p:tgtEl>
                                          <p:spTgt spid="5123"/>
                                        </p:tgtEl>
                                      </p:cBhvr>
                                      <p:to x="100000" y="90000"/>
                                    </p:animScale>
                                    <p:animScale>
                                      <p:cBhvr>
                                        <p:cTn id="30" dur="166" decel="50000">
                                          <p:stCondLst>
                                            <p:cond delay="1668"/>
                                          </p:stCondLst>
                                        </p:cTn>
                                        <p:tgtEl>
                                          <p:spTgt spid="5123"/>
                                        </p:tgtEl>
                                      </p:cBhvr>
                                      <p:to x="100000" y="100000"/>
                                    </p:animScale>
                                    <p:animScale>
                                      <p:cBhvr>
                                        <p:cTn id="31" dur="26">
                                          <p:stCondLst>
                                            <p:cond delay="1808"/>
                                          </p:stCondLst>
                                        </p:cTn>
                                        <p:tgtEl>
                                          <p:spTgt spid="5123"/>
                                        </p:tgtEl>
                                      </p:cBhvr>
                                      <p:to x="100000" y="95000"/>
                                    </p:animScale>
                                    <p:animScale>
                                      <p:cBhvr>
                                        <p:cTn id="32" dur="166" decel="50000">
                                          <p:stCondLst>
                                            <p:cond delay="1834"/>
                                          </p:stCondLst>
                                        </p:cTn>
                                        <p:tgtEl>
                                          <p:spTgt spid="5123"/>
                                        </p:tgtEl>
                                      </p:cBhvr>
                                      <p:to x="100000" y="100000"/>
                                    </p:animScale>
                                  </p:childTnLst>
                                </p:cTn>
                              </p:par>
                            </p:childTnLst>
                          </p:cTn>
                        </p:par>
                        <p:par>
                          <p:cTn id="33" fill="hold">
                            <p:stCondLst>
                              <p:cond delay="5000"/>
                            </p:stCondLst>
                            <p:childTnLst>
                              <p:par>
                                <p:cTn id="34" presetID="26" presetClass="entr" presetSubtype="0" fill="hold" nodeType="afterEffect">
                                  <p:stCondLst>
                                    <p:cond delay="0"/>
                                  </p:stCondLst>
                                  <p:childTnLst>
                                    <p:set>
                                      <p:cBhvr>
                                        <p:cTn id="35" dur="1" fill="hold">
                                          <p:stCondLst>
                                            <p:cond delay="0"/>
                                          </p:stCondLst>
                                        </p:cTn>
                                        <p:tgtEl>
                                          <p:spTgt spid="5125"/>
                                        </p:tgtEl>
                                        <p:attrNameLst>
                                          <p:attrName>style.visibility</p:attrName>
                                        </p:attrNameLst>
                                      </p:cBhvr>
                                      <p:to>
                                        <p:strVal val="visible"/>
                                      </p:to>
                                    </p:set>
                                    <p:animEffect transition="in" filter="wipe(down)">
                                      <p:cBhvr>
                                        <p:cTn id="36" dur="580">
                                          <p:stCondLst>
                                            <p:cond delay="0"/>
                                          </p:stCondLst>
                                        </p:cTn>
                                        <p:tgtEl>
                                          <p:spTgt spid="5125"/>
                                        </p:tgtEl>
                                      </p:cBhvr>
                                    </p:animEffect>
                                    <p:anim calcmode="lin" valueType="num">
                                      <p:cBhvr>
                                        <p:cTn id="37"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12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12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12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125"/>
                                        </p:tgtEl>
                                        <p:attrNameLst>
                                          <p:attrName>ppt_y</p:attrName>
                                        </p:attrNameLst>
                                      </p:cBhvr>
                                      <p:tavLst>
                                        <p:tav tm="0" fmla="#ppt_y-sin(pi*$)/81">
                                          <p:val>
                                            <p:fltVal val="0"/>
                                          </p:val>
                                        </p:tav>
                                        <p:tav tm="100000">
                                          <p:val>
                                            <p:fltVal val="1"/>
                                          </p:val>
                                        </p:tav>
                                      </p:tavLst>
                                    </p:anim>
                                    <p:animScale>
                                      <p:cBhvr>
                                        <p:cTn id="42" dur="26">
                                          <p:stCondLst>
                                            <p:cond delay="650"/>
                                          </p:stCondLst>
                                        </p:cTn>
                                        <p:tgtEl>
                                          <p:spTgt spid="5125"/>
                                        </p:tgtEl>
                                      </p:cBhvr>
                                      <p:to x="100000" y="60000"/>
                                    </p:animScale>
                                    <p:animScale>
                                      <p:cBhvr>
                                        <p:cTn id="43" dur="166" decel="50000">
                                          <p:stCondLst>
                                            <p:cond delay="676"/>
                                          </p:stCondLst>
                                        </p:cTn>
                                        <p:tgtEl>
                                          <p:spTgt spid="5125"/>
                                        </p:tgtEl>
                                      </p:cBhvr>
                                      <p:to x="100000" y="100000"/>
                                    </p:animScale>
                                    <p:animScale>
                                      <p:cBhvr>
                                        <p:cTn id="44" dur="26">
                                          <p:stCondLst>
                                            <p:cond delay="1312"/>
                                          </p:stCondLst>
                                        </p:cTn>
                                        <p:tgtEl>
                                          <p:spTgt spid="5125"/>
                                        </p:tgtEl>
                                      </p:cBhvr>
                                      <p:to x="100000" y="80000"/>
                                    </p:animScale>
                                    <p:animScale>
                                      <p:cBhvr>
                                        <p:cTn id="45" dur="166" decel="50000">
                                          <p:stCondLst>
                                            <p:cond delay="1338"/>
                                          </p:stCondLst>
                                        </p:cTn>
                                        <p:tgtEl>
                                          <p:spTgt spid="5125"/>
                                        </p:tgtEl>
                                      </p:cBhvr>
                                      <p:to x="100000" y="100000"/>
                                    </p:animScale>
                                    <p:animScale>
                                      <p:cBhvr>
                                        <p:cTn id="46" dur="26">
                                          <p:stCondLst>
                                            <p:cond delay="1642"/>
                                          </p:stCondLst>
                                        </p:cTn>
                                        <p:tgtEl>
                                          <p:spTgt spid="5125"/>
                                        </p:tgtEl>
                                      </p:cBhvr>
                                      <p:to x="100000" y="90000"/>
                                    </p:animScale>
                                    <p:animScale>
                                      <p:cBhvr>
                                        <p:cTn id="47" dur="166" decel="50000">
                                          <p:stCondLst>
                                            <p:cond delay="1668"/>
                                          </p:stCondLst>
                                        </p:cTn>
                                        <p:tgtEl>
                                          <p:spTgt spid="5125"/>
                                        </p:tgtEl>
                                      </p:cBhvr>
                                      <p:to x="100000" y="100000"/>
                                    </p:animScale>
                                    <p:animScale>
                                      <p:cBhvr>
                                        <p:cTn id="48" dur="26">
                                          <p:stCondLst>
                                            <p:cond delay="1808"/>
                                          </p:stCondLst>
                                        </p:cTn>
                                        <p:tgtEl>
                                          <p:spTgt spid="5125"/>
                                        </p:tgtEl>
                                      </p:cBhvr>
                                      <p:to x="100000" y="95000"/>
                                    </p:animScale>
                                    <p:animScale>
                                      <p:cBhvr>
                                        <p:cTn id="49" dur="166" decel="50000">
                                          <p:stCondLst>
                                            <p:cond delay="1834"/>
                                          </p:stCondLst>
                                        </p:cTn>
                                        <p:tgtEl>
                                          <p:spTgt spid="5125"/>
                                        </p:tgtEl>
                                      </p:cBhvr>
                                      <p:to x="100000" y="100000"/>
                                    </p:animScale>
                                  </p:childTnLst>
                                </p:cTn>
                              </p:par>
                            </p:childTnLst>
                          </p:cTn>
                        </p:par>
                        <p:par>
                          <p:cTn id="50" fill="hold">
                            <p:stCondLst>
                              <p:cond delay="7000"/>
                            </p:stCondLst>
                            <p:childTnLst>
                              <p:par>
                                <p:cTn id="51" presetID="26" presetClass="entr" presetSubtype="0" fill="hold" nodeType="afterEffect">
                                  <p:stCondLst>
                                    <p:cond delay="0"/>
                                  </p:stCondLst>
                                  <p:childTnLst>
                                    <p:set>
                                      <p:cBhvr>
                                        <p:cTn id="52" dur="1" fill="hold">
                                          <p:stCondLst>
                                            <p:cond delay="0"/>
                                          </p:stCondLst>
                                        </p:cTn>
                                        <p:tgtEl>
                                          <p:spTgt spid="5124"/>
                                        </p:tgtEl>
                                        <p:attrNameLst>
                                          <p:attrName>style.visibility</p:attrName>
                                        </p:attrNameLst>
                                      </p:cBhvr>
                                      <p:to>
                                        <p:strVal val="visible"/>
                                      </p:to>
                                    </p:set>
                                    <p:animEffect transition="in" filter="wipe(down)">
                                      <p:cBhvr>
                                        <p:cTn id="53" dur="580">
                                          <p:stCondLst>
                                            <p:cond delay="0"/>
                                          </p:stCondLst>
                                        </p:cTn>
                                        <p:tgtEl>
                                          <p:spTgt spid="5124"/>
                                        </p:tgtEl>
                                      </p:cBhvr>
                                    </p:animEffect>
                                    <p:anim calcmode="lin" valueType="num">
                                      <p:cBhvr>
                                        <p:cTn id="54"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59" dur="26">
                                          <p:stCondLst>
                                            <p:cond delay="650"/>
                                          </p:stCondLst>
                                        </p:cTn>
                                        <p:tgtEl>
                                          <p:spTgt spid="5124"/>
                                        </p:tgtEl>
                                      </p:cBhvr>
                                      <p:to x="100000" y="60000"/>
                                    </p:animScale>
                                    <p:animScale>
                                      <p:cBhvr>
                                        <p:cTn id="60" dur="166" decel="50000">
                                          <p:stCondLst>
                                            <p:cond delay="676"/>
                                          </p:stCondLst>
                                        </p:cTn>
                                        <p:tgtEl>
                                          <p:spTgt spid="5124"/>
                                        </p:tgtEl>
                                      </p:cBhvr>
                                      <p:to x="100000" y="100000"/>
                                    </p:animScale>
                                    <p:animScale>
                                      <p:cBhvr>
                                        <p:cTn id="61" dur="26">
                                          <p:stCondLst>
                                            <p:cond delay="1312"/>
                                          </p:stCondLst>
                                        </p:cTn>
                                        <p:tgtEl>
                                          <p:spTgt spid="5124"/>
                                        </p:tgtEl>
                                      </p:cBhvr>
                                      <p:to x="100000" y="80000"/>
                                    </p:animScale>
                                    <p:animScale>
                                      <p:cBhvr>
                                        <p:cTn id="62" dur="166" decel="50000">
                                          <p:stCondLst>
                                            <p:cond delay="1338"/>
                                          </p:stCondLst>
                                        </p:cTn>
                                        <p:tgtEl>
                                          <p:spTgt spid="5124"/>
                                        </p:tgtEl>
                                      </p:cBhvr>
                                      <p:to x="100000" y="100000"/>
                                    </p:animScale>
                                    <p:animScale>
                                      <p:cBhvr>
                                        <p:cTn id="63" dur="26">
                                          <p:stCondLst>
                                            <p:cond delay="1642"/>
                                          </p:stCondLst>
                                        </p:cTn>
                                        <p:tgtEl>
                                          <p:spTgt spid="5124"/>
                                        </p:tgtEl>
                                      </p:cBhvr>
                                      <p:to x="100000" y="90000"/>
                                    </p:animScale>
                                    <p:animScale>
                                      <p:cBhvr>
                                        <p:cTn id="64" dur="166" decel="50000">
                                          <p:stCondLst>
                                            <p:cond delay="1668"/>
                                          </p:stCondLst>
                                        </p:cTn>
                                        <p:tgtEl>
                                          <p:spTgt spid="5124"/>
                                        </p:tgtEl>
                                      </p:cBhvr>
                                      <p:to x="100000" y="100000"/>
                                    </p:animScale>
                                    <p:animScale>
                                      <p:cBhvr>
                                        <p:cTn id="65" dur="26">
                                          <p:stCondLst>
                                            <p:cond delay="1808"/>
                                          </p:stCondLst>
                                        </p:cTn>
                                        <p:tgtEl>
                                          <p:spTgt spid="5124"/>
                                        </p:tgtEl>
                                      </p:cBhvr>
                                      <p:to x="100000" y="95000"/>
                                    </p:animScale>
                                    <p:animScale>
                                      <p:cBhvr>
                                        <p:cTn id="66" dur="166" decel="50000">
                                          <p:stCondLst>
                                            <p:cond delay="1834"/>
                                          </p:stCondLst>
                                        </p:cTn>
                                        <p:tgtEl>
                                          <p:spTgt spid="5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1979712" y="2924944"/>
            <a:ext cx="5180674" cy="3475037"/>
          </a:xfrm>
          <a:prstGeom prst="rect">
            <a:avLst/>
          </a:prstGeom>
          <a:ln>
            <a:noFill/>
          </a:ln>
          <a:effectLst>
            <a:softEdge rad="112500"/>
          </a:effectLst>
        </p:spPr>
      </p:pic>
      <p:sp>
        <p:nvSpPr>
          <p:cNvPr id="2" name="Заголовок 1"/>
          <p:cNvSpPr>
            <a:spLocks noGrp="1"/>
          </p:cNvSpPr>
          <p:nvPr>
            <p:ph type="title"/>
          </p:nvPr>
        </p:nvSpPr>
        <p:spPr>
          <a:xfrm>
            <a:off x="0" y="0"/>
            <a:ext cx="9144000" cy="2204864"/>
          </a:xfrm>
          <a:blipFill dpi="0" rotWithShape="1">
            <a:blip r:embed="rId3" cstate="print">
              <a:extLst>
                <a:ext uri="{BEBA8EAE-BF5A-486C-A8C5-ECC9F3942E4B}">
                  <a14:imgProps xmlns="" xmlns:a14="http://schemas.microsoft.com/office/drawing/2010/main">
                    <a14:imgLayer r:embed="rId4">
                      <a14:imgEffect>
                        <a14:artisticGlass/>
                      </a14:imgEffect>
                      <a14:imgEffect>
                        <a14:sharpenSoften amount="-100000"/>
                      </a14:imgEffect>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a:blipFill>
          <a:scene3d>
            <a:camera prst="orthographicFront"/>
            <a:lightRig rig="threePt" dir="t"/>
          </a:scene3d>
          <a:sp3d>
            <a:bevelT prst="convex"/>
          </a:sp3d>
        </p:spPr>
        <p:txBody>
          <a:bodyPr/>
          <a:lstStyle/>
          <a:p>
            <a:pPr marL="0" indent="0" algn="ctr">
              <a:buNone/>
            </a:pPr>
            <a:r>
              <a:rPr lang="en-US" sz="4000" dirty="0" smtClean="0">
                <a:solidFill>
                  <a:sysClr val="windowText" lastClr="000000"/>
                </a:solidFill>
                <a:latin typeface="Times New Roman" pitchFamily="18" charset="0"/>
                <a:cs typeface="Times New Roman" pitchFamily="18" charset="0"/>
              </a:rPr>
              <a:t>Russia will be presented at Summer Olympic Games in London in 2</a:t>
            </a:r>
            <a:r>
              <a:rPr lang="ru-RU" sz="4000" dirty="0" smtClean="0">
                <a:solidFill>
                  <a:sysClr val="windowText" lastClr="000000"/>
                </a:solidFill>
                <a:latin typeface="Times New Roman" pitchFamily="18" charset="0"/>
                <a:cs typeface="Times New Roman" pitchFamily="18" charset="0"/>
              </a:rPr>
              <a:t>012 </a:t>
            </a:r>
            <a:r>
              <a:rPr lang="en-US" sz="4000" dirty="0" smtClean="0">
                <a:solidFill>
                  <a:sysClr val="windowText" lastClr="000000"/>
                </a:solidFill>
                <a:latin typeface="Times New Roman" pitchFamily="18" charset="0"/>
                <a:cs typeface="Times New Roman" pitchFamily="18" charset="0"/>
              </a:rPr>
              <a:t>at least in 1</a:t>
            </a:r>
            <a:r>
              <a:rPr lang="ru-RU" sz="4000" dirty="0" smtClean="0">
                <a:solidFill>
                  <a:sysClr val="windowText" lastClr="000000"/>
                </a:solidFill>
                <a:latin typeface="Times New Roman" pitchFamily="18" charset="0"/>
                <a:cs typeface="Times New Roman" pitchFamily="18" charset="0"/>
              </a:rPr>
              <a:t>3 </a:t>
            </a:r>
            <a:r>
              <a:rPr lang="en-US" sz="4000" dirty="0" smtClean="0">
                <a:solidFill>
                  <a:sysClr val="windowText" lastClr="000000"/>
                </a:solidFill>
                <a:latin typeface="Times New Roman" pitchFamily="18" charset="0"/>
                <a:cs typeface="Times New Roman" pitchFamily="18" charset="0"/>
              </a:rPr>
              <a:t>kinds of sports</a:t>
            </a:r>
            <a:r>
              <a:rPr lang="ru-RU" sz="4000" dirty="0" smtClean="0">
                <a:solidFill>
                  <a:sysClr val="windowText" lastClr="000000"/>
                </a:solidFill>
                <a:latin typeface="Times New Roman" pitchFamily="18" charset="0"/>
                <a:cs typeface="Times New Roman" pitchFamily="18" charset="0"/>
              </a:rPr>
              <a:t>.</a:t>
            </a:r>
            <a:endParaRPr lang="ru-RU" sz="4000" dirty="0">
              <a:solidFill>
                <a:sysClr val="windowText" lastClr="0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16194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250" fill="hold"/>
                                        <p:tgtEl>
                                          <p:spTgt spid="4"/>
                                        </p:tgtEl>
                                        <p:attrNameLst>
                                          <p:attrName>ppt_x</p:attrName>
                                        </p:attrNameLst>
                                      </p:cBhvr>
                                      <p:tavLst>
                                        <p:tav tm="0">
                                          <p:val>
                                            <p:strVal val="#ppt_x"/>
                                          </p:val>
                                        </p:tav>
                                        <p:tav tm="100000">
                                          <p:val>
                                            <p:strVal val="#ppt_x"/>
                                          </p:val>
                                        </p:tav>
                                      </p:tavLst>
                                    </p:anim>
                                    <p:anim calcmode="lin" valueType="num">
                                      <p:cBhvr additive="base">
                                        <p:cTn id="12" dur="2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4250"/>
                            </p:stCondLst>
                            <p:childTnLst>
                              <p:par>
                                <p:cTn id="14" presetID="6" presetClass="emph" presetSubtype="0" fill="hold" nodeType="afterEffect">
                                  <p:stCondLst>
                                    <p:cond delay="0"/>
                                  </p:stCondLst>
                                  <p:childTnLst>
                                    <p:animScale>
                                      <p:cBhvr>
                                        <p:cTn id="15"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4518740"/>
            <a:ext cx="5038670" cy="1879798"/>
          </a:xfrm>
        </p:spPr>
        <p:txBody>
          <a:bodyPr/>
          <a:lstStyle/>
          <a:p>
            <a:pPr marL="0" indent="0" algn="ctr">
              <a:buNone/>
            </a:pPr>
            <a:r>
              <a:rPr lang="en-US" sz="3400" b="0" dirty="0" smtClean="0">
                <a:latin typeface="Times New Roman" pitchFamily="18" charset="0"/>
                <a:cs typeface="Times New Roman" pitchFamily="18" charset="0"/>
              </a:rPr>
              <a:t>They`ll be hold in London</a:t>
            </a:r>
            <a:r>
              <a:rPr lang="ru-RU" sz="3400" b="0" dirty="0" smtClean="0">
                <a:latin typeface="Times New Roman" pitchFamily="18" charset="0"/>
                <a:cs typeface="Times New Roman" pitchFamily="18" charset="0"/>
              </a:rPr>
              <a:t>, </a:t>
            </a:r>
            <a:r>
              <a:rPr lang="en-US" sz="3400" b="0" dirty="0" smtClean="0">
                <a:latin typeface="Times New Roman" pitchFamily="18" charset="0"/>
                <a:cs typeface="Times New Roman" pitchFamily="18" charset="0"/>
              </a:rPr>
              <a:t>the capital of Great Britain</a:t>
            </a:r>
            <a:r>
              <a:rPr lang="ru-RU" sz="3400" b="0" dirty="0" smtClean="0">
                <a:latin typeface="Times New Roman" pitchFamily="18" charset="0"/>
                <a:cs typeface="Times New Roman" pitchFamily="18" charset="0"/>
              </a:rPr>
              <a:t>, </a:t>
            </a:r>
            <a:r>
              <a:rPr lang="en-US" sz="3400" b="0" dirty="0" smtClean="0">
                <a:latin typeface="Times New Roman" pitchFamily="18" charset="0"/>
                <a:cs typeface="Times New Roman" pitchFamily="18" charset="0"/>
              </a:rPr>
              <a:t>from </a:t>
            </a:r>
            <a:r>
              <a:rPr lang="ru-RU" sz="3400" b="0" dirty="0" smtClean="0">
                <a:latin typeface="Times New Roman" pitchFamily="18" charset="0"/>
                <a:cs typeface="Times New Roman" pitchFamily="18" charset="0"/>
              </a:rPr>
              <a:t>27 </a:t>
            </a:r>
            <a:r>
              <a:rPr lang="en-US" sz="3400" b="0" dirty="0">
                <a:latin typeface="Times New Roman" pitchFamily="18" charset="0"/>
                <a:cs typeface="Times New Roman" pitchFamily="18" charset="0"/>
              </a:rPr>
              <a:t>J</a:t>
            </a:r>
            <a:r>
              <a:rPr lang="en-US" sz="3400" b="0" dirty="0" smtClean="0">
                <a:latin typeface="Times New Roman" pitchFamily="18" charset="0"/>
                <a:cs typeface="Times New Roman" pitchFamily="18" charset="0"/>
              </a:rPr>
              <a:t>uly till </a:t>
            </a:r>
            <a:r>
              <a:rPr lang="ru-RU" sz="3400" b="0" dirty="0" smtClean="0">
                <a:latin typeface="Times New Roman" pitchFamily="18" charset="0"/>
                <a:cs typeface="Times New Roman" pitchFamily="18" charset="0"/>
              </a:rPr>
              <a:t>12 </a:t>
            </a:r>
            <a:r>
              <a:rPr lang="en-US" sz="3400" b="0" dirty="0" smtClean="0">
                <a:latin typeface="Times New Roman" pitchFamily="18" charset="0"/>
                <a:cs typeface="Times New Roman" pitchFamily="18" charset="0"/>
              </a:rPr>
              <a:t>August</a:t>
            </a:r>
            <a:r>
              <a:rPr lang="ru-RU" sz="3400" b="0" dirty="0" smtClean="0">
                <a:latin typeface="Times New Roman" pitchFamily="18" charset="0"/>
                <a:cs typeface="Times New Roman" pitchFamily="18" charset="0"/>
              </a:rPr>
              <a:t>.</a:t>
            </a:r>
            <a:endParaRPr lang="ru-RU" sz="3400" b="0" dirty="0">
              <a:latin typeface="Times New Roman" pitchFamily="18" charset="0"/>
              <a:cs typeface="Times New Roman" pitchFamily="18" charset="0"/>
            </a:endParaRPr>
          </a:p>
        </p:txBody>
      </p:sp>
      <p:sp>
        <p:nvSpPr>
          <p:cNvPr id="3" name="Объект 2"/>
          <p:cNvSpPr>
            <a:spLocks noGrp="1"/>
          </p:cNvSpPr>
          <p:nvPr>
            <p:ph sz="quarter" idx="13"/>
          </p:nvPr>
        </p:nvSpPr>
        <p:spPr>
          <a:xfrm>
            <a:off x="-28725" y="14077"/>
            <a:ext cx="4240685" cy="2478819"/>
          </a:xfrm>
        </p:spPr>
        <p:txBody>
          <a:bodyPr>
            <a:normAutofit lnSpcReduction="10000"/>
          </a:bodyPr>
          <a:lstStyle/>
          <a:p>
            <a:pPr marL="45720" indent="0" algn="ctr">
              <a:buNone/>
            </a:pPr>
            <a:r>
              <a:rPr lang="en-US" sz="4000" dirty="0" smtClean="0">
                <a:latin typeface="Times New Roman" pitchFamily="18" charset="0"/>
                <a:cs typeface="Times New Roman" pitchFamily="18" charset="0"/>
              </a:rPr>
              <a:t>Summer Olympic games </a:t>
            </a:r>
            <a:r>
              <a:rPr lang="ru-RU" sz="4000" dirty="0" smtClean="0">
                <a:latin typeface="Times New Roman" pitchFamily="18" charset="0"/>
                <a:cs typeface="Times New Roman" pitchFamily="18" charset="0"/>
              </a:rPr>
              <a:t>2012</a:t>
            </a:r>
            <a:r>
              <a:rPr lang="en-US" sz="4000" dirty="0" smtClean="0">
                <a:latin typeface="Times New Roman" pitchFamily="18" charset="0"/>
                <a:cs typeface="Times New Roman" pitchFamily="18" charset="0"/>
              </a:rPr>
              <a:t> are thirtieth </a:t>
            </a:r>
            <a:r>
              <a:rPr lang="en-US" sz="4000" dirty="0">
                <a:latin typeface="Times New Roman" pitchFamily="18" charset="0"/>
                <a:cs typeface="Times New Roman" pitchFamily="18" charset="0"/>
              </a:rPr>
              <a:t>summer Olympic </a:t>
            </a:r>
            <a:r>
              <a:rPr lang="en-US" sz="4000" dirty="0" smtClean="0">
                <a:latin typeface="Times New Roman" pitchFamily="18" charset="0"/>
                <a:cs typeface="Times New Roman" pitchFamily="18" charset="0"/>
              </a:rPr>
              <a:t>ones</a:t>
            </a:r>
            <a:r>
              <a:rPr lang="ru-RU" sz="4000" dirty="0" smtClean="0">
                <a:latin typeface="Times New Roman" pitchFamily="18" charset="0"/>
                <a:cs typeface="Times New Roman" pitchFamily="18" charset="0"/>
              </a:rPr>
              <a:t>.</a:t>
            </a:r>
            <a:r>
              <a:rPr lang="ru-RU" sz="4000" dirty="0" smtClean="0"/>
              <a:t> </a:t>
            </a:r>
            <a:endParaRPr lang="ru-RU" sz="4000" dirty="0"/>
          </a:p>
        </p:txBody>
      </p:sp>
      <p:pic>
        <p:nvPicPr>
          <p:cNvPr id="1026" name="Picture 2" descr="C:\Users\вампир\Desktop\ОЛИМПИЙСКИЕ ИГРЫ\London_1908_Opening_GB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3968" y="260647"/>
            <a:ext cx="4713253" cy="345638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7" name="Picture 3" descr="C:\Users\вампир\Desktop\ОЛИМПИЙСКИЕ ИГРЫ\cl6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38" y="2924944"/>
            <a:ext cx="4492971" cy="3160762"/>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185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3050"/>
                            </p:stCondLst>
                            <p:childTnLst>
                              <p:par>
                                <p:cTn id="11" presetID="24"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to="" calcmode="lin" valueType="num">
                                      <p:cBhvr>
                                        <p:cTn id="13" dur="1" fill="hold"/>
                                        <p:tgtEl>
                                          <p:spTgt spid="1026"/>
                                        </p:tgtEl>
                                        <p:attrNameLst>
                                          <p:attrName/>
                                        </p:attrNameLst>
                                      </p:cBhvr>
                                    </p:anim>
                                  </p:childTnLst>
                                </p:cTn>
                              </p:par>
                            </p:childTnLst>
                          </p:cTn>
                        </p:par>
                        <p:par>
                          <p:cTn id="14" fill="hold">
                            <p:stCondLst>
                              <p:cond delay="3050"/>
                            </p:stCondLst>
                            <p:childTnLst>
                              <p:par>
                                <p:cTn id="15" presetID="9"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p:stCondLst>
                              <p:cond delay="3550"/>
                            </p:stCondLst>
                            <p:childTnLst>
                              <p:par>
                                <p:cTn id="19" presetID="24"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 to="" calcmode="lin" valueType="num">
                                      <p:cBhvr>
                                        <p:cTn id="21" dur="1" fill="hold"/>
                                        <p:tgtEl>
                                          <p:spTgt spid="1027"/>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3" presetClass="exit" presetSubtype="20" fill="hold" nodeType="clickEffect">
                                  <p:stCondLst>
                                    <p:cond delay="0"/>
                                  </p:stCondLst>
                                  <p:childTnLst>
                                    <p:anim calcmode="lin" valueType="num">
                                      <p:cBhvr>
                                        <p:cTn id="25" dur="2000"/>
                                        <p:tgtEl>
                                          <p:spTgt spid="1026"/>
                                        </p:tgtEl>
                                        <p:attrNameLst>
                                          <p:attrName>ppt_w</p:attrName>
                                        </p:attrNameLst>
                                      </p:cBhvr>
                                      <p:tavLst>
                                        <p:tav tm="0">
                                          <p:val>
                                            <p:strVal val="ppt_w"/>
                                          </p:val>
                                        </p:tav>
                                        <p:tav tm="100000">
                                          <p:val>
                                            <p:strVal val="(6*min(max(ppt_w*ppt_h,.3),1)-7.4)/-.7*ppt_w"/>
                                          </p:val>
                                        </p:tav>
                                      </p:tavLst>
                                    </p:anim>
                                    <p:anim calcmode="lin" valueType="num">
                                      <p:cBhvr>
                                        <p:cTn id="26" dur="2000"/>
                                        <p:tgtEl>
                                          <p:spTgt spid="1026"/>
                                        </p:tgtEl>
                                        <p:attrNameLst>
                                          <p:attrName>ppt_h</p:attrName>
                                        </p:attrNameLst>
                                      </p:cBhvr>
                                      <p:tavLst>
                                        <p:tav tm="0">
                                          <p:val>
                                            <p:strVal val="ppt_h"/>
                                          </p:val>
                                        </p:tav>
                                        <p:tav tm="100000">
                                          <p:val>
                                            <p:strVal val="(6*min(max(ppt_w*ppt_h,.3),1)-7.4)/-.7*ppt_h"/>
                                          </p:val>
                                        </p:tav>
                                      </p:tavLst>
                                    </p:anim>
                                    <p:anim calcmode="lin" valueType="num">
                                      <p:cBhvr>
                                        <p:cTn id="27" dur="2000"/>
                                        <p:tgtEl>
                                          <p:spTgt spid="1026"/>
                                        </p:tgtEl>
                                        <p:attrNameLst>
                                          <p:attrName>ppt_y</p:attrName>
                                        </p:attrNameLst>
                                      </p:cBhvr>
                                      <p:tavLst>
                                        <p:tav tm="0">
                                          <p:val>
                                            <p:strVal val="ppt_y"/>
                                          </p:val>
                                        </p:tav>
                                        <p:tav tm="100000">
                                          <p:val>
                                            <p:strVal val="1+(6*min(max(ppt_w*ppt_h,.3),1)-7.4)/-.7*ppt_h/2"/>
                                          </p:val>
                                        </p:tav>
                                      </p:tavLst>
                                    </p:anim>
                                    <p:set>
                                      <p:cBhvr>
                                        <p:cTn id="28" dur="1" fill="hold">
                                          <p:stCondLst>
                                            <p:cond delay="1999"/>
                                          </p:stCondLst>
                                        </p:cTn>
                                        <p:tgtEl>
                                          <p:spTgt spid="1026"/>
                                        </p:tgtEl>
                                        <p:attrNameLst>
                                          <p:attrName>style.visibility</p:attrName>
                                        </p:attrNameLst>
                                      </p:cBhvr>
                                      <p:to>
                                        <p:strVal val="hidden"/>
                                      </p:to>
                                    </p:set>
                                  </p:childTnLst>
                                </p:cTn>
                              </p:par>
                              <p:par>
                                <p:cTn id="29" presetID="23" presetClass="exit" presetSubtype="20" fill="hold" nodeType="withEffect">
                                  <p:stCondLst>
                                    <p:cond delay="0"/>
                                  </p:stCondLst>
                                  <p:childTnLst>
                                    <p:anim calcmode="lin" valueType="num">
                                      <p:cBhvr>
                                        <p:cTn id="30" dur="2000"/>
                                        <p:tgtEl>
                                          <p:spTgt spid="1027"/>
                                        </p:tgtEl>
                                        <p:attrNameLst>
                                          <p:attrName>ppt_w</p:attrName>
                                        </p:attrNameLst>
                                      </p:cBhvr>
                                      <p:tavLst>
                                        <p:tav tm="0">
                                          <p:val>
                                            <p:strVal val="ppt_w"/>
                                          </p:val>
                                        </p:tav>
                                        <p:tav tm="100000">
                                          <p:val>
                                            <p:strVal val="(6*min(max(ppt_w*ppt_h,.3),1)-7.4)/-.7*ppt_w"/>
                                          </p:val>
                                        </p:tav>
                                      </p:tavLst>
                                    </p:anim>
                                    <p:anim calcmode="lin" valueType="num">
                                      <p:cBhvr>
                                        <p:cTn id="31" dur="2000"/>
                                        <p:tgtEl>
                                          <p:spTgt spid="1027"/>
                                        </p:tgtEl>
                                        <p:attrNameLst>
                                          <p:attrName>ppt_h</p:attrName>
                                        </p:attrNameLst>
                                      </p:cBhvr>
                                      <p:tavLst>
                                        <p:tav tm="0">
                                          <p:val>
                                            <p:strVal val="ppt_h"/>
                                          </p:val>
                                        </p:tav>
                                        <p:tav tm="100000">
                                          <p:val>
                                            <p:strVal val="(6*min(max(ppt_w*ppt_h,.3),1)-7.4)/-.7*ppt_h"/>
                                          </p:val>
                                        </p:tav>
                                      </p:tavLst>
                                    </p:anim>
                                    <p:anim calcmode="lin" valueType="num">
                                      <p:cBhvr>
                                        <p:cTn id="32" dur="2000"/>
                                        <p:tgtEl>
                                          <p:spTgt spid="1027"/>
                                        </p:tgtEl>
                                        <p:attrNameLst>
                                          <p:attrName>ppt_y</p:attrName>
                                        </p:attrNameLst>
                                      </p:cBhvr>
                                      <p:tavLst>
                                        <p:tav tm="0">
                                          <p:val>
                                            <p:strVal val="ppt_y"/>
                                          </p:val>
                                        </p:tav>
                                        <p:tav tm="100000">
                                          <p:val>
                                            <p:strVal val="1+(6*min(max(ppt_w*ppt_h,.3),1)-7.4)/-.7*ppt_h/2"/>
                                          </p:val>
                                        </p:tav>
                                      </p:tavLst>
                                    </p:anim>
                                    <p:set>
                                      <p:cBhvr>
                                        <p:cTn id="33" dur="1" fill="hold">
                                          <p:stCondLst>
                                            <p:cond delay="1999"/>
                                          </p:stCondLst>
                                        </p:cTn>
                                        <p:tgtEl>
                                          <p:spTgt spid="1027"/>
                                        </p:tgtEl>
                                        <p:attrNameLst>
                                          <p:attrName>style.visibility</p:attrName>
                                        </p:attrNameLst>
                                      </p:cBhvr>
                                      <p:to>
                                        <p:strVal val="hidden"/>
                                      </p:to>
                                    </p:set>
                                  </p:childTnLst>
                                </p:cTn>
                              </p:par>
                              <p:par>
                                <p:cTn id="34" presetID="2" presetClass="exit" presetSubtype="4" fill="hold" grpId="1" nodeType="withEffect">
                                  <p:stCondLst>
                                    <p:cond delay="0"/>
                                  </p:stCondLst>
                                  <p:iterate type="lt">
                                    <p:tmPct val="0"/>
                                  </p:iterate>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2"/>
                                        </p:tgtEl>
                                        <p:attrNameLst>
                                          <p:attrName>ppt_x</p:attrName>
                                        </p:attrNameLst>
                                      </p:cBhvr>
                                      <p:tavLst>
                                        <p:tav tm="0">
                                          <p:val>
                                            <p:strVal val="ppt_x"/>
                                          </p:val>
                                        </p:tav>
                                        <p:tav tm="100000">
                                          <p:val>
                                            <p:strVal val="ppt_x"/>
                                          </p:val>
                                        </p:tav>
                                      </p:tavLst>
                                    </p:anim>
                                    <p:anim calcmode="lin" valueType="num">
                                      <p:cBhvr additive="base">
                                        <p:cTn id="40" dur="500"/>
                                        <p:tgtEl>
                                          <p:spTgt spid="2"/>
                                        </p:tgtEl>
                                        <p:attrNameLst>
                                          <p:attrName>ppt_y</p:attrName>
                                        </p:attrNameLst>
                                      </p:cBhvr>
                                      <p:tavLst>
                                        <p:tav tm="0">
                                          <p:val>
                                            <p:strVal val="ppt_y"/>
                                          </p:val>
                                        </p:tav>
                                        <p:tav tm="100000">
                                          <p:val>
                                            <p:strVal val="1+ppt_h/2"/>
                                          </p:val>
                                        </p:tav>
                                      </p:tavLst>
                                    </p:anim>
                                    <p:set>
                                      <p:cBhvr>
                                        <p:cTn id="4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52" y="-27296"/>
            <a:ext cx="9158952" cy="1143000"/>
          </a:xfrm>
        </p:spPr>
        <p:txBody>
          <a:bodyPr/>
          <a:lstStyle/>
          <a:p>
            <a:pPr marL="0" indent="0" algn="ctr">
              <a:buNone/>
            </a:pPr>
            <a:r>
              <a:rPr lang="en-US" dirty="0" smtClean="0">
                <a:latin typeface="Times New Roman" pitchFamily="18" charset="0"/>
                <a:cs typeface="Times New Roman" pitchFamily="18" charset="0"/>
              </a:rPr>
              <a:t>Choosing of the city</a:t>
            </a:r>
            <a:endParaRPr lang="ru-RU" dirty="0">
              <a:latin typeface="Times New Roman" pitchFamily="18" charset="0"/>
              <a:cs typeface="Times New Roman" pitchFamily="18" charset="0"/>
            </a:endParaRPr>
          </a:p>
        </p:txBody>
      </p:sp>
      <p:sp>
        <p:nvSpPr>
          <p:cNvPr id="3" name="Объект 2"/>
          <p:cNvSpPr>
            <a:spLocks noGrp="1"/>
          </p:cNvSpPr>
          <p:nvPr>
            <p:ph sz="quarter" idx="13"/>
          </p:nvPr>
        </p:nvSpPr>
        <p:spPr>
          <a:xfrm>
            <a:off x="485750" y="817548"/>
            <a:ext cx="8279749" cy="1152128"/>
          </a:xfrm>
        </p:spPr>
        <p:txBody>
          <a:bodyPr>
            <a:normAutofit/>
          </a:bodyPr>
          <a:lstStyle/>
          <a:p>
            <a:pPr marL="45720" indent="0" algn="ctr">
              <a:buNone/>
            </a:pPr>
            <a:r>
              <a:rPr lang="en-US" dirty="0" smtClean="0">
                <a:latin typeface="Times New Roman" pitchFamily="18" charset="0"/>
                <a:cs typeface="Times New Roman" pitchFamily="18" charset="0"/>
              </a:rPr>
              <a:t>On the </a:t>
            </a:r>
            <a:r>
              <a:rPr lang="ru-RU" dirty="0" smtClean="0">
                <a:latin typeface="Times New Roman" pitchFamily="18" charset="0"/>
                <a:cs typeface="Times New Roman" pitchFamily="18" charset="0"/>
              </a:rPr>
              <a:t>18</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of May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a:t>
            </a:r>
            <a:r>
              <a:rPr lang="ru-RU" dirty="0" smtClean="0">
                <a:latin typeface="Times New Roman" pitchFamily="18" charset="0"/>
                <a:cs typeface="Times New Roman" pitchFamily="18" charset="0"/>
              </a:rPr>
              <a:t>2004 </a:t>
            </a:r>
            <a:r>
              <a:rPr lang="en-US" dirty="0" smtClean="0">
                <a:latin typeface="Times New Roman" pitchFamily="18" charset="0"/>
                <a:cs typeface="Times New Roman" pitchFamily="18" charset="0"/>
              </a:rPr>
              <a:t>the International</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Olympic committee chose 5 cities </a:t>
            </a:r>
            <a:r>
              <a:rPr lang="ru-RU" dirty="0">
                <a:latin typeface="Times New Roman" pitchFamily="18" charset="0"/>
                <a:cs typeface="Times New Roman" pitchFamily="18" charset="0"/>
              </a:rPr>
              <a:t> </a:t>
            </a:r>
            <a:r>
              <a:rPr lang="en-US" dirty="0" smtClean="0">
                <a:latin typeface="Times New Roman" pitchFamily="18" charset="0"/>
                <a:cs typeface="Times New Roman" pitchFamily="18" charset="0"/>
              </a:rPr>
              <a:t>after the discussing of all putting applications for taking place Summer Olympic Games 2012.</a:t>
            </a:r>
            <a:endParaRPr lang="ru-RU" dirty="0">
              <a:latin typeface="Times New Roman" pitchFamily="18" charset="0"/>
              <a:cs typeface="Times New Roman" pitchFamily="18" charset="0"/>
            </a:endParaRPr>
          </a:p>
        </p:txBody>
      </p:sp>
      <p:sp>
        <p:nvSpPr>
          <p:cNvPr id="5" name="Прямоугольник 4"/>
          <p:cNvSpPr/>
          <p:nvPr/>
        </p:nvSpPr>
        <p:spPr>
          <a:xfrm>
            <a:off x="2339752" y="1969676"/>
            <a:ext cx="3560590" cy="584775"/>
          </a:xfrm>
          <a:prstGeom prst="rect">
            <a:avLst/>
          </a:prstGeom>
        </p:spPr>
        <p:txBody>
          <a:bodyPr wrap="none">
            <a:spAutoFit/>
          </a:bodyPr>
          <a:lstStyle/>
          <a:p>
            <a:r>
              <a:rPr lang="en-US" sz="3200" dirty="0" smtClean="0">
                <a:latin typeface="Times New Roman" pitchFamily="18" charset="0"/>
                <a:cs typeface="Times New Roman" pitchFamily="18" charset="0"/>
              </a:rPr>
              <a:t>These </a:t>
            </a:r>
            <a:r>
              <a:rPr lang="en-US" sz="3200" dirty="0" smtClean="0">
                <a:latin typeface="Times New Roman" pitchFamily="18" charset="0"/>
                <a:cs typeface="Times New Roman" pitchFamily="18" charset="0"/>
              </a:rPr>
              <a:t>5 cities were:</a:t>
            </a:r>
            <a:endParaRPr lang="ru-RU" sz="32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578750"/>
            <a:ext cx="5705667" cy="4279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Прямоугольник 5"/>
          <p:cNvSpPr/>
          <p:nvPr/>
        </p:nvSpPr>
        <p:spPr>
          <a:xfrm>
            <a:off x="339660" y="2708920"/>
            <a:ext cx="2238113" cy="830997"/>
          </a:xfrm>
          <a:prstGeom prst="rect">
            <a:avLst/>
          </a:prstGeom>
        </p:spPr>
        <p:txBody>
          <a:bodyPr wrap="none">
            <a:spAutoFit/>
          </a:bodyPr>
          <a:lstStyle/>
          <a:p>
            <a:r>
              <a:rPr lang="en-US" sz="4800" dirty="0" smtClean="0">
                <a:solidFill>
                  <a:schemeClr val="accent6"/>
                </a:solidFill>
                <a:latin typeface="Comic Sans MS" pitchFamily="66" charset="0"/>
              </a:rPr>
              <a:t>Madrid</a:t>
            </a:r>
            <a:endParaRPr lang="ru-RU" sz="4800" dirty="0">
              <a:solidFill>
                <a:schemeClr val="accent6"/>
              </a:solidFill>
              <a:latin typeface="Comic Sans MS" pitchFamily="66" charset="0"/>
            </a:endParaRPr>
          </a:p>
        </p:txBody>
      </p:sp>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27784" y="3284984"/>
            <a:ext cx="5184576" cy="3762633"/>
          </a:xfrm>
          <a:prstGeom prst="roundRect">
            <a:avLst>
              <a:gd name="adj" fmla="val 16667"/>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Прямоугольник 6"/>
          <p:cNvSpPr/>
          <p:nvPr/>
        </p:nvSpPr>
        <p:spPr>
          <a:xfrm>
            <a:off x="6309574" y="3539917"/>
            <a:ext cx="2292615" cy="830997"/>
          </a:xfrm>
          <a:prstGeom prst="rect">
            <a:avLst/>
          </a:prstGeom>
        </p:spPr>
        <p:txBody>
          <a:bodyPr wrap="none">
            <a:spAutoFit/>
          </a:bodyPr>
          <a:lstStyle/>
          <a:p>
            <a:r>
              <a:rPr lang="en-US" sz="4800" dirty="0" smtClean="0">
                <a:solidFill>
                  <a:schemeClr val="accent6"/>
                </a:solidFill>
              </a:rPr>
              <a:t>Moscow</a:t>
            </a:r>
            <a:endParaRPr lang="ru-RU" sz="4800" dirty="0">
              <a:solidFill>
                <a:schemeClr val="accent6"/>
              </a:solidFill>
            </a:endParaRPr>
          </a:p>
        </p:txBody>
      </p:sp>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552" y="2492896"/>
            <a:ext cx="5104591" cy="38284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Прямоугольник 7"/>
          <p:cNvSpPr/>
          <p:nvPr/>
        </p:nvSpPr>
        <p:spPr>
          <a:xfrm>
            <a:off x="151524" y="4370914"/>
            <a:ext cx="2706190" cy="830997"/>
          </a:xfrm>
          <a:prstGeom prst="rect">
            <a:avLst/>
          </a:prstGeom>
        </p:spPr>
        <p:txBody>
          <a:bodyPr wrap="none">
            <a:spAutoFit/>
          </a:bodyPr>
          <a:lstStyle/>
          <a:p>
            <a:r>
              <a:rPr lang="en-US" sz="4800" dirty="0" smtClean="0">
                <a:solidFill>
                  <a:schemeClr val="accent6"/>
                </a:solidFill>
              </a:rPr>
              <a:t>New York</a:t>
            </a:r>
            <a:endParaRPr lang="ru-RU" sz="4800" dirty="0">
              <a:solidFill>
                <a:schemeClr val="accent6"/>
              </a:solidFill>
            </a:endParaRPr>
          </a:p>
        </p:txBody>
      </p:sp>
      <p:pic>
        <p:nvPicPr>
          <p:cNvPr id="2054"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83968" y="4221088"/>
            <a:ext cx="5263140" cy="3557920"/>
          </a:xfrm>
          <a:prstGeom prst="roundRect">
            <a:avLst>
              <a:gd name="adj" fmla="val 16667"/>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Прямоугольник 8"/>
          <p:cNvSpPr/>
          <p:nvPr/>
        </p:nvSpPr>
        <p:spPr>
          <a:xfrm>
            <a:off x="6403349" y="5252991"/>
            <a:ext cx="1486304" cy="830997"/>
          </a:xfrm>
          <a:prstGeom prst="rect">
            <a:avLst/>
          </a:prstGeom>
        </p:spPr>
        <p:txBody>
          <a:bodyPr wrap="none">
            <a:spAutoFit/>
          </a:bodyPr>
          <a:lstStyle/>
          <a:p>
            <a:r>
              <a:rPr lang="en-US" sz="4800" dirty="0" smtClean="0">
                <a:solidFill>
                  <a:schemeClr val="accent6"/>
                </a:solidFill>
              </a:rPr>
              <a:t>Paris</a:t>
            </a:r>
            <a:endParaRPr lang="ru-RU" sz="4800" dirty="0">
              <a:solidFill>
                <a:schemeClr val="accent6"/>
              </a:solidFill>
            </a:endParaRPr>
          </a:p>
        </p:txBody>
      </p:sp>
      <p:sp>
        <p:nvSpPr>
          <p:cNvPr id="10" name="Прямоугольник 9"/>
          <p:cNvSpPr/>
          <p:nvPr/>
        </p:nvSpPr>
        <p:spPr>
          <a:xfrm>
            <a:off x="485750" y="5883304"/>
            <a:ext cx="2172390" cy="830997"/>
          </a:xfrm>
          <a:prstGeom prst="rect">
            <a:avLst/>
          </a:prstGeom>
        </p:spPr>
        <p:txBody>
          <a:bodyPr wrap="none">
            <a:spAutoFit/>
          </a:bodyPr>
          <a:lstStyle/>
          <a:p>
            <a:r>
              <a:rPr lang="en-US" sz="4800" dirty="0" smtClean="0">
                <a:solidFill>
                  <a:schemeClr val="accent6"/>
                </a:solidFill>
              </a:rPr>
              <a:t>London</a:t>
            </a:r>
            <a:endParaRPr lang="ru-RU" sz="4800" dirty="0">
              <a:solidFill>
                <a:schemeClr val="accent6"/>
              </a:solidFill>
            </a:endParaRPr>
          </a:p>
        </p:txBody>
      </p:sp>
      <p:pic>
        <p:nvPicPr>
          <p:cNvPr id="2055"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2204864"/>
            <a:ext cx="5777998" cy="37731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TextBox 15"/>
          <p:cNvSpPr txBox="1"/>
          <p:nvPr/>
        </p:nvSpPr>
        <p:spPr>
          <a:xfrm>
            <a:off x="251520" y="2636912"/>
            <a:ext cx="8892480" cy="1569660"/>
          </a:xfrm>
          <a:prstGeom prst="rect">
            <a:avLst/>
          </a:prstGeom>
          <a:noFill/>
        </p:spPr>
        <p:txBody>
          <a:bodyPr wrap="square" rtlCol="0">
            <a:spAutoFit/>
          </a:bodyPr>
          <a:lstStyle/>
          <a:p>
            <a:pPr algn="ctr"/>
            <a:r>
              <a:rPr lang="en-US" sz="4800" dirty="0" smtClean="0">
                <a:solidFill>
                  <a:srgbClr val="FF0000"/>
                </a:solidFill>
                <a:latin typeface="Times New Roman" pitchFamily="18" charset="0"/>
                <a:cs typeface="Times New Roman" pitchFamily="18" charset="0"/>
              </a:rPr>
              <a:t>London was chosen </a:t>
            </a:r>
          </a:p>
          <a:p>
            <a:pPr algn="ctr"/>
            <a:r>
              <a:rPr lang="en-US" sz="4800" dirty="0" smtClean="0">
                <a:solidFill>
                  <a:srgbClr val="FF0000"/>
                </a:solidFill>
                <a:latin typeface="Times New Roman" pitchFamily="18" charset="0"/>
                <a:cs typeface="Times New Roman" pitchFamily="18" charset="0"/>
              </a:rPr>
              <a:t>on the 6th of July in 2005.</a:t>
            </a:r>
            <a:endParaRPr lang="ru-RU" sz="48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50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remove"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
                                          </p:val>
                                        </p:tav>
                                        <p:tav tm="100000">
                                          <p:val>
                                            <p:strVal val="#ppt_x"/>
                                          </p:val>
                                        </p:tav>
                                      </p:tavLst>
                                    </p:anim>
                                    <p:anim calcmode="lin" valueType="num">
                                      <p:cBhvr>
                                        <p:cTn id="8" dur="3000" fill="hold"/>
                                        <p:tgtEl>
                                          <p:spTgt spid="2"/>
                                        </p:tgtEl>
                                        <p:attrNameLst>
                                          <p:attrName>ppt_y</p:attrName>
                                        </p:attrNameLst>
                                      </p:cBhvr>
                                      <p:tavLst>
                                        <p:tav tm="0">
                                          <p:val>
                                            <p:strVal val="#ppt_y+1"/>
                                          </p:val>
                                        </p:tav>
                                        <p:tav tm="100000">
                                          <p:val>
                                            <p:strVal val="#ppt_y-1"/>
                                          </p:val>
                                        </p:tav>
                                      </p:tavLst>
                                    </p:anim>
                                  </p:childTnLst>
                                </p:cTn>
                              </p:par>
                            </p:childTnLst>
                          </p:cTn>
                        </p:par>
                        <p:par>
                          <p:cTn id="9" fill="hold">
                            <p:stCondLst>
                              <p:cond delay="3000"/>
                            </p:stCondLst>
                            <p:childTnLst>
                              <p:par>
                                <p:cTn id="10" presetID="2" presetClass="entr" presetSubtype="1" fill="hold" grpId="1"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3500"/>
                            </p:stCondLst>
                            <p:childTnLst>
                              <p:par>
                                <p:cTn id="15" presetID="15"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7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7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7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7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wipe(down)">
                                      <p:cBhvr>
                                        <p:cTn id="34" dur="580">
                                          <p:stCondLst>
                                            <p:cond delay="0"/>
                                          </p:stCondLst>
                                        </p:cTn>
                                        <p:tgtEl>
                                          <p:spTgt spid="2051"/>
                                        </p:tgtEl>
                                      </p:cBhvr>
                                    </p:animEffect>
                                    <p:anim calcmode="lin" valueType="num">
                                      <p:cBhvr>
                                        <p:cTn id="35"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40" dur="26">
                                          <p:stCondLst>
                                            <p:cond delay="650"/>
                                          </p:stCondLst>
                                        </p:cTn>
                                        <p:tgtEl>
                                          <p:spTgt spid="2051"/>
                                        </p:tgtEl>
                                      </p:cBhvr>
                                      <p:to x="100000" y="60000"/>
                                    </p:animScale>
                                    <p:animScale>
                                      <p:cBhvr>
                                        <p:cTn id="41" dur="166" decel="50000">
                                          <p:stCondLst>
                                            <p:cond delay="676"/>
                                          </p:stCondLst>
                                        </p:cTn>
                                        <p:tgtEl>
                                          <p:spTgt spid="2051"/>
                                        </p:tgtEl>
                                      </p:cBhvr>
                                      <p:to x="100000" y="100000"/>
                                    </p:animScale>
                                    <p:animScale>
                                      <p:cBhvr>
                                        <p:cTn id="42" dur="26">
                                          <p:stCondLst>
                                            <p:cond delay="1312"/>
                                          </p:stCondLst>
                                        </p:cTn>
                                        <p:tgtEl>
                                          <p:spTgt spid="2051"/>
                                        </p:tgtEl>
                                      </p:cBhvr>
                                      <p:to x="100000" y="80000"/>
                                    </p:animScale>
                                    <p:animScale>
                                      <p:cBhvr>
                                        <p:cTn id="43" dur="166" decel="50000">
                                          <p:stCondLst>
                                            <p:cond delay="1338"/>
                                          </p:stCondLst>
                                        </p:cTn>
                                        <p:tgtEl>
                                          <p:spTgt spid="2051"/>
                                        </p:tgtEl>
                                      </p:cBhvr>
                                      <p:to x="100000" y="100000"/>
                                    </p:animScale>
                                    <p:animScale>
                                      <p:cBhvr>
                                        <p:cTn id="44" dur="26">
                                          <p:stCondLst>
                                            <p:cond delay="1642"/>
                                          </p:stCondLst>
                                        </p:cTn>
                                        <p:tgtEl>
                                          <p:spTgt spid="2051"/>
                                        </p:tgtEl>
                                      </p:cBhvr>
                                      <p:to x="100000" y="90000"/>
                                    </p:animScale>
                                    <p:animScale>
                                      <p:cBhvr>
                                        <p:cTn id="45" dur="166" decel="50000">
                                          <p:stCondLst>
                                            <p:cond delay="1668"/>
                                          </p:stCondLst>
                                        </p:cTn>
                                        <p:tgtEl>
                                          <p:spTgt spid="2051"/>
                                        </p:tgtEl>
                                      </p:cBhvr>
                                      <p:to x="100000" y="100000"/>
                                    </p:animScale>
                                    <p:animScale>
                                      <p:cBhvr>
                                        <p:cTn id="46" dur="26">
                                          <p:stCondLst>
                                            <p:cond delay="1808"/>
                                          </p:stCondLst>
                                        </p:cTn>
                                        <p:tgtEl>
                                          <p:spTgt spid="2051"/>
                                        </p:tgtEl>
                                      </p:cBhvr>
                                      <p:to x="100000" y="95000"/>
                                    </p:animScale>
                                    <p:animScale>
                                      <p:cBhvr>
                                        <p:cTn id="47" dur="166" decel="50000">
                                          <p:stCondLst>
                                            <p:cond delay="1834"/>
                                          </p:stCondLst>
                                        </p:cTn>
                                        <p:tgtEl>
                                          <p:spTgt spid="2051"/>
                                        </p:tgtEl>
                                      </p:cBhvr>
                                      <p:to x="100000" y="100000"/>
                                    </p:animScale>
                                  </p:childTnLst>
                                </p:cTn>
                              </p:par>
                              <p:par>
                                <p:cTn id="48" presetID="31" presetClass="entr" presetSubtype="0" fill="hold" grpId="0" nodeType="withEffect">
                                  <p:stCondLst>
                                    <p:cond delay="85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fltVal val="0"/>
                                          </p:val>
                                        </p:tav>
                                        <p:tav tm="100000">
                                          <p:val>
                                            <p:strVal val="#ppt_w"/>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style.rotation</p:attrName>
                                        </p:attrNameLst>
                                      </p:cBhvr>
                                      <p:tavLst>
                                        <p:tav tm="0">
                                          <p:val>
                                            <p:fltVal val="90"/>
                                          </p:val>
                                        </p:tav>
                                        <p:tav tm="100000">
                                          <p:val>
                                            <p:fltVal val="0"/>
                                          </p:val>
                                        </p:tav>
                                      </p:tavLst>
                                    </p:anim>
                                    <p:animEffect transition="in" filter="fade">
                                      <p:cBhvr>
                                        <p:cTn id="53" dur="10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nodeType="clickEffect">
                                  <p:stCondLst>
                                    <p:cond delay="0"/>
                                  </p:stCondLst>
                                  <p:childTnLst>
                                    <p:animEffect transition="out" filter="fade">
                                      <p:cBhvr>
                                        <p:cTn id="57" dur="1000"/>
                                        <p:tgtEl>
                                          <p:spTgt spid="2051"/>
                                        </p:tgtEl>
                                      </p:cBhvr>
                                    </p:animEffect>
                                    <p:anim calcmode="lin" valueType="num">
                                      <p:cBhvr>
                                        <p:cTn id="58" dur="1000"/>
                                        <p:tgtEl>
                                          <p:spTgt spid="2051"/>
                                        </p:tgtEl>
                                        <p:attrNameLst>
                                          <p:attrName>ppt_x</p:attrName>
                                        </p:attrNameLst>
                                      </p:cBhvr>
                                      <p:tavLst>
                                        <p:tav tm="0">
                                          <p:val>
                                            <p:strVal val="ppt_x"/>
                                          </p:val>
                                        </p:tav>
                                        <p:tav tm="100000">
                                          <p:val>
                                            <p:strVal val="ppt_x"/>
                                          </p:val>
                                        </p:tav>
                                      </p:tavLst>
                                    </p:anim>
                                    <p:anim calcmode="lin" valueType="num">
                                      <p:cBhvr>
                                        <p:cTn id="59" dur="1000"/>
                                        <p:tgtEl>
                                          <p:spTgt spid="2051"/>
                                        </p:tgtEl>
                                        <p:attrNameLst>
                                          <p:attrName>ppt_y</p:attrName>
                                        </p:attrNameLst>
                                      </p:cBhvr>
                                      <p:tavLst>
                                        <p:tav tm="0">
                                          <p:val>
                                            <p:strVal val="ppt_y"/>
                                          </p:val>
                                        </p:tav>
                                        <p:tav tm="100000">
                                          <p:val>
                                            <p:strVal val="ppt_y+.1"/>
                                          </p:val>
                                        </p:tav>
                                      </p:tavLst>
                                    </p:anim>
                                    <p:set>
                                      <p:cBhvr>
                                        <p:cTn id="60" dur="1" fill="hold">
                                          <p:stCondLst>
                                            <p:cond delay="999"/>
                                          </p:stCondLst>
                                        </p:cTn>
                                        <p:tgtEl>
                                          <p:spTgt spid="2051"/>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1000"/>
                                        <p:tgtEl>
                                          <p:spTgt spid="6"/>
                                        </p:tgtEl>
                                      </p:cBhvr>
                                    </p:animEffect>
                                    <p:anim calcmode="lin" valueType="num">
                                      <p:cBhvr>
                                        <p:cTn id="63" dur="1000"/>
                                        <p:tgtEl>
                                          <p:spTgt spid="6"/>
                                        </p:tgtEl>
                                        <p:attrNameLst>
                                          <p:attrName>ppt_x</p:attrName>
                                        </p:attrNameLst>
                                      </p:cBhvr>
                                      <p:tavLst>
                                        <p:tav tm="0">
                                          <p:val>
                                            <p:strVal val="ppt_x"/>
                                          </p:val>
                                        </p:tav>
                                        <p:tav tm="100000">
                                          <p:val>
                                            <p:strVal val="ppt_x"/>
                                          </p:val>
                                        </p:tav>
                                      </p:tavLst>
                                    </p:anim>
                                    <p:anim calcmode="lin" valueType="num">
                                      <p:cBhvr>
                                        <p:cTn id="64" dur="1000"/>
                                        <p:tgtEl>
                                          <p:spTgt spid="6"/>
                                        </p:tgtEl>
                                        <p:attrNameLst>
                                          <p:attrName>ppt_y</p:attrName>
                                        </p:attrNameLst>
                                      </p:cBhvr>
                                      <p:tavLst>
                                        <p:tav tm="0">
                                          <p:val>
                                            <p:strVal val="ppt_y"/>
                                          </p:val>
                                        </p:tav>
                                        <p:tav tm="100000">
                                          <p:val>
                                            <p:strVal val="ppt_y+.1"/>
                                          </p:val>
                                        </p:tav>
                                      </p:tavLst>
                                    </p:anim>
                                    <p:set>
                                      <p:cBhvr>
                                        <p:cTn id="65" dur="1" fill="hold">
                                          <p:stCondLst>
                                            <p:cond delay="999"/>
                                          </p:stCondLst>
                                        </p:cTn>
                                        <p:tgtEl>
                                          <p:spTgt spid="6"/>
                                        </p:tgtEl>
                                        <p:attrNameLst>
                                          <p:attrName>style.visibility</p:attrName>
                                        </p:attrNameLst>
                                      </p:cBhvr>
                                      <p:to>
                                        <p:strVal val="hidden"/>
                                      </p:to>
                                    </p:set>
                                  </p:childTnLst>
                                </p:cTn>
                              </p:par>
                            </p:childTnLst>
                          </p:cTn>
                        </p:par>
                        <p:par>
                          <p:cTn id="66" fill="hold">
                            <p:stCondLst>
                              <p:cond delay="1000"/>
                            </p:stCondLst>
                            <p:childTnLst>
                              <p:par>
                                <p:cTn id="67" presetID="26" presetClass="entr" presetSubtype="0" fill="hold" nodeType="afterEffect">
                                  <p:stCondLst>
                                    <p:cond delay="0"/>
                                  </p:stCondLst>
                                  <p:childTnLst>
                                    <p:set>
                                      <p:cBhvr>
                                        <p:cTn id="68" dur="1" fill="hold">
                                          <p:stCondLst>
                                            <p:cond delay="0"/>
                                          </p:stCondLst>
                                        </p:cTn>
                                        <p:tgtEl>
                                          <p:spTgt spid="2052"/>
                                        </p:tgtEl>
                                        <p:attrNameLst>
                                          <p:attrName>style.visibility</p:attrName>
                                        </p:attrNameLst>
                                      </p:cBhvr>
                                      <p:to>
                                        <p:strVal val="visible"/>
                                      </p:to>
                                    </p:set>
                                    <p:animEffect transition="in" filter="wipe(down)">
                                      <p:cBhvr>
                                        <p:cTn id="69" dur="580">
                                          <p:stCondLst>
                                            <p:cond delay="0"/>
                                          </p:stCondLst>
                                        </p:cTn>
                                        <p:tgtEl>
                                          <p:spTgt spid="2052"/>
                                        </p:tgtEl>
                                      </p:cBhvr>
                                    </p:animEffect>
                                    <p:anim calcmode="lin" valueType="num">
                                      <p:cBhvr>
                                        <p:cTn id="70"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75" dur="26">
                                          <p:stCondLst>
                                            <p:cond delay="650"/>
                                          </p:stCondLst>
                                        </p:cTn>
                                        <p:tgtEl>
                                          <p:spTgt spid="2052"/>
                                        </p:tgtEl>
                                      </p:cBhvr>
                                      <p:to x="100000" y="60000"/>
                                    </p:animScale>
                                    <p:animScale>
                                      <p:cBhvr>
                                        <p:cTn id="76" dur="166" decel="50000">
                                          <p:stCondLst>
                                            <p:cond delay="676"/>
                                          </p:stCondLst>
                                        </p:cTn>
                                        <p:tgtEl>
                                          <p:spTgt spid="2052"/>
                                        </p:tgtEl>
                                      </p:cBhvr>
                                      <p:to x="100000" y="100000"/>
                                    </p:animScale>
                                    <p:animScale>
                                      <p:cBhvr>
                                        <p:cTn id="77" dur="26">
                                          <p:stCondLst>
                                            <p:cond delay="1312"/>
                                          </p:stCondLst>
                                        </p:cTn>
                                        <p:tgtEl>
                                          <p:spTgt spid="2052"/>
                                        </p:tgtEl>
                                      </p:cBhvr>
                                      <p:to x="100000" y="80000"/>
                                    </p:animScale>
                                    <p:animScale>
                                      <p:cBhvr>
                                        <p:cTn id="78" dur="166" decel="50000">
                                          <p:stCondLst>
                                            <p:cond delay="1338"/>
                                          </p:stCondLst>
                                        </p:cTn>
                                        <p:tgtEl>
                                          <p:spTgt spid="2052"/>
                                        </p:tgtEl>
                                      </p:cBhvr>
                                      <p:to x="100000" y="100000"/>
                                    </p:animScale>
                                    <p:animScale>
                                      <p:cBhvr>
                                        <p:cTn id="79" dur="26">
                                          <p:stCondLst>
                                            <p:cond delay="1642"/>
                                          </p:stCondLst>
                                        </p:cTn>
                                        <p:tgtEl>
                                          <p:spTgt spid="2052"/>
                                        </p:tgtEl>
                                      </p:cBhvr>
                                      <p:to x="100000" y="90000"/>
                                    </p:animScale>
                                    <p:animScale>
                                      <p:cBhvr>
                                        <p:cTn id="80" dur="166" decel="50000">
                                          <p:stCondLst>
                                            <p:cond delay="1668"/>
                                          </p:stCondLst>
                                        </p:cTn>
                                        <p:tgtEl>
                                          <p:spTgt spid="2052"/>
                                        </p:tgtEl>
                                      </p:cBhvr>
                                      <p:to x="100000" y="100000"/>
                                    </p:animScale>
                                    <p:animScale>
                                      <p:cBhvr>
                                        <p:cTn id="81" dur="26">
                                          <p:stCondLst>
                                            <p:cond delay="1808"/>
                                          </p:stCondLst>
                                        </p:cTn>
                                        <p:tgtEl>
                                          <p:spTgt spid="2052"/>
                                        </p:tgtEl>
                                      </p:cBhvr>
                                      <p:to x="100000" y="95000"/>
                                    </p:animScale>
                                    <p:animScale>
                                      <p:cBhvr>
                                        <p:cTn id="82" dur="166" decel="50000">
                                          <p:stCondLst>
                                            <p:cond delay="1834"/>
                                          </p:stCondLst>
                                        </p:cTn>
                                        <p:tgtEl>
                                          <p:spTgt spid="2052"/>
                                        </p:tgtEl>
                                      </p:cBhvr>
                                      <p:to x="100000" y="100000"/>
                                    </p:animScale>
                                  </p:childTnLst>
                                </p:cTn>
                              </p:par>
                              <p:par>
                                <p:cTn id="83" presetID="31" presetClass="entr" presetSubtype="0" fill="hold" grpId="0" nodeType="with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fltVal val="0"/>
                                          </p:val>
                                        </p:tav>
                                        <p:tav tm="100000">
                                          <p:val>
                                            <p:strVal val="#ppt_h"/>
                                          </p:val>
                                        </p:tav>
                                      </p:tavLst>
                                    </p:anim>
                                    <p:anim calcmode="lin" valueType="num">
                                      <p:cBhvr>
                                        <p:cTn id="87" dur="1000" fill="hold"/>
                                        <p:tgtEl>
                                          <p:spTgt spid="7"/>
                                        </p:tgtEl>
                                        <p:attrNameLst>
                                          <p:attrName>style.rotation</p:attrName>
                                        </p:attrNameLst>
                                      </p:cBhvr>
                                      <p:tavLst>
                                        <p:tav tm="0">
                                          <p:val>
                                            <p:fltVal val="90"/>
                                          </p:val>
                                        </p:tav>
                                        <p:tav tm="100000">
                                          <p:val>
                                            <p:fltVal val="0"/>
                                          </p:val>
                                        </p:tav>
                                      </p:tavLst>
                                    </p:anim>
                                    <p:animEffect transition="in" filter="fade">
                                      <p:cBhvr>
                                        <p:cTn id="88" dur="10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xit" presetSubtype="0" fill="hold" nodeType="clickEffect">
                                  <p:stCondLst>
                                    <p:cond delay="0"/>
                                  </p:stCondLst>
                                  <p:childTnLst>
                                    <p:animEffect transition="out" filter="fade">
                                      <p:cBhvr>
                                        <p:cTn id="92" dur="1000"/>
                                        <p:tgtEl>
                                          <p:spTgt spid="2052"/>
                                        </p:tgtEl>
                                      </p:cBhvr>
                                    </p:animEffect>
                                    <p:anim calcmode="lin" valueType="num">
                                      <p:cBhvr>
                                        <p:cTn id="93" dur="1000"/>
                                        <p:tgtEl>
                                          <p:spTgt spid="2052"/>
                                        </p:tgtEl>
                                        <p:attrNameLst>
                                          <p:attrName>ppt_x</p:attrName>
                                        </p:attrNameLst>
                                      </p:cBhvr>
                                      <p:tavLst>
                                        <p:tav tm="0">
                                          <p:val>
                                            <p:strVal val="ppt_x"/>
                                          </p:val>
                                        </p:tav>
                                        <p:tav tm="100000">
                                          <p:val>
                                            <p:strVal val="ppt_x"/>
                                          </p:val>
                                        </p:tav>
                                      </p:tavLst>
                                    </p:anim>
                                    <p:anim calcmode="lin" valueType="num">
                                      <p:cBhvr>
                                        <p:cTn id="94" dur="1000"/>
                                        <p:tgtEl>
                                          <p:spTgt spid="2052"/>
                                        </p:tgtEl>
                                        <p:attrNameLst>
                                          <p:attrName>ppt_y</p:attrName>
                                        </p:attrNameLst>
                                      </p:cBhvr>
                                      <p:tavLst>
                                        <p:tav tm="0">
                                          <p:val>
                                            <p:strVal val="ppt_y"/>
                                          </p:val>
                                        </p:tav>
                                        <p:tav tm="100000">
                                          <p:val>
                                            <p:strVal val="ppt_y-.1"/>
                                          </p:val>
                                        </p:tav>
                                      </p:tavLst>
                                    </p:anim>
                                    <p:set>
                                      <p:cBhvr>
                                        <p:cTn id="95" dur="1" fill="hold">
                                          <p:stCondLst>
                                            <p:cond delay="999"/>
                                          </p:stCondLst>
                                        </p:cTn>
                                        <p:tgtEl>
                                          <p:spTgt spid="2052"/>
                                        </p:tgtEl>
                                        <p:attrNameLst>
                                          <p:attrName>style.visibility</p:attrName>
                                        </p:attrNameLst>
                                      </p:cBhvr>
                                      <p:to>
                                        <p:strVal val="hidden"/>
                                      </p:to>
                                    </p:set>
                                  </p:childTnLst>
                                </p:cTn>
                              </p:par>
                              <p:par>
                                <p:cTn id="96" presetID="47" presetClass="exit" presetSubtype="0" fill="hold" grpId="1" nodeType="withEffect">
                                  <p:stCondLst>
                                    <p:cond delay="0"/>
                                  </p:stCondLst>
                                  <p:childTnLst>
                                    <p:animEffect transition="out" filter="fade">
                                      <p:cBhvr>
                                        <p:cTn id="97" dur="1000"/>
                                        <p:tgtEl>
                                          <p:spTgt spid="7"/>
                                        </p:tgtEl>
                                      </p:cBhvr>
                                    </p:animEffect>
                                    <p:anim calcmode="lin" valueType="num">
                                      <p:cBhvr>
                                        <p:cTn id="98" dur="1000"/>
                                        <p:tgtEl>
                                          <p:spTgt spid="7"/>
                                        </p:tgtEl>
                                        <p:attrNameLst>
                                          <p:attrName>ppt_x</p:attrName>
                                        </p:attrNameLst>
                                      </p:cBhvr>
                                      <p:tavLst>
                                        <p:tav tm="0">
                                          <p:val>
                                            <p:strVal val="ppt_x"/>
                                          </p:val>
                                        </p:tav>
                                        <p:tav tm="100000">
                                          <p:val>
                                            <p:strVal val="ppt_x"/>
                                          </p:val>
                                        </p:tav>
                                      </p:tavLst>
                                    </p:anim>
                                    <p:anim calcmode="lin" valueType="num">
                                      <p:cBhvr>
                                        <p:cTn id="99" dur="1000"/>
                                        <p:tgtEl>
                                          <p:spTgt spid="7"/>
                                        </p:tgtEl>
                                        <p:attrNameLst>
                                          <p:attrName>ppt_y</p:attrName>
                                        </p:attrNameLst>
                                      </p:cBhvr>
                                      <p:tavLst>
                                        <p:tav tm="0">
                                          <p:val>
                                            <p:strVal val="ppt_y"/>
                                          </p:val>
                                        </p:tav>
                                        <p:tav tm="100000">
                                          <p:val>
                                            <p:strVal val="ppt_y-.1"/>
                                          </p:val>
                                        </p:tav>
                                      </p:tavLst>
                                    </p:anim>
                                    <p:set>
                                      <p:cBhvr>
                                        <p:cTn id="100" dur="1" fill="hold">
                                          <p:stCondLst>
                                            <p:cond delay="999"/>
                                          </p:stCondLst>
                                        </p:cTn>
                                        <p:tgtEl>
                                          <p:spTgt spid="7"/>
                                        </p:tgtEl>
                                        <p:attrNameLst>
                                          <p:attrName>style.visibility</p:attrName>
                                        </p:attrNameLst>
                                      </p:cBhvr>
                                      <p:to>
                                        <p:strVal val="hidden"/>
                                      </p:to>
                                    </p:set>
                                  </p:childTnLst>
                                </p:cTn>
                              </p:par>
                            </p:childTnLst>
                          </p:cTn>
                        </p:par>
                        <p:par>
                          <p:cTn id="101" fill="hold">
                            <p:stCondLst>
                              <p:cond delay="1000"/>
                            </p:stCondLst>
                            <p:childTnLst>
                              <p:par>
                                <p:cTn id="102" presetID="26" presetClass="entr" presetSubtype="0" fill="hold" nodeType="afterEffect">
                                  <p:stCondLst>
                                    <p:cond delay="0"/>
                                  </p:stCondLst>
                                  <p:childTnLst>
                                    <p:set>
                                      <p:cBhvr>
                                        <p:cTn id="103" dur="1" fill="hold">
                                          <p:stCondLst>
                                            <p:cond delay="0"/>
                                          </p:stCondLst>
                                        </p:cTn>
                                        <p:tgtEl>
                                          <p:spTgt spid="2053"/>
                                        </p:tgtEl>
                                        <p:attrNameLst>
                                          <p:attrName>style.visibility</p:attrName>
                                        </p:attrNameLst>
                                      </p:cBhvr>
                                      <p:to>
                                        <p:strVal val="visible"/>
                                      </p:to>
                                    </p:set>
                                    <p:animEffect transition="in" filter="wipe(down)">
                                      <p:cBhvr>
                                        <p:cTn id="104" dur="580">
                                          <p:stCondLst>
                                            <p:cond delay="0"/>
                                          </p:stCondLst>
                                        </p:cTn>
                                        <p:tgtEl>
                                          <p:spTgt spid="2053"/>
                                        </p:tgtEl>
                                      </p:cBhvr>
                                    </p:animEffect>
                                    <p:anim calcmode="lin" valueType="num">
                                      <p:cBhvr>
                                        <p:cTn id="105"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110" dur="26">
                                          <p:stCondLst>
                                            <p:cond delay="650"/>
                                          </p:stCondLst>
                                        </p:cTn>
                                        <p:tgtEl>
                                          <p:spTgt spid="2053"/>
                                        </p:tgtEl>
                                      </p:cBhvr>
                                      <p:to x="100000" y="60000"/>
                                    </p:animScale>
                                    <p:animScale>
                                      <p:cBhvr>
                                        <p:cTn id="111" dur="166" decel="50000">
                                          <p:stCondLst>
                                            <p:cond delay="676"/>
                                          </p:stCondLst>
                                        </p:cTn>
                                        <p:tgtEl>
                                          <p:spTgt spid="2053"/>
                                        </p:tgtEl>
                                      </p:cBhvr>
                                      <p:to x="100000" y="100000"/>
                                    </p:animScale>
                                    <p:animScale>
                                      <p:cBhvr>
                                        <p:cTn id="112" dur="26">
                                          <p:stCondLst>
                                            <p:cond delay="1312"/>
                                          </p:stCondLst>
                                        </p:cTn>
                                        <p:tgtEl>
                                          <p:spTgt spid="2053"/>
                                        </p:tgtEl>
                                      </p:cBhvr>
                                      <p:to x="100000" y="80000"/>
                                    </p:animScale>
                                    <p:animScale>
                                      <p:cBhvr>
                                        <p:cTn id="113" dur="166" decel="50000">
                                          <p:stCondLst>
                                            <p:cond delay="1338"/>
                                          </p:stCondLst>
                                        </p:cTn>
                                        <p:tgtEl>
                                          <p:spTgt spid="2053"/>
                                        </p:tgtEl>
                                      </p:cBhvr>
                                      <p:to x="100000" y="100000"/>
                                    </p:animScale>
                                    <p:animScale>
                                      <p:cBhvr>
                                        <p:cTn id="114" dur="26">
                                          <p:stCondLst>
                                            <p:cond delay="1642"/>
                                          </p:stCondLst>
                                        </p:cTn>
                                        <p:tgtEl>
                                          <p:spTgt spid="2053"/>
                                        </p:tgtEl>
                                      </p:cBhvr>
                                      <p:to x="100000" y="90000"/>
                                    </p:animScale>
                                    <p:animScale>
                                      <p:cBhvr>
                                        <p:cTn id="115" dur="166" decel="50000">
                                          <p:stCondLst>
                                            <p:cond delay="1668"/>
                                          </p:stCondLst>
                                        </p:cTn>
                                        <p:tgtEl>
                                          <p:spTgt spid="2053"/>
                                        </p:tgtEl>
                                      </p:cBhvr>
                                      <p:to x="100000" y="100000"/>
                                    </p:animScale>
                                    <p:animScale>
                                      <p:cBhvr>
                                        <p:cTn id="116" dur="26">
                                          <p:stCondLst>
                                            <p:cond delay="1808"/>
                                          </p:stCondLst>
                                        </p:cTn>
                                        <p:tgtEl>
                                          <p:spTgt spid="2053"/>
                                        </p:tgtEl>
                                      </p:cBhvr>
                                      <p:to x="100000" y="95000"/>
                                    </p:animScale>
                                    <p:animScale>
                                      <p:cBhvr>
                                        <p:cTn id="117" dur="166" decel="50000">
                                          <p:stCondLst>
                                            <p:cond delay="1834"/>
                                          </p:stCondLst>
                                        </p:cTn>
                                        <p:tgtEl>
                                          <p:spTgt spid="2053"/>
                                        </p:tgtEl>
                                      </p:cBhvr>
                                      <p:to x="100000" y="100000"/>
                                    </p:animScale>
                                  </p:childTnLst>
                                </p:cTn>
                              </p:par>
                              <p:par>
                                <p:cTn id="118" presetID="31" presetClass="entr" presetSubtype="0" fill="hold" grpId="0" nodeType="with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1000" fill="hold"/>
                                        <p:tgtEl>
                                          <p:spTgt spid="8"/>
                                        </p:tgtEl>
                                        <p:attrNameLst>
                                          <p:attrName>ppt_w</p:attrName>
                                        </p:attrNameLst>
                                      </p:cBhvr>
                                      <p:tavLst>
                                        <p:tav tm="0">
                                          <p:val>
                                            <p:fltVal val="0"/>
                                          </p:val>
                                        </p:tav>
                                        <p:tav tm="100000">
                                          <p:val>
                                            <p:strVal val="#ppt_w"/>
                                          </p:val>
                                        </p:tav>
                                      </p:tavLst>
                                    </p:anim>
                                    <p:anim calcmode="lin" valueType="num">
                                      <p:cBhvr>
                                        <p:cTn id="121" dur="1000" fill="hold"/>
                                        <p:tgtEl>
                                          <p:spTgt spid="8"/>
                                        </p:tgtEl>
                                        <p:attrNameLst>
                                          <p:attrName>ppt_h</p:attrName>
                                        </p:attrNameLst>
                                      </p:cBhvr>
                                      <p:tavLst>
                                        <p:tav tm="0">
                                          <p:val>
                                            <p:fltVal val="0"/>
                                          </p:val>
                                        </p:tav>
                                        <p:tav tm="100000">
                                          <p:val>
                                            <p:strVal val="#ppt_h"/>
                                          </p:val>
                                        </p:tav>
                                      </p:tavLst>
                                    </p:anim>
                                    <p:anim calcmode="lin" valueType="num">
                                      <p:cBhvr>
                                        <p:cTn id="122" dur="1000" fill="hold"/>
                                        <p:tgtEl>
                                          <p:spTgt spid="8"/>
                                        </p:tgtEl>
                                        <p:attrNameLst>
                                          <p:attrName>style.rotation</p:attrName>
                                        </p:attrNameLst>
                                      </p:cBhvr>
                                      <p:tavLst>
                                        <p:tav tm="0">
                                          <p:val>
                                            <p:fltVal val="90"/>
                                          </p:val>
                                        </p:tav>
                                        <p:tav tm="100000">
                                          <p:val>
                                            <p:fltVal val="0"/>
                                          </p:val>
                                        </p:tav>
                                      </p:tavLst>
                                    </p:anim>
                                    <p:animEffect transition="in" filter="fade">
                                      <p:cBhvr>
                                        <p:cTn id="123" dur="1000"/>
                                        <p:tgtEl>
                                          <p:spTgt spid="8"/>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xit" presetSubtype="0" fill="hold" nodeType="clickEffect">
                                  <p:stCondLst>
                                    <p:cond delay="0"/>
                                  </p:stCondLst>
                                  <p:childTnLst>
                                    <p:animEffect transition="out" filter="fade">
                                      <p:cBhvr>
                                        <p:cTn id="127" dur="1000"/>
                                        <p:tgtEl>
                                          <p:spTgt spid="2053"/>
                                        </p:tgtEl>
                                      </p:cBhvr>
                                    </p:animEffect>
                                    <p:anim calcmode="lin" valueType="num">
                                      <p:cBhvr>
                                        <p:cTn id="128" dur="1000"/>
                                        <p:tgtEl>
                                          <p:spTgt spid="2053"/>
                                        </p:tgtEl>
                                        <p:attrNameLst>
                                          <p:attrName>ppt_x</p:attrName>
                                        </p:attrNameLst>
                                      </p:cBhvr>
                                      <p:tavLst>
                                        <p:tav tm="0">
                                          <p:val>
                                            <p:strVal val="ppt_x"/>
                                          </p:val>
                                        </p:tav>
                                        <p:tav tm="100000">
                                          <p:val>
                                            <p:strVal val="ppt_x"/>
                                          </p:val>
                                        </p:tav>
                                      </p:tavLst>
                                    </p:anim>
                                    <p:anim calcmode="lin" valueType="num">
                                      <p:cBhvr>
                                        <p:cTn id="129" dur="1000"/>
                                        <p:tgtEl>
                                          <p:spTgt spid="2053"/>
                                        </p:tgtEl>
                                        <p:attrNameLst>
                                          <p:attrName>ppt_y</p:attrName>
                                        </p:attrNameLst>
                                      </p:cBhvr>
                                      <p:tavLst>
                                        <p:tav tm="0">
                                          <p:val>
                                            <p:strVal val="ppt_y"/>
                                          </p:val>
                                        </p:tav>
                                        <p:tav tm="100000">
                                          <p:val>
                                            <p:strVal val="ppt_y+.1"/>
                                          </p:val>
                                        </p:tav>
                                      </p:tavLst>
                                    </p:anim>
                                    <p:set>
                                      <p:cBhvr>
                                        <p:cTn id="130" dur="1" fill="hold">
                                          <p:stCondLst>
                                            <p:cond delay="999"/>
                                          </p:stCondLst>
                                        </p:cTn>
                                        <p:tgtEl>
                                          <p:spTgt spid="2053"/>
                                        </p:tgtEl>
                                        <p:attrNameLst>
                                          <p:attrName>style.visibility</p:attrName>
                                        </p:attrNameLst>
                                      </p:cBhvr>
                                      <p:to>
                                        <p:strVal val="hidden"/>
                                      </p:to>
                                    </p:set>
                                  </p:childTnLst>
                                </p:cTn>
                              </p:par>
                              <p:par>
                                <p:cTn id="131" presetID="42" presetClass="exit" presetSubtype="0" fill="hold" grpId="1" nodeType="withEffect">
                                  <p:stCondLst>
                                    <p:cond delay="0"/>
                                  </p:stCondLst>
                                  <p:childTnLst>
                                    <p:animEffect transition="out" filter="fade">
                                      <p:cBhvr>
                                        <p:cTn id="132" dur="1000"/>
                                        <p:tgtEl>
                                          <p:spTgt spid="8"/>
                                        </p:tgtEl>
                                      </p:cBhvr>
                                    </p:animEffect>
                                    <p:anim calcmode="lin" valueType="num">
                                      <p:cBhvr>
                                        <p:cTn id="133" dur="1000"/>
                                        <p:tgtEl>
                                          <p:spTgt spid="8"/>
                                        </p:tgtEl>
                                        <p:attrNameLst>
                                          <p:attrName>ppt_x</p:attrName>
                                        </p:attrNameLst>
                                      </p:cBhvr>
                                      <p:tavLst>
                                        <p:tav tm="0">
                                          <p:val>
                                            <p:strVal val="ppt_x"/>
                                          </p:val>
                                        </p:tav>
                                        <p:tav tm="100000">
                                          <p:val>
                                            <p:strVal val="ppt_x"/>
                                          </p:val>
                                        </p:tav>
                                      </p:tavLst>
                                    </p:anim>
                                    <p:anim calcmode="lin" valueType="num">
                                      <p:cBhvr>
                                        <p:cTn id="134" dur="1000"/>
                                        <p:tgtEl>
                                          <p:spTgt spid="8"/>
                                        </p:tgtEl>
                                        <p:attrNameLst>
                                          <p:attrName>ppt_y</p:attrName>
                                        </p:attrNameLst>
                                      </p:cBhvr>
                                      <p:tavLst>
                                        <p:tav tm="0">
                                          <p:val>
                                            <p:strVal val="ppt_y"/>
                                          </p:val>
                                        </p:tav>
                                        <p:tav tm="100000">
                                          <p:val>
                                            <p:strVal val="ppt_y+.1"/>
                                          </p:val>
                                        </p:tav>
                                      </p:tavLst>
                                    </p:anim>
                                    <p:set>
                                      <p:cBhvr>
                                        <p:cTn id="135" dur="1" fill="hold">
                                          <p:stCondLst>
                                            <p:cond delay="999"/>
                                          </p:stCondLst>
                                        </p:cTn>
                                        <p:tgtEl>
                                          <p:spTgt spid="8"/>
                                        </p:tgtEl>
                                        <p:attrNameLst>
                                          <p:attrName>style.visibility</p:attrName>
                                        </p:attrNameLst>
                                      </p:cBhvr>
                                      <p:to>
                                        <p:strVal val="hidden"/>
                                      </p:to>
                                    </p:set>
                                  </p:childTnLst>
                                </p:cTn>
                              </p:par>
                            </p:childTnLst>
                          </p:cTn>
                        </p:par>
                        <p:par>
                          <p:cTn id="136" fill="hold">
                            <p:stCondLst>
                              <p:cond delay="1000"/>
                            </p:stCondLst>
                            <p:childTnLst>
                              <p:par>
                                <p:cTn id="137" presetID="26" presetClass="entr" presetSubtype="0" fill="hold" nodeType="afterEffect">
                                  <p:stCondLst>
                                    <p:cond delay="0"/>
                                  </p:stCondLst>
                                  <p:childTnLst>
                                    <p:set>
                                      <p:cBhvr>
                                        <p:cTn id="138" dur="1" fill="hold">
                                          <p:stCondLst>
                                            <p:cond delay="0"/>
                                          </p:stCondLst>
                                        </p:cTn>
                                        <p:tgtEl>
                                          <p:spTgt spid="2054"/>
                                        </p:tgtEl>
                                        <p:attrNameLst>
                                          <p:attrName>style.visibility</p:attrName>
                                        </p:attrNameLst>
                                      </p:cBhvr>
                                      <p:to>
                                        <p:strVal val="visible"/>
                                      </p:to>
                                    </p:set>
                                    <p:animEffect transition="in" filter="wipe(down)">
                                      <p:cBhvr>
                                        <p:cTn id="139" dur="580">
                                          <p:stCondLst>
                                            <p:cond delay="0"/>
                                          </p:stCondLst>
                                        </p:cTn>
                                        <p:tgtEl>
                                          <p:spTgt spid="2054"/>
                                        </p:tgtEl>
                                      </p:cBhvr>
                                    </p:animEffect>
                                    <p:anim calcmode="lin" valueType="num">
                                      <p:cBhvr>
                                        <p:cTn id="140"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145" dur="26">
                                          <p:stCondLst>
                                            <p:cond delay="650"/>
                                          </p:stCondLst>
                                        </p:cTn>
                                        <p:tgtEl>
                                          <p:spTgt spid="2054"/>
                                        </p:tgtEl>
                                      </p:cBhvr>
                                      <p:to x="100000" y="60000"/>
                                    </p:animScale>
                                    <p:animScale>
                                      <p:cBhvr>
                                        <p:cTn id="146" dur="166" decel="50000">
                                          <p:stCondLst>
                                            <p:cond delay="676"/>
                                          </p:stCondLst>
                                        </p:cTn>
                                        <p:tgtEl>
                                          <p:spTgt spid="2054"/>
                                        </p:tgtEl>
                                      </p:cBhvr>
                                      <p:to x="100000" y="100000"/>
                                    </p:animScale>
                                    <p:animScale>
                                      <p:cBhvr>
                                        <p:cTn id="147" dur="26">
                                          <p:stCondLst>
                                            <p:cond delay="1312"/>
                                          </p:stCondLst>
                                        </p:cTn>
                                        <p:tgtEl>
                                          <p:spTgt spid="2054"/>
                                        </p:tgtEl>
                                      </p:cBhvr>
                                      <p:to x="100000" y="80000"/>
                                    </p:animScale>
                                    <p:animScale>
                                      <p:cBhvr>
                                        <p:cTn id="148" dur="166" decel="50000">
                                          <p:stCondLst>
                                            <p:cond delay="1338"/>
                                          </p:stCondLst>
                                        </p:cTn>
                                        <p:tgtEl>
                                          <p:spTgt spid="2054"/>
                                        </p:tgtEl>
                                      </p:cBhvr>
                                      <p:to x="100000" y="100000"/>
                                    </p:animScale>
                                    <p:animScale>
                                      <p:cBhvr>
                                        <p:cTn id="149" dur="26">
                                          <p:stCondLst>
                                            <p:cond delay="1642"/>
                                          </p:stCondLst>
                                        </p:cTn>
                                        <p:tgtEl>
                                          <p:spTgt spid="2054"/>
                                        </p:tgtEl>
                                      </p:cBhvr>
                                      <p:to x="100000" y="90000"/>
                                    </p:animScale>
                                    <p:animScale>
                                      <p:cBhvr>
                                        <p:cTn id="150" dur="166" decel="50000">
                                          <p:stCondLst>
                                            <p:cond delay="1668"/>
                                          </p:stCondLst>
                                        </p:cTn>
                                        <p:tgtEl>
                                          <p:spTgt spid="2054"/>
                                        </p:tgtEl>
                                      </p:cBhvr>
                                      <p:to x="100000" y="100000"/>
                                    </p:animScale>
                                    <p:animScale>
                                      <p:cBhvr>
                                        <p:cTn id="151" dur="26">
                                          <p:stCondLst>
                                            <p:cond delay="1808"/>
                                          </p:stCondLst>
                                        </p:cTn>
                                        <p:tgtEl>
                                          <p:spTgt spid="2054"/>
                                        </p:tgtEl>
                                      </p:cBhvr>
                                      <p:to x="100000" y="95000"/>
                                    </p:animScale>
                                    <p:animScale>
                                      <p:cBhvr>
                                        <p:cTn id="152" dur="166" decel="50000">
                                          <p:stCondLst>
                                            <p:cond delay="1834"/>
                                          </p:stCondLst>
                                        </p:cTn>
                                        <p:tgtEl>
                                          <p:spTgt spid="2054"/>
                                        </p:tgtEl>
                                      </p:cBhvr>
                                      <p:to x="100000" y="100000"/>
                                    </p:animScale>
                                  </p:childTnLst>
                                </p:cTn>
                              </p:par>
                              <p:par>
                                <p:cTn id="153" presetID="31" presetClass="entr" presetSubtype="0" fill="hold" grpId="0" nodeType="withEffect">
                                  <p:stCondLst>
                                    <p:cond delay="0"/>
                                  </p:stCondLst>
                                  <p:childTnLst>
                                    <p:set>
                                      <p:cBhvr>
                                        <p:cTn id="154" dur="1" fill="hold">
                                          <p:stCondLst>
                                            <p:cond delay="0"/>
                                          </p:stCondLst>
                                        </p:cTn>
                                        <p:tgtEl>
                                          <p:spTgt spid="9"/>
                                        </p:tgtEl>
                                        <p:attrNameLst>
                                          <p:attrName>style.visibility</p:attrName>
                                        </p:attrNameLst>
                                      </p:cBhvr>
                                      <p:to>
                                        <p:strVal val="visible"/>
                                      </p:to>
                                    </p:set>
                                    <p:anim calcmode="lin" valueType="num">
                                      <p:cBhvr>
                                        <p:cTn id="155" dur="1000" fill="hold"/>
                                        <p:tgtEl>
                                          <p:spTgt spid="9"/>
                                        </p:tgtEl>
                                        <p:attrNameLst>
                                          <p:attrName>ppt_w</p:attrName>
                                        </p:attrNameLst>
                                      </p:cBhvr>
                                      <p:tavLst>
                                        <p:tav tm="0">
                                          <p:val>
                                            <p:fltVal val="0"/>
                                          </p:val>
                                        </p:tav>
                                        <p:tav tm="100000">
                                          <p:val>
                                            <p:strVal val="#ppt_w"/>
                                          </p:val>
                                        </p:tav>
                                      </p:tavLst>
                                    </p:anim>
                                    <p:anim calcmode="lin" valueType="num">
                                      <p:cBhvr>
                                        <p:cTn id="156" dur="1000" fill="hold"/>
                                        <p:tgtEl>
                                          <p:spTgt spid="9"/>
                                        </p:tgtEl>
                                        <p:attrNameLst>
                                          <p:attrName>ppt_h</p:attrName>
                                        </p:attrNameLst>
                                      </p:cBhvr>
                                      <p:tavLst>
                                        <p:tav tm="0">
                                          <p:val>
                                            <p:fltVal val="0"/>
                                          </p:val>
                                        </p:tav>
                                        <p:tav tm="100000">
                                          <p:val>
                                            <p:strVal val="#ppt_h"/>
                                          </p:val>
                                        </p:tav>
                                      </p:tavLst>
                                    </p:anim>
                                    <p:anim calcmode="lin" valueType="num">
                                      <p:cBhvr>
                                        <p:cTn id="157" dur="1000" fill="hold"/>
                                        <p:tgtEl>
                                          <p:spTgt spid="9"/>
                                        </p:tgtEl>
                                        <p:attrNameLst>
                                          <p:attrName>style.rotation</p:attrName>
                                        </p:attrNameLst>
                                      </p:cBhvr>
                                      <p:tavLst>
                                        <p:tav tm="0">
                                          <p:val>
                                            <p:fltVal val="90"/>
                                          </p:val>
                                        </p:tav>
                                        <p:tav tm="100000">
                                          <p:val>
                                            <p:fltVal val="0"/>
                                          </p:val>
                                        </p:tav>
                                      </p:tavLst>
                                    </p:anim>
                                    <p:animEffect transition="in" filter="fade">
                                      <p:cBhvr>
                                        <p:cTn id="158" dur="1000"/>
                                        <p:tgtEl>
                                          <p:spTgt spid="9"/>
                                        </p:tgtEl>
                                      </p:cBhvr>
                                    </p:animEffect>
                                  </p:childTnLst>
                                </p:cTn>
                              </p:par>
                            </p:childTnLst>
                          </p:cTn>
                        </p:par>
                      </p:childTnLst>
                    </p:cTn>
                  </p:par>
                  <p:par>
                    <p:cTn id="159" fill="hold">
                      <p:stCondLst>
                        <p:cond delay="indefinite"/>
                      </p:stCondLst>
                      <p:childTnLst>
                        <p:par>
                          <p:cTn id="160" fill="hold">
                            <p:stCondLst>
                              <p:cond delay="0"/>
                            </p:stCondLst>
                            <p:childTnLst>
                              <p:par>
                                <p:cTn id="161" presetID="47" presetClass="exit" presetSubtype="0" fill="hold" nodeType="clickEffect">
                                  <p:stCondLst>
                                    <p:cond delay="0"/>
                                  </p:stCondLst>
                                  <p:childTnLst>
                                    <p:animEffect transition="out" filter="fade">
                                      <p:cBhvr>
                                        <p:cTn id="162" dur="1000"/>
                                        <p:tgtEl>
                                          <p:spTgt spid="2054"/>
                                        </p:tgtEl>
                                      </p:cBhvr>
                                    </p:animEffect>
                                    <p:anim calcmode="lin" valueType="num">
                                      <p:cBhvr>
                                        <p:cTn id="163" dur="1000"/>
                                        <p:tgtEl>
                                          <p:spTgt spid="2054"/>
                                        </p:tgtEl>
                                        <p:attrNameLst>
                                          <p:attrName>ppt_x</p:attrName>
                                        </p:attrNameLst>
                                      </p:cBhvr>
                                      <p:tavLst>
                                        <p:tav tm="0">
                                          <p:val>
                                            <p:strVal val="ppt_x"/>
                                          </p:val>
                                        </p:tav>
                                        <p:tav tm="100000">
                                          <p:val>
                                            <p:strVal val="ppt_x"/>
                                          </p:val>
                                        </p:tav>
                                      </p:tavLst>
                                    </p:anim>
                                    <p:anim calcmode="lin" valueType="num">
                                      <p:cBhvr>
                                        <p:cTn id="164" dur="1000"/>
                                        <p:tgtEl>
                                          <p:spTgt spid="2054"/>
                                        </p:tgtEl>
                                        <p:attrNameLst>
                                          <p:attrName>ppt_y</p:attrName>
                                        </p:attrNameLst>
                                      </p:cBhvr>
                                      <p:tavLst>
                                        <p:tav tm="0">
                                          <p:val>
                                            <p:strVal val="ppt_y"/>
                                          </p:val>
                                        </p:tav>
                                        <p:tav tm="100000">
                                          <p:val>
                                            <p:strVal val="ppt_y-.1"/>
                                          </p:val>
                                        </p:tav>
                                      </p:tavLst>
                                    </p:anim>
                                    <p:set>
                                      <p:cBhvr>
                                        <p:cTn id="165" dur="1" fill="hold">
                                          <p:stCondLst>
                                            <p:cond delay="999"/>
                                          </p:stCondLst>
                                        </p:cTn>
                                        <p:tgtEl>
                                          <p:spTgt spid="2054"/>
                                        </p:tgtEl>
                                        <p:attrNameLst>
                                          <p:attrName>style.visibility</p:attrName>
                                        </p:attrNameLst>
                                      </p:cBhvr>
                                      <p:to>
                                        <p:strVal val="hidden"/>
                                      </p:to>
                                    </p:set>
                                  </p:childTnLst>
                                </p:cTn>
                              </p:par>
                              <p:par>
                                <p:cTn id="166" presetID="47" presetClass="exit" presetSubtype="0" fill="hold" grpId="1" nodeType="withEffect">
                                  <p:stCondLst>
                                    <p:cond delay="0"/>
                                  </p:stCondLst>
                                  <p:childTnLst>
                                    <p:animEffect transition="out" filter="fade">
                                      <p:cBhvr>
                                        <p:cTn id="167" dur="1000"/>
                                        <p:tgtEl>
                                          <p:spTgt spid="9"/>
                                        </p:tgtEl>
                                      </p:cBhvr>
                                    </p:animEffect>
                                    <p:anim calcmode="lin" valueType="num">
                                      <p:cBhvr>
                                        <p:cTn id="168" dur="1000"/>
                                        <p:tgtEl>
                                          <p:spTgt spid="9"/>
                                        </p:tgtEl>
                                        <p:attrNameLst>
                                          <p:attrName>ppt_x</p:attrName>
                                        </p:attrNameLst>
                                      </p:cBhvr>
                                      <p:tavLst>
                                        <p:tav tm="0">
                                          <p:val>
                                            <p:strVal val="ppt_x"/>
                                          </p:val>
                                        </p:tav>
                                        <p:tav tm="100000">
                                          <p:val>
                                            <p:strVal val="ppt_x"/>
                                          </p:val>
                                        </p:tav>
                                      </p:tavLst>
                                    </p:anim>
                                    <p:anim calcmode="lin" valueType="num">
                                      <p:cBhvr>
                                        <p:cTn id="169" dur="1000"/>
                                        <p:tgtEl>
                                          <p:spTgt spid="9"/>
                                        </p:tgtEl>
                                        <p:attrNameLst>
                                          <p:attrName>ppt_y</p:attrName>
                                        </p:attrNameLst>
                                      </p:cBhvr>
                                      <p:tavLst>
                                        <p:tav tm="0">
                                          <p:val>
                                            <p:strVal val="ppt_y"/>
                                          </p:val>
                                        </p:tav>
                                        <p:tav tm="100000">
                                          <p:val>
                                            <p:strVal val="ppt_y-.1"/>
                                          </p:val>
                                        </p:tav>
                                      </p:tavLst>
                                    </p:anim>
                                    <p:set>
                                      <p:cBhvr>
                                        <p:cTn id="170" dur="1" fill="hold">
                                          <p:stCondLst>
                                            <p:cond delay="999"/>
                                          </p:stCondLst>
                                        </p:cTn>
                                        <p:tgtEl>
                                          <p:spTgt spid="9"/>
                                        </p:tgtEl>
                                        <p:attrNameLst>
                                          <p:attrName>style.visibility</p:attrName>
                                        </p:attrNameLst>
                                      </p:cBhvr>
                                      <p:to>
                                        <p:strVal val="hidden"/>
                                      </p:to>
                                    </p:set>
                                  </p:childTnLst>
                                </p:cTn>
                              </p:par>
                            </p:childTnLst>
                          </p:cTn>
                        </p:par>
                        <p:par>
                          <p:cTn id="171" fill="hold">
                            <p:stCondLst>
                              <p:cond delay="1000"/>
                            </p:stCondLst>
                            <p:childTnLst>
                              <p:par>
                                <p:cTn id="172" presetID="26" presetClass="entr" presetSubtype="0" fill="hold" nodeType="afterEffect">
                                  <p:stCondLst>
                                    <p:cond delay="0"/>
                                  </p:stCondLst>
                                  <p:childTnLst>
                                    <p:set>
                                      <p:cBhvr>
                                        <p:cTn id="173" dur="1" fill="hold">
                                          <p:stCondLst>
                                            <p:cond delay="0"/>
                                          </p:stCondLst>
                                        </p:cTn>
                                        <p:tgtEl>
                                          <p:spTgt spid="2055"/>
                                        </p:tgtEl>
                                        <p:attrNameLst>
                                          <p:attrName>style.visibility</p:attrName>
                                        </p:attrNameLst>
                                      </p:cBhvr>
                                      <p:to>
                                        <p:strVal val="visible"/>
                                      </p:to>
                                    </p:set>
                                    <p:animEffect transition="in" filter="wipe(down)">
                                      <p:cBhvr>
                                        <p:cTn id="174" dur="580">
                                          <p:stCondLst>
                                            <p:cond delay="0"/>
                                          </p:stCondLst>
                                        </p:cTn>
                                        <p:tgtEl>
                                          <p:spTgt spid="2055"/>
                                        </p:tgtEl>
                                      </p:cBhvr>
                                    </p:animEffect>
                                    <p:anim calcmode="lin" valueType="num">
                                      <p:cBhvr>
                                        <p:cTn id="175" dur="1822" tmFilter="0,0; 0.14,0.36; 0.43,0.73; 0.71,0.91; 1.0,1.0">
                                          <p:stCondLst>
                                            <p:cond delay="0"/>
                                          </p:stCondLst>
                                        </p:cTn>
                                        <p:tgtEl>
                                          <p:spTgt spid="2055"/>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2055"/>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2055"/>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2055"/>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2055"/>
                                        </p:tgtEl>
                                        <p:attrNameLst>
                                          <p:attrName>ppt_y</p:attrName>
                                        </p:attrNameLst>
                                      </p:cBhvr>
                                      <p:tavLst>
                                        <p:tav tm="0" fmla="#ppt_y-sin(pi*$)/81">
                                          <p:val>
                                            <p:fltVal val="0"/>
                                          </p:val>
                                        </p:tav>
                                        <p:tav tm="100000">
                                          <p:val>
                                            <p:fltVal val="1"/>
                                          </p:val>
                                        </p:tav>
                                      </p:tavLst>
                                    </p:anim>
                                    <p:animScale>
                                      <p:cBhvr>
                                        <p:cTn id="180" dur="26">
                                          <p:stCondLst>
                                            <p:cond delay="650"/>
                                          </p:stCondLst>
                                        </p:cTn>
                                        <p:tgtEl>
                                          <p:spTgt spid="2055"/>
                                        </p:tgtEl>
                                      </p:cBhvr>
                                      <p:to x="100000" y="60000"/>
                                    </p:animScale>
                                    <p:animScale>
                                      <p:cBhvr>
                                        <p:cTn id="181" dur="166" decel="50000">
                                          <p:stCondLst>
                                            <p:cond delay="676"/>
                                          </p:stCondLst>
                                        </p:cTn>
                                        <p:tgtEl>
                                          <p:spTgt spid="2055"/>
                                        </p:tgtEl>
                                      </p:cBhvr>
                                      <p:to x="100000" y="100000"/>
                                    </p:animScale>
                                    <p:animScale>
                                      <p:cBhvr>
                                        <p:cTn id="182" dur="26">
                                          <p:stCondLst>
                                            <p:cond delay="1312"/>
                                          </p:stCondLst>
                                        </p:cTn>
                                        <p:tgtEl>
                                          <p:spTgt spid="2055"/>
                                        </p:tgtEl>
                                      </p:cBhvr>
                                      <p:to x="100000" y="80000"/>
                                    </p:animScale>
                                    <p:animScale>
                                      <p:cBhvr>
                                        <p:cTn id="183" dur="166" decel="50000">
                                          <p:stCondLst>
                                            <p:cond delay="1338"/>
                                          </p:stCondLst>
                                        </p:cTn>
                                        <p:tgtEl>
                                          <p:spTgt spid="2055"/>
                                        </p:tgtEl>
                                      </p:cBhvr>
                                      <p:to x="100000" y="100000"/>
                                    </p:animScale>
                                    <p:animScale>
                                      <p:cBhvr>
                                        <p:cTn id="184" dur="26">
                                          <p:stCondLst>
                                            <p:cond delay="1642"/>
                                          </p:stCondLst>
                                        </p:cTn>
                                        <p:tgtEl>
                                          <p:spTgt spid="2055"/>
                                        </p:tgtEl>
                                      </p:cBhvr>
                                      <p:to x="100000" y="90000"/>
                                    </p:animScale>
                                    <p:animScale>
                                      <p:cBhvr>
                                        <p:cTn id="185" dur="166" decel="50000">
                                          <p:stCondLst>
                                            <p:cond delay="1668"/>
                                          </p:stCondLst>
                                        </p:cTn>
                                        <p:tgtEl>
                                          <p:spTgt spid="2055"/>
                                        </p:tgtEl>
                                      </p:cBhvr>
                                      <p:to x="100000" y="100000"/>
                                    </p:animScale>
                                    <p:animScale>
                                      <p:cBhvr>
                                        <p:cTn id="186" dur="26">
                                          <p:stCondLst>
                                            <p:cond delay="1808"/>
                                          </p:stCondLst>
                                        </p:cTn>
                                        <p:tgtEl>
                                          <p:spTgt spid="2055"/>
                                        </p:tgtEl>
                                      </p:cBhvr>
                                      <p:to x="100000" y="95000"/>
                                    </p:animScale>
                                    <p:animScale>
                                      <p:cBhvr>
                                        <p:cTn id="187" dur="166" decel="50000">
                                          <p:stCondLst>
                                            <p:cond delay="1834"/>
                                          </p:stCondLst>
                                        </p:cTn>
                                        <p:tgtEl>
                                          <p:spTgt spid="2055"/>
                                        </p:tgtEl>
                                      </p:cBhvr>
                                      <p:to x="100000" y="100000"/>
                                    </p:animScale>
                                  </p:childTnLst>
                                </p:cTn>
                              </p:par>
                              <p:par>
                                <p:cTn id="188" presetID="31" presetClass="entr" presetSubtype="0" fill="hold" grpId="0" nodeType="withEffect">
                                  <p:stCondLst>
                                    <p:cond delay="0"/>
                                  </p:stCondLst>
                                  <p:childTnLst>
                                    <p:set>
                                      <p:cBhvr>
                                        <p:cTn id="189" dur="1" fill="hold">
                                          <p:stCondLst>
                                            <p:cond delay="0"/>
                                          </p:stCondLst>
                                        </p:cTn>
                                        <p:tgtEl>
                                          <p:spTgt spid="10"/>
                                        </p:tgtEl>
                                        <p:attrNameLst>
                                          <p:attrName>style.visibility</p:attrName>
                                        </p:attrNameLst>
                                      </p:cBhvr>
                                      <p:to>
                                        <p:strVal val="visible"/>
                                      </p:to>
                                    </p:set>
                                    <p:anim calcmode="lin" valueType="num">
                                      <p:cBhvr>
                                        <p:cTn id="190" dur="1000" fill="hold"/>
                                        <p:tgtEl>
                                          <p:spTgt spid="10"/>
                                        </p:tgtEl>
                                        <p:attrNameLst>
                                          <p:attrName>ppt_w</p:attrName>
                                        </p:attrNameLst>
                                      </p:cBhvr>
                                      <p:tavLst>
                                        <p:tav tm="0">
                                          <p:val>
                                            <p:fltVal val="0"/>
                                          </p:val>
                                        </p:tav>
                                        <p:tav tm="100000">
                                          <p:val>
                                            <p:strVal val="#ppt_w"/>
                                          </p:val>
                                        </p:tav>
                                      </p:tavLst>
                                    </p:anim>
                                    <p:anim calcmode="lin" valueType="num">
                                      <p:cBhvr>
                                        <p:cTn id="191" dur="1000" fill="hold"/>
                                        <p:tgtEl>
                                          <p:spTgt spid="10"/>
                                        </p:tgtEl>
                                        <p:attrNameLst>
                                          <p:attrName>ppt_h</p:attrName>
                                        </p:attrNameLst>
                                      </p:cBhvr>
                                      <p:tavLst>
                                        <p:tav tm="0">
                                          <p:val>
                                            <p:fltVal val="0"/>
                                          </p:val>
                                        </p:tav>
                                        <p:tav tm="100000">
                                          <p:val>
                                            <p:strVal val="#ppt_h"/>
                                          </p:val>
                                        </p:tav>
                                      </p:tavLst>
                                    </p:anim>
                                    <p:anim calcmode="lin" valueType="num">
                                      <p:cBhvr>
                                        <p:cTn id="192" dur="1000" fill="hold"/>
                                        <p:tgtEl>
                                          <p:spTgt spid="10"/>
                                        </p:tgtEl>
                                        <p:attrNameLst>
                                          <p:attrName>style.rotation</p:attrName>
                                        </p:attrNameLst>
                                      </p:cBhvr>
                                      <p:tavLst>
                                        <p:tav tm="0">
                                          <p:val>
                                            <p:fltVal val="90"/>
                                          </p:val>
                                        </p:tav>
                                        <p:tav tm="100000">
                                          <p:val>
                                            <p:fltVal val="0"/>
                                          </p:val>
                                        </p:tav>
                                      </p:tavLst>
                                    </p:anim>
                                    <p:animEffect transition="in" filter="fade">
                                      <p:cBhvr>
                                        <p:cTn id="193" dur="1000"/>
                                        <p:tgtEl>
                                          <p:spTgt spid="10"/>
                                        </p:tgtEl>
                                      </p:cBhvr>
                                    </p:animEffect>
                                  </p:childTnLst>
                                </p:cTn>
                              </p:par>
                            </p:childTnLst>
                          </p:cTn>
                        </p:par>
                      </p:childTnLst>
                    </p:cTn>
                  </p:par>
                  <p:par>
                    <p:cTn id="194" fill="hold">
                      <p:stCondLst>
                        <p:cond delay="indefinite"/>
                      </p:stCondLst>
                      <p:childTnLst>
                        <p:par>
                          <p:cTn id="195" fill="hold">
                            <p:stCondLst>
                              <p:cond delay="0"/>
                            </p:stCondLst>
                            <p:childTnLst>
                              <p:par>
                                <p:cTn id="196" presetID="42" presetClass="exit" presetSubtype="0" fill="hold" nodeType="clickEffect">
                                  <p:stCondLst>
                                    <p:cond delay="0"/>
                                  </p:stCondLst>
                                  <p:childTnLst>
                                    <p:animEffect transition="out" filter="fade">
                                      <p:cBhvr>
                                        <p:cTn id="197" dur="1000"/>
                                        <p:tgtEl>
                                          <p:spTgt spid="2055"/>
                                        </p:tgtEl>
                                      </p:cBhvr>
                                    </p:animEffect>
                                    <p:anim calcmode="lin" valueType="num">
                                      <p:cBhvr>
                                        <p:cTn id="198" dur="1000"/>
                                        <p:tgtEl>
                                          <p:spTgt spid="2055"/>
                                        </p:tgtEl>
                                        <p:attrNameLst>
                                          <p:attrName>ppt_x</p:attrName>
                                        </p:attrNameLst>
                                      </p:cBhvr>
                                      <p:tavLst>
                                        <p:tav tm="0">
                                          <p:val>
                                            <p:strVal val="ppt_x"/>
                                          </p:val>
                                        </p:tav>
                                        <p:tav tm="100000">
                                          <p:val>
                                            <p:strVal val="ppt_x"/>
                                          </p:val>
                                        </p:tav>
                                      </p:tavLst>
                                    </p:anim>
                                    <p:anim calcmode="lin" valueType="num">
                                      <p:cBhvr>
                                        <p:cTn id="199" dur="1000"/>
                                        <p:tgtEl>
                                          <p:spTgt spid="2055"/>
                                        </p:tgtEl>
                                        <p:attrNameLst>
                                          <p:attrName>ppt_y</p:attrName>
                                        </p:attrNameLst>
                                      </p:cBhvr>
                                      <p:tavLst>
                                        <p:tav tm="0">
                                          <p:val>
                                            <p:strVal val="ppt_y"/>
                                          </p:val>
                                        </p:tav>
                                        <p:tav tm="100000">
                                          <p:val>
                                            <p:strVal val="ppt_y+.1"/>
                                          </p:val>
                                        </p:tav>
                                      </p:tavLst>
                                    </p:anim>
                                    <p:set>
                                      <p:cBhvr>
                                        <p:cTn id="200" dur="1" fill="hold">
                                          <p:stCondLst>
                                            <p:cond delay="999"/>
                                          </p:stCondLst>
                                        </p:cTn>
                                        <p:tgtEl>
                                          <p:spTgt spid="2055"/>
                                        </p:tgtEl>
                                        <p:attrNameLst>
                                          <p:attrName>style.visibility</p:attrName>
                                        </p:attrNameLst>
                                      </p:cBhvr>
                                      <p:to>
                                        <p:strVal val="hidden"/>
                                      </p:to>
                                    </p:set>
                                  </p:childTnLst>
                                </p:cTn>
                              </p:par>
                              <p:par>
                                <p:cTn id="201" presetID="42" presetClass="exit" presetSubtype="0" fill="hold" grpId="1" nodeType="withEffect">
                                  <p:stCondLst>
                                    <p:cond delay="0"/>
                                  </p:stCondLst>
                                  <p:childTnLst>
                                    <p:animEffect transition="out" filter="fade">
                                      <p:cBhvr>
                                        <p:cTn id="202" dur="1000"/>
                                        <p:tgtEl>
                                          <p:spTgt spid="10"/>
                                        </p:tgtEl>
                                      </p:cBhvr>
                                    </p:animEffect>
                                    <p:anim calcmode="lin" valueType="num">
                                      <p:cBhvr>
                                        <p:cTn id="203" dur="1000"/>
                                        <p:tgtEl>
                                          <p:spTgt spid="10"/>
                                        </p:tgtEl>
                                        <p:attrNameLst>
                                          <p:attrName>ppt_x</p:attrName>
                                        </p:attrNameLst>
                                      </p:cBhvr>
                                      <p:tavLst>
                                        <p:tav tm="0">
                                          <p:val>
                                            <p:strVal val="ppt_x"/>
                                          </p:val>
                                        </p:tav>
                                        <p:tav tm="100000">
                                          <p:val>
                                            <p:strVal val="ppt_x"/>
                                          </p:val>
                                        </p:tav>
                                      </p:tavLst>
                                    </p:anim>
                                    <p:anim calcmode="lin" valueType="num">
                                      <p:cBhvr>
                                        <p:cTn id="204" dur="1000"/>
                                        <p:tgtEl>
                                          <p:spTgt spid="10"/>
                                        </p:tgtEl>
                                        <p:attrNameLst>
                                          <p:attrName>ppt_y</p:attrName>
                                        </p:attrNameLst>
                                      </p:cBhvr>
                                      <p:tavLst>
                                        <p:tav tm="0">
                                          <p:val>
                                            <p:strVal val="ppt_y"/>
                                          </p:val>
                                        </p:tav>
                                        <p:tav tm="100000">
                                          <p:val>
                                            <p:strVal val="ppt_y+.1"/>
                                          </p:val>
                                        </p:tav>
                                      </p:tavLst>
                                    </p:anim>
                                    <p:set>
                                      <p:cBhvr>
                                        <p:cTn id="205" dur="1" fill="hold">
                                          <p:stCondLst>
                                            <p:cond delay="999"/>
                                          </p:stCondLst>
                                        </p:cTn>
                                        <p:tgtEl>
                                          <p:spTgt spid="10"/>
                                        </p:tgtEl>
                                        <p:attrNameLst>
                                          <p:attrName>style.visibility</p:attrName>
                                        </p:attrNameLst>
                                      </p:cBhvr>
                                      <p:to>
                                        <p:strVal val="hidden"/>
                                      </p:to>
                                    </p:set>
                                  </p:childTnLst>
                                </p:cTn>
                              </p:par>
                              <p:par>
                                <p:cTn id="206" presetID="10" presetClass="exit" presetSubtype="0" fill="hold" grpId="1" nodeType="withEffect">
                                  <p:stCondLst>
                                    <p:cond delay="0"/>
                                  </p:stCondLst>
                                  <p:iterate type="lt">
                                    <p:tmPct val="0"/>
                                  </p:iterate>
                                  <p:childTnLst>
                                    <p:animEffect transition="out" filter="fade">
                                      <p:cBhvr>
                                        <p:cTn id="207" dur="500"/>
                                        <p:tgtEl>
                                          <p:spTgt spid="5"/>
                                        </p:tgtEl>
                                      </p:cBhvr>
                                    </p:animEffect>
                                    <p:set>
                                      <p:cBhvr>
                                        <p:cTn id="208" dur="1" fill="hold">
                                          <p:stCondLst>
                                            <p:cond delay="499"/>
                                          </p:stCondLst>
                                        </p:cTn>
                                        <p:tgtEl>
                                          <p:spTgt spid="5"/>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3">
                                            <p:txEl>
                                              <p:pRg st="0" end="0"/>
                                            </p:txEl>
                                          </p:spTgt>
                                        </p:tgtEl>
                                      </p:cBhvr>
                                    </p:animEffect>
                                    <p:set>
                                      <p:cBhvr>
                                        <p:cTn id="211" dur="1" fill="hold">
                                          <p:stCondLst>
                                            <p:cond delay="499"/>
                                          </p:stCondLst>
                                        </p:cTn>
                                        <p:tgtEl>
                                          <p:spTgt spid="3">
                                            <p:txEl>
                                              <p:pRg st="0" end="0"/>
                                            </p:txEl>
                                          </p:spTgt>
                                        </p:tgtEl>
                                        <p:attrNameLst>
                                          <p:attrName>style.visibility</p:attrName>
                                        </p:attrNameLst>
                                      </p:cBhvr>
                                      <p:to>
                                        <p:strVal val="hidden"/>
                                      </p:to>
                                    </p:set>
                                  </p:childTnLst>
                                </p:cTn>
                              </p:par>
                              <p:par>
                                <p:cTn id="212" presetID="10" presetClass="exit" presetSubtype="0" fill="hold" grpId="2" nodeType="withEffect">
                                  <p:stCondLst>
                                    <p:cond delay="0"/>
                                  </p:stCondLst>
                                  <p:childTnLst>
                                    <p:animEffect transition="out" filter="fade">
                                      <p:cBhvr>
                                        <p:cTn id="213" dur="500"/>
                                        <p:tgtEl>
                                          <p:spTgt spid="2"/>
                                        </p:tgtEl>
                                      </p:cBhvr>
                                    </p:animEffect>
                                    <p:set>
                                      <p:cBhvr>
                                        <p:cTn id="214" dur="1" fill="hold">
                                          <p:stCondLst>
                                            <p:cond delay="499"/>
                                          </p:stCondLst>
                                        </p:cTn>
                                        <p:tgtEl>
                                          <p:spTgt spid="2"/>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2" presetClass="entr" presetSubtype="4" fill="hold" grpId="0" nodeType="clickEffect">
                                  <p:stCondLst>
                                    <p:cond delay="0"/>
                                  </p:stCondLst>
                                  <p:childTnLst>
                                    <p:set>
                                      <p:cBhvr>
                                        <p:cTn id="218" dur="1" fill="hold">
                                          <p:stCondLst>
                                            <p:cond delay="0"/>
                                          </p:stCondLst>
                                        </p:cTn>
                                        <p:tgtEl>
                                          <p:spTgt spid="16"/>
                                        </p:tgtEl>
                                        <p:attrNameLst>
                                          <p:attrName>style.visibility</p:attrName>
                                        </p:attrNameLst>
                                      </p:cBhvr>
                                      <p:to>
                                        <p:strVal val="visible"/>
                                      </p:to>
                                    </p:set>
                                    <p:anim calcmode="lin" valueType="num">
                                      <p:cBhvr additive="base">
                                        <p:cTn id="219" dur="500" fill="hold"/>
                                        <p:tgtEl>
                                          <p:spTgt spid="16"/>
                                        </p:tgtEl>
                                        <p:attrNameLst>
                                          <p:attrName>ppt_x</p:attrName>
                                        </p:attrNameLst>
                                      </p:cBhvr>
                                      <p:tavLst>
                                        <p:tav tm="0">
                                          <p:val>
                                            <p:strVal val="#ppt_x"/>
                                          </p:val>
                                        </p:tav>
                                        <p:tav tm="100000">
                                          <p:val>
                                            <p:strVal val="#ppt_x"/>
                                          </p:val>
                                        </p:tav>
                                      </p:tavLst>
                                    </p:anim>
                                    <p:anim calcmode="lin" valueType="num">
                                      <p:cBhvr additive="base">
                                        <p:cTn id="2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5" grpId="0"/>
      <p:bldP spid="5" grpId="1"/>
      <p:bldP spid="6" grpId="0"/>
      <p:bldP spid="6" grpId="1"/>
      <p:bldP spid="7" grpId="0"/>
      <p:bldP spid="7" grpId="1"/>
      <p:bldP spid="8" grpId="0"/>
      <p:bldP spid="8" grpId="1"/>
      <p:bldP spid="9" grpId="0"/>
      <p:bldP spid="9" grpId="1"/>
      <p:bldP spid="10" grpId="0"/>
      <p:bldP spid="10" grpId="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752122"/>
            <a:ext cx="1224136" cy="134888"/>
          </a:xfrm>
        </p:spPr>
        <p:txBody>
          <a:bodyPr/>
          <a:lstStyle/>
          <a:p>
            <a:pPr marL="0" indent="0">
              <a:buNone/>
            </a:pPr>
            <a:endParaRPr lang="ru-RU" sz="900" dirty="0"/>
          </a:p>
        </p:txBody>
      </p:sp>
      <p:sp>
        <p:nvSpPr>
          <p:cNvPr id="3" name="Объект 2"/>
          <p:cNvSpPr>
            <a:spLocks noGrp="1"/>
          </p:cNvSpPr>
          <p:nvPr>
            <p:ph sz="quarter" idx="13"/>
          </p:nvPr>
        </p:nvSpPr>
        <p:spPr>
          <a:xfrm>
            <a:off x="467544" y="188640"/>
            <a:ext cx="8208912" cy="1512168"/>
          </a:xfrm>
        </p:spPr>
        <p:txBody>
          <a:bodyPr>
            <a:noAutofit/>
          </a:bodyPr>
          <a:lstStyle/>
          <a:p>
            <a:pPr marL="45720" indent="0" algn="ctr">
              <a:buNone/>
            </a:pPr>
            <a:r>
              <a:rPr lang="en-US" sz="2400" dirty="0" smtClean="0">
                <a:solidFill>
                  <a:schemeClr val="accent6"/>
                </a:solidFill>
                <a:latin typeface="Times New Roman" pitchFamily="18" charset="0"/>
                <a:cs typeface="Times New Roman" pitchFamily="18" charset="0"/>
              </a:rPr>
              <a:t>The emblem </a:t>
            </a:r>
            <a:r>
              <a:rPr lang="en-US" sz="2400" dirty="0" smtClean="0">
                <a:latin typeface="Times New Roman" pitchFamily="18" charset="0"/>
                <a:cs typeface="Times New Roman" pitchFamily="18" charset="0"/>
              </a:rPr>
              <a:t>consists of the four parts in the form of irregular polygons which symbolize numbers of the Olympic year </a:t>
            </a:r>
          </a:p>
          <a:p>
            <a:pPr marL="45720" indent="0" algn="ctr">
              <a:buNone/>
            </a:pP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2», «0», «1», «2». </a:t>
            </a:r>
            <a:endParaRPr lang="en-US" sz="2400" dirty="0" smtClean="0">
              <a:latin typeface="Times New Roman" pitchFamily="18" charset="0"/>
              <a:cs typeface="Times New Roman" pitchFamily="18" charset="0"/>
            </a:endParaRPr>
          </a:p>
          <a:p>
            <a:pPr marL="45720" indent="0" algn="ctr">
              <a:buNone/>
            </a:pPr>
            <a:r>
              <a:rPr lang="en-US" sz="2400" dirty="0" smtClean="0">
                <a:latin typeface="Times New Roman" pitchFamily="18" charset="0"/>
                <a:cs typeface="Times New Roman" pitchFamily="18" charset="0"/>
              </a:rPr>
              <a:t>One part includes the word </a:t>
            </a:r>
            <a:r>
              <a:rPr lang="ru-RU" sz="2400" dirty="0" smtClean="0">
                <a:latin typeface="Times New Roman" pitchFamily="18" charset="0"/>
                <a:cs typeface="Times New Roman" pitchFamily="18" charset="0"/>
              </a:rPr>
              <a:t>«London»</a:t>
            </a:r>
            <a:r>
              <a:rPr lang="en-US" sz="2400" dirty="0" smtClean="0">
                <a:latin typeface="Times New Roman" pitchFamily="18" charset="0"/>
                <a:cs typeface="Times New Roman" pitchFamily="18" charset="0"/>
              </a:rPr>
              <a:t> and another has the image of the five Olympic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rings</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3075" name="Picture 3" descr="C:\Users\вампир\Desktop\ОЛИМПИЙСКИЕ ИГРЫ\logo-pin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9652" y="2637532"/>
            <a:ext cx="5976664" cy="386241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4" name="Picture 2" descr="C:\Users\вампир\Desktop\ОЛИМПИЙСКИЕ ИГРЫ\london201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11694" y="2492896"/>
            <a:ext cx="6527379" cy="411593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6" name="Picture 4" descr="C:\Users\вампир\Desktop\ОЛИМПИЙСКИЕ ИГРЫ\London_Olympics_2012_ai.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9633" y="2387275"/>
            <a:ext cx="6679440" cy="436292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925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2900"/>
                            </p:stCondLst>
                            <p:childTnLst>
                              <p:par>
                                <p:cTn id="12" presetID="37" presetClass="entr" presetSubtype="0" fill="hold" grpId="0" nodeType="afterEffect">
                                  <p:stCondLst>
                                    <p:cond delay="0"/>
                                  </p:stCondLst>
                                  <p:iterate type="wd">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5000"/>
                            </p:stCondLst>
                            <p:childTnLst>
                              <p:par>
                                <p:cTn id="19" presetID="37" presetClass="entr" presetSubtype="0" fill="hold" grpId="0" nodeType="afterEffect">
                                  <p:stCondLst>
                                    <p:cond delay="0"/>
                                  </p:stCondLst>
                                  <p:iterate type="wd">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15" presetClass="entr" presetSubtype="0" fill="hold" nodeType="withEffect">
                                  <p:stCondLst>
                                    <p:cond delay="0"/>
                                  </p:stCondLst>
                                  <p:childTnLst>
                                    <p:set>
                                      <p:cBhvr>
                                        <p:cTn id="26" dur="1" fill="hold">
                                          <p:stCondLst>
                                            <p:cond delay="0"/>
                                          </p:stCondLst>
                                        </p:cTn>
                                        <p:tgtEl>
                                          <p:spTgt spid="3075"/>
                                        </p:tgtEl>
                                        <p:attrNameLst>
                                          <p:attrName>style.visibility</p:attrName>
                                        </p:attrNameLst>
                                      </p:cBhvr>
                                      <p:to>
                                        <p:strVal val="visible"/>
                                      </p:to>
                                    </p:set>
                                    <p:anim calcmode="lin" valueType="num">
                                      <p:cBhvr>
                                        <p:cTn id="27" dur="1000" fill="hold"/>
                                        <p:tgtEl>
                                          <p:spTgt spid="3075"/>
                                        </p:tgtEl>
                                        <p:attrNameLst>
                                          <p:attrName>ppt_w</p:attrName>
                                        </p:attrNameLst>
                                      </p:cBhvr>
                                      <p:tavLst>
                                        <p:tav tm="0">
                                          <p:val>
                                            <p:fltVal val="0"/>
                                          </p:val>
                                        </p:tav>
                                        <p:tav tm="100000">
                                          <p:val>
                                            <p:strVal val="#ppt_w"/>
                                          </p:val>
                                        </p:tav>
                                      </p:tavLst>
                                    </p:anim>
                                    <p:anim calcmode="lin" valueType="num">
                                      <p:cBhvr>
                                        <p:cTn id="28" dur="1000" fill="hold"/>
                                        <p:tgtEl>
                                          <p:spTgt spid="3075"/>
                                        </p:tgtEl>
                                        <p:attrNameLst>
                                          <p:attrName>ppt_h</p:attrName>
                                        </p:attrNameLst>
                                      </p:cBhvr>
                                      <p:tavLst>
                                        <p:tav tm="0">
                                          <p:val>
                                            <p:fltVal val="0"/>
                                          </p:val>
                                        </p:tav>
                                        <p:tav tm="100000">
                                          <p:val>
                                            <p:strVal val="#ppt_h"/>
                                          </p:val>
                                        </p:tav>
                                      </p:tavLst>
                                    </p:anim>
                                    <p:anim calcmode="lin" valueType="num">
                                      <p:cBhvr>
                                        <p:cTn id="29"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075"/>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3074"/>
                                        </p:tgtEl>
                                        <p:attrNameLst>
                                          <p:attrName>style.visibility</p:attrName>
                                        </p:attrNameLst>
                                      </p:cBhvr>
                                      <p:to>
                                        <p:strVal val="visible"/>
                                      </p:to>
                                    </p:set>
                                    <p:anim calcmode="lin" valueType="num">
                                      <p:cBhvr>
                                        <p:cTn id="33" dur="1000" fill="hold"/>
                                        <p:tgtEl>
                                          <p:spTgt spid="3074"/>
                                        </p:tgtEl>
                                        <p:attrNameLst>
                                          <p:attrName>ppt_w</p:attrName>
                                        </p:attrNameLst>
                                      </p:cBhvr>
                                      <p:tavLst>
                                        <p:tav tm="0">
                                          <p:val>
                                            <p:fltVal val="0"/>
                                          </p:val>
                                        </p:tav>
                                        <p:tav tm="100000">
                                          <p:val>
                                            <p:strVal val="#ppt_w"/>
                                          </p:val>
                                        </p:tav>
                                      </p:tavLst>
                                    </p:anim>
                                    <p:anim calcmode="lin" valueType="num">
                                      <p:cBhvr>
                                        <p:cTn id="34" dur="1000" fill="hold"/>
                                        <p:tgtEl>
                                          <p:spTgt spid="3074"/>
                                        </p:tgtEl>
                                        <p:attrNameLst>
                                          <p:attrName>ppt_h</p:attrName>
                                        </p:attrNameLst>
                                      </p:cBhvr>
                                      <p:tavLst>
                                        <p:tav tm="0">
                                          <p:val>
                                            <p:fltVal val="0"/>
                                          </p:val>
                                        </p:tav>
                                        <p:tav tm="100000">
                                          <p:val>
                                            <p:strVal val="#ppt_h"/>
                                          </p:val>
                                        </p:tav>
                                      </p:tavLst>
                                    </p:anim>
                                    <p:anim calcmode="lin" valueType="num">
                                      <p:cBhvr>
                                        <p:cTn id="35"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074"/>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3076"/>
                                        </p:tgtEl>
                                        <p:attrNameLst>
                                          <p:attrName>style.visibility</p:attrName>
                                        </p:attrNameLst>
                                      </p:cBhvr>
                                      <p:to>
                                        <p:strVal val="visible"/>
                                      </p:to>
                                    </p:set>
                                    <p:anim calcmode="lin" valueType="num">
                                      <p:cBhvr>
                                        <p:cTn id="39" dur="1000" fill="hold"/>
                                        <p:tgtEl>
                                          <p:spTgt spid="3076"/>
                                        </p:tgtEl>
                                        <p:attrNameLst>
                                          <p:attrName>ppt_w</p:attrName>
                                        </p:attrNameLst>
                                      </p:cBhvr>
                                      <p:tavLst>
                                        <p:tav tm="0">
                                          <p:val>
                                            <p:fltVal val="0"/>
                                          </p:val>
                                        </p:tav>
                                        <p:tav tm="100000">
                                          <p:val>
                                            <p:strVal val="#ppt_w"/>
                                          </p:val>
                                        </p:tav>
                                      </p:tavLst>
                                    </p:anim>
                                    <p:anim calcmode="lin" valueType="num">
                                      <p:cBhvr>
                                        <p:cTn id="40" dur="1000" fill="hold"/>
                                        <p:tgtEl>
                                          <p:spTgt spid="3076"/>
                                        </p:tgtEl>
                                        <p:attrNameLst>
                                          <p:attrName>ppt_h</p:attrName>
                                        </p:attrNameLst>
                                      </p:cBhvr>
                                      <p:tavLst>
                                        <p:tav tm="0">
                                          <p:val>
                                            <p:fltVal val="0"/>
                                          </p:val>
                                        </p:tav>
                                        <p:tav tm="100000">
                                          <p:val>
                                            <p:strVal val="#ppt_h"/>
                                          </p:val>
                                        </p:tav>
                                      </p:tavLst>
                                    </p:anim>
                                    <p:anim calcmode="lin" valueType="num">
                                      <p:cBhvr>
                                        <p:cTn id="41"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076"/>
                                        </p:tgtEl>
                                        <p:attrNameLst>
                                          <p:attrName>ppt_y</p:attrName>
                                        </p:attrNameLst>
                                      </p:cBhvr>
                                      <p:tavLst>
                                        <p:tav tm="0" fmla="#ppt_y+(sin(-2*pi*(1-$))*-#ppt_x+cos(-2*pi*(1-$))*(1-#ppt_y))*(1-$)">
                                          <p:val>
                                            <p:fltVal val="0"/>
                                          </p:val>
                                        </p:tav>
                                        <p:tav tm="100000">
                                          <p:val>
                                            <p:fltVal val="1"/>
                                          </p:val>
                                        </p:tav>
                                      </p:tavLst>
                                    </p:anim>
                                  </p:childTnLst>
                                </p:cTn>
                              </p:par>
                              <p:par>
                                <p:cTn id="43" presetID="37" presetClass="exit" presetSubtype="0" fill="hold" nodeType="withEffect">
                                  <p:stCondLst>
                                    <p:cond delay="4300"/>
                                  </p:stCondLst>
                                  <p:childTnLst>
                                    <p:animEffect transition="out" filter="fade">
                                      <p:cBhvr>
                                        <p:cTn id="44" dur="1000"/>
                                        <p:tgtEl>
                                          <p:spTgt spid="3076"/>
                                        </p:tgtEl>
                                      </p:cBhvr>
                                    </p:animEffect>
                                    <p:anim calcmode="lin" valueType="num">
                                      <p:cBhvr>
                                        <p:cTn id="45" dur="1000"/>
                                        <p:tgtEl>
                                          <p:spTgt spid="3076"/>
                                        </p:tgtEl>
                                        <p:attrNameLst>
                                          <p:attrName>ppt_x</p:attrName>
                                        </p:attrNameLst>
                                      </p:cBhvr>
                                      <p:tavLst>
                                        <p:tav tm="0">
                                          <p:val>
                                            <p:strVal val="ppt_x"/>
                                          </p:val>
                                        </p:tav>
                                        <p:tav tm="100000">
                                          <p:val>
                                            <p:strVal val="ppt_x"/>
                                          </p:val>
                                        </p:tav>
                                      </p:tavLst>
                                    </p:anim>
                                    <p:anim calcmode="lin" valueType="num">
                                      <p:cBhvr>
                                        <p:cTn id="46" dur="100" decel="100000"/>
                                        <p:tgtEl>
                                          <p:spTgt spid="3076"/>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3076"/>
                                        </p:tgtEl>
                                        <p:attrNameLst>
                                          <p:attrName>ppt_y</p:attrName>
                                        </p:attrNameLst>
                                      </p:cBhvr>
                                      <p:tavLst>
                                        <p:tav tm="0">
                                          <p:val>
                                            <p:strVal val="ppt_y"/>
                                          </p:val>
                                        </p:tav>
                                        <p:tav tm="100000">
                                          <p:val>
                                            <p:strVal val="ppt_y+1"/>
                                          </p:val>
                                        </p:tav>
                                      </p:tavLst>
                                    </p:anim>
                                    <p:set>
                                      <p:cBhvr>
                                        <p:cTn id="48" dur="1" fill="hold">
                                          <p:stCondLst>
                                            <p:cond delay="999"/>
                                          </p:stCondLst>
                                        </p:cTn>
                                        <p:tgtEl>
                                          <p:spTgt spid="3076"/>
                                        </p:tgtEl>
                                        <p:attrNameLst>
                                          <p:attrName>style.visibility</p:attrName>
                                        </p:attrNameLst>
                                      </p:cBhvr>
                                      <p:to>
                                        <p:strVal val="hidden"/>
                                      </p:to>
                                    </p:set>
                                  </p:childTnLst>
                                </p:cTn>
                              </p:par>
                              <p:par>
                                <p:cTn id="49" presetID="37" presetClass="exit" presetSubtype="0" fill="hold" nodeType="withEffect">
                                  <p:stCondLst>
                                    <p:cond delay="8500"/>
                                  </p:stCondLst>
                                  <p:childTnLst>
                                    <p:animEffect transition="out" filter="fade">
                                      <p:cBhvr>
                                        <p:cTn id="50" dur="1000"/>
                                        <p:tgtEl>
                                          <p:spTgt spid="3074"/>
                                        </p:tgtEl>
                                      </p:cBhvr>
                                    </p:animEffect>
                                    <p:anim calcmode="lin" valueType="num">
                                      <p:cBhvr>
                                        <p:cTn id="51" dur="1000"/>
                                        <p:tgtEl>
                                          <p:spTgt spid="3074"/>
                                        </p:tgtEl>
                                        <p:attrNameLst>
                                          <p:attrName>ppt_x</p:attrName>
                                        </p:attrNameLst>
                                      </p:cBhvr>
                                      <p:tavLst>
                                        <p:tav tm="0">
                                          <p:val>
                                            <p:strVal val="ppt_x"/>
                                          </p:val>
                                        </p:tav>
                                        <p:tav tm="100000">
                                          <p:val>
                                            <p:strVal val="ppt_x"/>
                                          </p:val>
                                        </p:tav>
                                      </p:tavLst>
                                    </p:anim>
                                    <p:anim calcmode="lin" valueType="num">
                                      <p:cBhvr>
                                        <p:cTn id="52" dur="100" decel="100000"/>
                                        <p:tgtEl>
                                          <p:spTgt spid="3074"/>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3074"/>
                                        </p:tgtEl>
                                        <p:attrNameLst>
                                          <p:attrName>ppt_y</p:attrName>
                                        </p:attrNameLst>
                                      </p:cBhvr>
                                      <p:tavLst>
                                        <p:tav tm="0">
                                          <p:val>
                                            <p:strVal val="ppt_y"/>
                                          </p:val>
                                        </p:tav>
                                        <p:tav tm="100000">
                                          <p:val>
                                            <p:strVal val="ppt_y+1"/>
                                          </p:val>
                                        </p:tav>
                                      </p:tavLst>
                                    </p:anim>
                                    <p:set>
                                      <p:cBhvr>
                                        <p:cTn id="54" dur="1" fill="hold">
                                          <p:stCondLst>
                                            <p:cond delay="999"/>
                                          </p:stCondLst>
                                        </p:cTn>
                                        <p:tgtEl>
                                          <p:spTgt spid="307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7" presetClass="exit" presetSubtype="0" fill="hold" nodeType="clickEffect">
                                  <p:stCondLst>
                                    <p:cond delay="0"/>
                                  </p:stCondLst>
                                  <p:childTnLst>
                                    <p:animEffect transition="out" filter="fade">
                                      <p:cBhvr>
                                        <p:cTn id="58" dur="1000"/>
                                        <p:tgtEl>
                                          <p:spTgt spid="3075"/>
                                        </p:tgtEl>
                                      </p:cBhvr>
                                    </p:animEffect>
                                    <p:anim calcmode="lin" valueType="num">
                                      <p:cBhvr>
                                        <p:cTn id="59" dur="1000"/>
                                        <p:tgtEl>
                                          <p:spTgt spid="3075"/>
                                        </p:tgtEl>
                                        <p:attrNameLst>
                                          <p:attrName>ppt_x</p:attrName>
                                        </p:attrNameLst>
                                      </p:cBhvr>
                                      <p:tavLst>
                                        <p:tav tm="0">
                                          <p:val>
                                            <p:strVal val="ppt_x"/>
                                          </p:val>
                                        </p:tav>
                                        <p:tav tm="100000">
                                          <p:val>
                                            <p:strVal val="ppt_x"/>
                                          </p:val>
                                        </p:tav>
                                      </p:tavLst>
                                    </p:anim>
                                    <p:anim calcmode="lin" valueType="num">
                                      <p:cBhvr>
                                        <p:cTn id="60" dur="100" decel="100000"/>
                                        <p:tgtEl>
                                          <p:spTgt spid="3075"/>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3075"/>
                                        </p:tgtEl>
                                        <p:attrNameLst>
                                          <p:attrName>ppt_y</p:attrName>
                                        </p:attrNameLst>
                                      </p:cBhvr>
                                      <p:tavLst>
                                        <p:tav tm="0">
                                          <p:val>
                                            <p:strVal val="ppt_y"/>
                                          </p:val>
                                        </p:tav>
                                        <p:tav tm="100000">
                                          <p:val>
                                            <p:strVal val="ppt_y+1"/>
                                          </p:val>
                                        </p:tav>
                                      </p:tavLst>
                                    </p:anim>
                                    <p:set>
                                      <p:cBhvr>
                                        <p:cTn id="62" dur="1" fill="hold">
                                          <p:stCondLst>
                                            <p:cond delay="999"/>
                                          </p:stCondLst>
                                        </p:cTn>
                                        <p:tgtEl>
                                          <p:spTgt spid="307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iterate type="wd">
                                    <p:tmPct val="0"/>
                                  </p:iterate>
                                  <p:childTnLst>
                                    <p:anim calcmode="lin" valueType="num">
                                      <p:cBhvr additive="base">
                                        <p:cTn id="6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0" end="0"/>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0" end="0"/>
                                            </p:txEl>
                                          </p:spTgt>
                                        </p:tgtEl>
                                        <p:attrNameLst>
                                          <p:attrName>style.visibility</p:attrName>
                                        </p:attrNameLst>
                                      </p:cBhvr>
                                      <p:to>
                                        <p:strVal val="hidden"/>
                                      </p:to>
                                    </p:set>
                                  </p:childTnLst>
                                </p:cTn>
                              </p:par>
                              <p:par>
                                <p:cTn id="69" presetID="2" presetClass="exit" presetSubtype="4" fill="hold" grpId="1" nodeType="withEffect">
                                  <p:stCondLst>
                                    <p:cond delay="0"/>
                                  </p:stCondLst>
                                  <p:iterate type="wd">
                                    <p:tmPct val="0"/>
                                  </p:iterate>
                                  <p:childTnLst>
                                    <p:anim calcmode="lin" valueType="num">
                                      <p:cBhvr additive="base">
                                        <p:cTn id="7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1" dur="500"/>
                                        <p:tgtEl>
                                          <p:spTgt spid="3">
                                            <p:txEl>
                                              <p:pRg st="1" end="1"/>
                                            </p:txEl>
                                          </p:spTgt>
                                        </p:tgtEl>
                                        <p:attrNameLst>
                                          <p:attrName>ppt_y</p:attrName>
                                        </p:attrNameLst>
                                      </p:cBhvr>
                                      <p:tavLst>
                                        <p:tav tm="0">
                                          <p:val>
                                            <p:strVal val="ppt_y"/>
                                          </p:val>
                                        </p:tav>
                                        <p:tav tm="100000">
                                          <p:val>
                                            <p:strVal val="1+ppt_h/2"/>
                                          </p:val>
                                        </p:tav>
                                      </p:tavLst>
                                    </p:anim>
                                    <p:set>
                                      <p:cBhvr>
                                        <p:cTn id="72" dur="1" fill="hold">
                                          <p:stCondLst>
                                            <p:cond delay="499"/>
                                          </p:stCondLst>
                                        </p:cTn>
                                        <p:tgtEl>
                                          <p:spTgt spid="3">
                                            <p:txEl>
                                              <p:pRg st="1" end="1"/>
                                            </p:txEl>
                                          </p:spTgt>
                                        </p:tgtEl>
                                        <p:attrNameLst>
                                          <p:attrName>style.visibility</p:attrName>
                                        </p:attrNameLst>
                                      </p:cBhvr>
                                      <p:to>
                                        <p:strVal val="hidden"/>
                                      </p:to>
                                    </p:set>
                                  </p:childTnLst>
                                </p:cTn>
                              </p:par>
                              <p:par>
                                <p:cTn id="73" presetID="2" presetClass="exit" presetSubtype="4" fill="hold" grpId="1" nodeType="withEffect">
                                  <p:stCondLst>
                                    <p:cond delay="0"/>
                                  </p:stCondLst>
                                  <p:iterate type="wd">
                                    <p:tmPct val="0"/>
                                  </p:iterate>
                                  <p:childTnLst>
                                    <p:anim calcmode="lin" valueType="num">
                                      <p:cBhvr additive="base">
                                        <p:cTn id="7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5" dur="500"/>
                                        <p:tgtEl>
                                          <p:spTgt spid="3">
                                            <p:txEl>
                                              <p:pRg st="2" end="2"/>
                                            </p:txEl>
                                          </p:spTgt>
                                        </p:tgtEl>
                                        <p:attrNameLst>
                                          <p:attrName>ppt_y</p:attrName>
                                        </p:attrNameLst>
                                      </p:cBhvr>
                                      <p:tavLst>
                                        <p:tav tm="0">
                                          <p:val>
                                            <p:strVal val="ppt_y"/>
                                          </p:val>
                                        </p:tav>
                                        <p:tav tm="100000">
                                          <p:val>
                                            <p:strVal val="1+ppt_h/2"/>
                                          </p:val>
                                        </p:tav>
                                      </p:tavLst>
                                    </p:anim>
                                    <p:set>
                                      <p:cBhvr>
                                        <p:cTn id="7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25144"/>
            <a:ext cx="7956376" cy="1656184"/>
          </a:xfrm>
        </p:spPr>
        <p:txBody>
          <a:bodyPr/>
          <a:lstStyle/>
          <a:p>
            <a:pPr marL="0" indent="0" algn="ctr">
              <a:buNone/>
            </a:pPr>
            <a:r>
              <a:rPr lang="en-US" sz="4400" dirty="0" smtClean="0"/>
              <a:t>The Olympic talismans were named on the 19</a:t>
            </a:r>
            <a:r>
              <a:rPr lang="en-US" sz="4400" baseline="30000" dirty="0" smtClean="0"/>
              <a:t>th</a:t>
            </a:r>
            <a:r>
              <a:rPr lang="en-US" sz="4400" dirty="0" smtClean="0"/>
              <a:t> of May in </a:t>
            </a:r>
            <a:r>
              <a:rPr lang="ru-RU" sz="4400" dirty="0" smtClean="0"/>
              <a:t>2010.</a:t>
            </a:r>
            <a:endParaRPr lang="ru-RU" sz="4400" dirty="0"/>
          </a:p>
        </p:txBody>
      </p:sp>
      <p:sp>
        <p:nvSpPr>
          <p:cNvPr id="4" name="Объект 3"/>
          <p:cNvSpPr>
            <a:spLocks noGrp="1"/>
          </p:cNvSpPr>
          <p:nvPr>
            <p:ph sz="quarter" idx="13"/>
          </p:nvPr>
        </p:nvSpPr>
        <p:spPr>
          <a:xfrm>
            <a:off x="179512" y="186300"/>
            <a:ext cx="6400800" cy="1113304"/>
          </a:xfrm>
        </p:spPr>
        <p:txBody>
          <a:bodyPr>
            <a:prstTxWarp prst="textCascadeUp">
              <a:avLst>
                <a:gd name="adj" fmla="val 28570"/>
              </a:avLst>
            </a:prstTxWarp>
            <a:normAutofit/>
          </a:bodyPr>
          <a:lstStyle/>
          <a:p>
            <a:pPr marL="45720" indent="0" algn="ctr">
              <a:buNone/>
            </a:pPr>
            <a:r>
              <a:rPr lang="en-US" sz="6600" u="sng" dirty="0" smtClean="0">
                <a:effectLst>
                  <a:glow rad="228600">
                    <a:schemeClr val="accent6">
                      <a:satMod val="175000"/>
                      <a:alpha val="40000"/>
                    </a:schemeClr>
                  </a:glow>
                </a:effectLst>
                <a:latin typeface="Times New Roman" pitchFamily="18" charset="0"/>
                <a:cs typeface="Times New Roman" pitchFamily="18" charset="0"/>
              </a:rPr>
              <a:t>Talismans</a:t>
            </a:r>
            <a:endParaRPr lang="ru-RU" sz="6600" u="sng" dirty="0">
              <a:effectLst>
                <a:glow rad="228600">
                  <a:schemeClr val="accent6">
                    <a:satMod val="175000"/>
                    <a:alpha val="40000"/>
                  </a:schemeClr>
                </a:glow>
              </a:effectLst>
            </a:endParaRPr>
          </a:p>
        </p:txBody>
      </p:sp>
      <p:sp>
        <p:nvSpPr>
          <p:cNvPr id="5" name="Прямоугольник 4"/>
          <p:cNvSpPr/>
          <p:nvPr/>
        </p:nvSpPr>
        <p:spPr>
          <a:xfrm>
            <a:off x="-7683" y="5031271"/>
            <a:ext cx="8972171" cy="1077218"/>
          </a:xfrm>
          <a:prstGeom prst="rect">
            <a:avLst/>
          </a:prstGeom>
        </p:spPr>
        <p:txBody>
          <a:bodyPr wrap="square">
            <a:spAutoFit/>
          </a:bodyPr>
          <a:lstStyle/>
          <a:p>
            <a:pPr algn="ctr"/>
            <a:r>
              <a:rPr lang="en-US" sz="3200" dirty="0" smtClean="0">
                <a:latin typeface="Times New Roman" pitchFamily="18" charset="0"/>
                <a:cs typeface="Times New Roman" pitchFamily="18" charset="0"/>
              </a:rPr>
              <a:t>They have become the two steel drops from Bolton. Their names are</a:t>
            </a:r>
            <a:r>
              <a:rPr lang="ru-RU"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Venlok</a:t>
            </a:r>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and</a:t>
            </a:r>
            <a:r>
              <a:rPr lang="ru-RU"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Mandevil</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6" name="Прямоугольник 5"/>
          <p:cNvSpPr/>
          <p:nvPr/>
        </p:nvSpPr>
        <p:spPr>
          <a:xfrm>
            <a:off x="-12861" y="4417842"/>
            <a:ext cx="9144000" cy="1938992"/>
          </a:xfrm>
          <a:prstGeom prst="rect">
            <a:avLst/>
          </a:prstGeom>
        </p:spPr>
        <p:txBody>
          <a:bodyPr wrap="square">
            <a:spAutoFit/>
          </a:bodyPr>
          <a:lstStyle/>
          <a:p>
            <a:pPr algn="ctr"/>
            <a:r>
              <a:rPr lang="en-US" sz="2400" dirty="0" smtClean="0">
                <a:latin typeface="Times New Roman" pitchFamily="18" charset="0"/>
                <a:cs typeface="Times New Roman" pitchFamily="18" charset="0"/>
              </a:rPr>
              <a:t>They were called in the honor of the town Mach-</a:t>
            </a:r>
            <a:r>
              <a:rPr lang="en-US" sz="2400" dirty="0" err="1" smtClean="0">
                <a:latin typeface="Times New Roman" pitchFamily="18" charset="0"/>
                <a:cs typeface="Times New Roman" pitchFamily="18" charset="0"/>
              </a:rPr>
              <a:t>Wenlock</a:t>
            </a:r>
            <a:r>
              <a:rPr lang="en-US" sz="2400" dirty="0" smtClean="0">
                <a:latin typeface="Times New Roman" pitchFamily="18" charset="0"/>
                <a:cs typeface="Times New Roman" pitchFamily="18" charset="0"/>
              </a:rPr>
              <a:t> where the first competitions were </a:t>
            </a:r>
            <a:r>
              <a:rPr lang="en-US" sz="2400" dirty="0">
                <a:latin typeface="Times New Roman" pitchFamily="18" charset="0"/>
                <a:cs typeface="Times New Roman" pitchFamily="18" charset="0"/>
              </a:rPr>
              <a:t>held </a:t>
            </a:r>
            <a:r>
              <a:rPr lang="en-US" sz="2400" dirty="0" smtClean="0">
                <a:latin typeface="Times New Roman" pitchFamily="18" charset="0"/>
                <a:cs typeface="Times New Roman" pitchFamily="18" charset="0"/>
              </a:rPr>
              <a:t>similarly to the Olympic </a:t>
            </a:r>
            <a:r>
              <a:rPr lang="en-US" sz="2400" dirty="0">
                <a:latin typeface="Times New Roman" pitchFamily="18" charset="0"/>
                <a:cs typeface="Times New Roman" pitchFamily="18" charset="0"/>
              </a:rPr>
              <a:t>games </a:t>
            </a:r>
            <a:r>
              <a:rPr lang="en-US" sz="2400" dirty="0" smtClean="0">
                <a:latin typeface="Times New Roman" pitchFamily="18" charset="0"/>
                <a:cs typeface="Times New Roman" pitchFamily="18" charset="0"/>
              </a:rPr>
              <a:t>and the village Stock-</a:t>
            </a:r>
            <a:r>
              <a:rPr lang="en-US" sz="2400" dirty="0" err="1" smtClean="0">
                <a:latin typeface="Times New Roman" pitchFamily="18" charset="0"/>
                <a:cs typeface="Times New Roman" pitchFamily="18" charset="0"/>
              </a:rPr>
              <a:t>Mandevil</a:t>
            </a:r>
            <a:r>
              <a:rPr lang="en-US" sz="2400" dirty="0" smtClean="0">
                <a:latin typeface="Times New Roman" pitchFamily="18" charset="0"/>
                <a:cs typeface="Times New Roman" pitchFamily="18" charset="0"/>
              </a:rPr>
              <a:t> where the first </a:t>
            </a:r>
            <a:r>
              <a:rPr lang="en-US" sz="2400" dirty="0" err="1" smtClean="0">
                <a:latin typeface="Times New Roman" pitchFamily="18" charset="0"/>
                <a:cs typeface="Times New Roman" pitchFamily="18" charset="0"/>
              </a:rPr>
              <a:t>Parolympics</a:t>
            </a:r>
            <a:r>
              <a:rPr lang="en-US" sz="2400" dirty="0" smtClean="0">
                <a:latin typeface="Times New Roman" pitchFamily="18" charset="0"/>
                <a:cs typeface="Times New Roman" pitchFamily="18" charset="0"/>
              </a:rPr>
              <a:t> were held in Great Britain. Both talismans have one eye, they wear bicyclic helmets and the Olympic logotypes are drawn on them.</a:t>
            </a:r>
            <a:endParaRPr lang="ru-RU" sz="2400" dirty="0">
              <a:latin typeface="Times New Roman" pitchFamily="18" charset="0"/>
              <a:cs typeface="Times New Roman" pitchFamily="18" charset="0"/>
            </a:endParaRPr>
          </a:p>
        </p:txBody>
      </p:sp>
      <p:pic>
        <p:nvPicPr>
          <p:cNvPr id="2050" name="Picture 2" descr="C:\Users\вампир\Desktop\ОЛИМПИЙСКИЕ ИГРЫ\olim.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9413" y="980727"/>
            <a:ext cx="4261726" cy="3105733"/>
          </a:xfrm>
          <a:prstGeom prst="rect">
            <a:avLst/>
          </a:prstGeom>
          <a:ln>
            <a:noFill/>
          </a:ln>
          <a:effectLst>
            <a:outerShdw blurRad="44450" dist="27940" dir="5400000" algn="ctr">
              <a:srgbClr val="000000">
                <a:alpha val="32000"/>
              </a:srgbClr>
            </a:outerShdw>
            <a:reflection blurRad="12700" stA="30000" endPos="30000" dist="5000" dir="5400000" sy="-100000" algn="bl" rotWithShape="0"/>
          </a:effectLst>
          <a:scene3d>
            <a:camera prst="perspectiveContrastingLeftFacing"/>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Lst>
        </p:spPr>
      </p:pic>
      <p:pic>
        <p:nvPicPr>
          <p:cNvPr id="2051" name="Picture 3" descr="C:\Users\вампир\Desktop\ОЛИМПИЙСКИЕ ИГРЫ\article-0-09A80B29000005DC-700_634x64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3975" y="1577856"/>
            <a:ext cx="1867297" cy="191147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 xmlns:a14="http://schemas.microsoft.com/office/drawing/2010/main">
                <a:solidFill>
                  <a:srgbClr val="FFFFFF"/>
                </a:solidFill>
              </a14:hiddenFill>
            </a:ext>
          </a:extLst>
        </p:spPr>
      </p:pic>
      <p:pic>
        <p:nvPicPr>
          <p:cNvPr id="2052" name="Picture 4" descr="C:\Users\вампир\Desktop\ОЛИМПИЙСКИЕ ИГРЫ\High_fiv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79711" y="1573730"/>
            <a:ext cx="3337691" cy="2346451"/>
          </a:xfrm>
          <a:prstGeom prst="rect">
            <a:avLst/>
          </a:prstGeom>
          <a:noFill/>
          <a:ln>
            <a:noFill/>
          </a:ln>
          <a:effectLst>
            <a:outerShdw blurRad="184150" dist="241300" dir="11520000" sx="110000" sy="110000" algn="ctr">
              <a:srgbClr val="000000">
                <a:alpha val="18000"/>
              </a:srgbClr>
            </a:outerShdw>
          </a:effectLst>
          <a:scene3d>
            <a:camera prst="perspectiveRelaxedModerately"/>
            <a:lightRig rig="flood" dir="t">
              <a:rot lat="0" lon="0" rev="13800000"/>
            </a:lightRig>
          </a:scene3d>
          <a:sp3d extrusionH="107950" prstMaterial="plastic">
            <a:bevelT w="82550" h="63500" prst="divot"/>
            <a:bevelB/>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2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iterate type="lt">
                                    <p:tmPct val="0"/>
                                  </p:iterate>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xit" presetSubtype="0" fill="hold" grpId="1" nodeType="clickEffect">
                                  <p:stCondLst>
                                    <p:cond delay="0"/>
                                  </p:stCondLst>
                                  <p:iterate type="lt">
                                    <p:tmPct val="10000"/>
                                  </p:iterate>
                                  <p:childTnLst>
                                    <p:anim calcmode="lin" valueType="num">
                                      <p:cBhvr>
                                        <p:cTn id="22" dur="500"/>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2"/>
                                        </p:tgtEl>
                                        <p:attrNameLst>
                                          <p:attrName>ppt_y</p:attrName>
                                        </p:attrNameLst>
                                      </p:cBhvr>
                                      <p:tavLst>
                                        <p:tav tm="0">
                                          <p:val>
                                            <p:strVal val="ppt_y"/>
                                          </p:val>
                                        </p:tav>
                                        <p:tav tm="100000">
                                          <p:val>
                                            <p:strVal val="ppt_y"/>
                                          </p:val>
                                        </p:tav>
                                      </p:tavLst>
                                    </p:anim>
                                    <p:anim calcmode="lin" valueType="num">
                                      <p:cBhvr>
                                        <p:cTn id="24" dur="500"/>
                                        <p:tgtEl>
                                          <p:spTgt spid="2"/>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2"/>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
                                        </p:tgtEl>
                                        <p:attrNameLst>
                                          <p:attrName>ppt_y</p:attrName>
                                        </p:attrNameLst>
                                      </p:cBhvr>
                                      <p:tavLst>
                                        <p:tav tm="0" fmla="#ppt_y+(sin(-2*pi*(1-$))*-#ppt_x+cos(-2*pi*(1-$))*(1-#ppt_y))*(1-$)">
                                          <p:val>
                                            <p:fltVal val="0"/>
                                          </p:val>
                                        </p:tav>
                                        <p:tav tm="100000">
                                          <p:val>
                                            <p:fltVal val="1"/>
                                          </p:val>
                                        </p:tav>
                                      </p:tavLst>
                                    </p:anim>
                                  </p:childTnLst>
                                </p:cTn>
                              </p:par>
                              <p:par>
                                <p:cTn id="36" presetID="45"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2000"/>
                                        <p:tgtEl>
                                          <p:spTgt spid="2050"/>
                                        </p:tgtEl>
                                      </p:cBhvr>
                                    </p:animEffect>
                                    <p:anim calcmode="lin" valueType="num">
                                      <p:cBhvr>
                                        <p:cTn id="39" dur="2000" fill="hold"/>
                                        <p:tgtEl>
                                          <p:spTgt spid="2050"/>
                                        </p:tgtEl>
                                        <p:attrNameLst>
                                          <p:attrName>ppt_w</p:attrName>
                                        </p:attrNameLst>
                                      </p:cBhvr>
                                      <p:tavLst>
                                        <p:tav tm="0" fmla="#ppt_w*sin(2.5*pi*$)">
                                          <p:val>
                                            <p:fltVal val="0"/>
                                          </p:val>
                                        </p:tav>
                                        <p:tav tm="100000">
                                          <p:val>
                                            <p:fltVal val="1"/>
                                          </p:val>
                                        </p:tav>
                                      </p:tavLst>
                                    </p:anim>
                                    <p:anim calcmode="lin" valueType="num">
                                      <p:cBhvr>
                                        <p:cTn id="40"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5" presetClass="exit" presetSubtype="0" fill="hold" grpId="1" nodeType="clickEffect">
                                  <p:stCondLst>
                                    <p:cond delay="0"/>
                                  </p:stCondLst>
                                  <p:childTnLst>
                                    <p:animEffect transition="out" filter="fade">
                                      <p:cBhvr>
                                        <p:cTn id="44" dur="1000" accel="50000">
                                          <p:stCondLst>
                                            <p:cond delay="0"/>
                                          </p:stCondLst>
                                        </p:cTn>
                                        <p:tgtEl>
                                          <p:spTgt spid="5"/>
                                        </p:tgtEl>
                                      </p:cBhvr>
                                    </p:animEffect>
                                    <p:anim calcmode="lin" valueType="num">
                                      <p:cBhvr>
                                        <p:cTn id="45"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46"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47"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48" dur="1000"/>
                                        <p:tgtEl>
                                          <p:spTgt spid="5"/>
                                        </p:tgtEl>
                                        <p:attrNameLst>
                                          <p:attrName>ppt_h</p:attrName>
                                        </p:attrNameLst>
                                      </p:cBhvr>
                                      <p:tavLst>
                                        <p:tav tm="0">
                                          <p:val>
                                            <p:strVal val="ppt_h"/>
                                          </p:val>
                                        </p:tav>
                                        <p:tav tm="100000">
                                          <p:val>
                                            <p:strVal val="ppt_h"/>
                                          </p:val>
                                        </p:tav>
                                      </p:tavLst>
                                    </p:anim>
                                    <p:anim calcmode="lin" valueType="num">
                                      <p:cBhvr>
                                        <p:cTn id="49"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0"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51" dur="500" accel="50000">
                                          <p:stCondLst>
                                            <p:cond delay="500"/>
                                          </p:stCondLst>
                                        </p:cTn>
                                        <p:tgtEl>
                                          <p:spTgt spid="5"/>
                                        </p:tgtEl>
                                        <p:attrNameLst>
                                          <p:attrName>style.rotation</p:attrName>
                                        </p:attrNameLst>
                                      </p:cBhvr>
                                      <p:tavLst>
                                        <p:tav tm="0">
                                          <p:val>
                                            <p:fltVal val="0"/>
                                          </p:val>
                                        </p:tav>
                                        <p:tav tm="100000">
                                          <p:val>
                                            <p:fltVal val="-90"/>
                                          </p:val>
                                        </p:tav>
                                      </p:tavLst>
                                    </p:anim>
                                    <p:set>
                                      <p:cBhvr>
                                        <p:cTn id="52" dur="1" fill="hold">
                                          <p:stCondLst>
                                            <p:cond delay="999"/>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60" dur="1000" fill="hold"/>
                                        <p:tgtEl>
                                          <p:spTgt spid="6"/>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6"/>
                                        </p:tgtEl>
                                      </p:cBhvr>
                                    </p:animEffect>
                                  </p:childTnLst>
                                </p:cTn>
                              </p:par>
                            </p:childTnLst>
                          </p:cTn>
                        </p:par>
                        <p:par>
                          <p:cTn id="65" fill="hold">
                            <p:stCondLst>
                              <p:cond delay="1000"/>
                            </p:stCondLst>
                            <p:childTnLst>
                              <p:par>
                                <p:cTn id="66" presetID="26" presetClass="entr" presetSubtype="0" fill="hold" nodeType="afterEffect">
                                  <p:stCondLst>
                                    <p:cond delay="0"/>
                                  </p:stCondLst>
                                  <p:childTnLst>
                                    <p:set>
                                      <p:cBhvr>
                                        <p:cTn id="67" dur="1" fill="hold">
                                          <p:stCondLst>
                                            <p:cond delay="0"/>
                                          </p:stCondLst>
                                        </p:cTn>
                                        <p:tgtEl>
                                          <p:spTgt spid="2051"/>
                                        </p:tgtEl>
                                        <p:attrNameLst>
                                          <p:attrName>style.visibility</p:attrName>
                                        </p:attrNameLst>
                                      </p:cBhvr>
                                      <p:to>
                                        <p:strVal val="visible"/>
                                      </p:to>
                                    </p:set>
                                    <p:animEffect transition="in" filter="wipe(down)">
                                      <p:cBhvr>
                                        <p:cTn id="68" dur="580">
                                          <p:stCondLst>
                                            <p:cond delay="0"/>
                                          </p:stCondLst>
                                        </p:cTn>
                                        <p:tgtEl>
                                          <p:spTgt spid="2051"/>
                                        </p:tgtEl>
                                      </p:cBhvr>
                                    </p:animEffect>
                                    <p:anim calcmode="lin" valueType="num">
                                      <p:cBhvr>
                                        <p:cTn id="69"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74" dur="26">
                                          <p:stCondLst>
                                            <p:cond delay="650"/>
                                          </p:stCondLst>
                                        </p:cTn>
                                        <p:tgtEl>
                                          <p:spTgt spid="2051"/>
                                        </p:tgtEl>
                                      </p:cBhvr>
                                      <p:to x="100000" y="60000"/>
                                    </p:animScale>
                                    <p:animScale>
                                      <p:cBhvr>
                                        <p:cTn id="75" dur="166" decel="50000">
                                          <p:stCondLst>
                                            <p:cond delay="676"/>
                                          </p:stCondLst>
                                        </p:cTn>
                                        <p:tgtEl>
                                          <p:spTgt spid="2051"/>
                                        </p:tgtEl>
                                      </p:cBhvr>
                                      <p:to x="100000" y="100000"/>
                                    </p:animScale>
                                    <p:animScale>
                                      <p:cBhvr>
                                        <p:cTn id="76" dur="26">
                                          <p:stCondLst>
                                            <p:cond delay="1312"/>
                                          </p:stCondLst>
                                        </p:cTn>
                                        <p:tgtEl>
                                          <p:spTgt spid="2051"/>
                                        </p:tgtEl>
                                      </p:cBhvr>
                                      <p:to x="100000" y="80000"/>
                                    </p:animScale>
                                    <p:animScale>
                                      <p:cBhvr>
                                        <p:cTn id="77" dur="166" decel="50000">
                                          <p:stCondLst>
                                            <p:cond delay="1338"/>
                                          </p:stCondLst>
                                        </p:cTn>
                                        <p:tgtEl>
                                          <p:spTgt spid="2051"/>
                                        </p:tgtEl>
                                      </p:cBhvr>
                                      <p:to x="100000" y="100000"/>
                                    </p:animScale>
                                    <p:animScale>
                                      <p:cBhvr>
                                        <p:cTn id="78" dur="26">
                                          <p:stCondLst>
                                            <p:cond delay="1642"/>
                                          </p:stCondLst>
                                        </p:cTn>
                                        <p:tgtEl>
                                          <p:spTgt spid="2051"/>
                                        </p:tgtEl>
                                      </p:cBhvr>
                                      <p:to x="100000" y="90000"/>
                                    </p:animScale>
                                    <p:animScale>
                                      <p:cBhvr>
                                        <p:cTn id="79" dur="166" decel="50000">
                                          <p:stCondLst>
                                            <p:cond delay="1668"/>
                                          </p:stCondLst>
                                        </p:cTn>
                                        <p:tgtEl>
                                          <p:spTgt spid="2051"/>
                                        </p:tgtEl>
                                      </p:cBhvr>
                                      <p:to x="100000" y="100000"/>
                                    </p:animScale>
                                    <p:animScale>
                                      <p:cBhvr>
                                        <p:cTn id="80" dur="26">
                                          <p:stCondLst>
                                            <p:cond delay="1808"/>
                                          </p:stCondLst>
                                        </p:cTn>
                                        <p:tgtEl>
                                          <p:spTgt spid="2051"/>
                                        </p:tgtEl>
                                      </p:cBhvr>
                                      <p:to x="100000" y="95000"/>
                                    </p:animScale>
                                    <p:animScale>
                                      <p:cBhvr>
                                        <p:cTn id="81" dur="166" decel="50000">
                                          <p:stCondLst>
                                            <p:cond delay="1834"/>
                                          </p:stCondLst>
                                        </p:cTn>
                                        <p:tgtEl>
                                          <p:spTgt spid="2051"/>
                                        </p:tgtEl>
                                      </p:cBhvr>
                                      <p:to x="100000" y="100000"/>
                                    </p:animScale>
                                  </p:childTnLst>
                                </p:cTn>
                              </p:par>
                              <p:par>
                                <p:cTn id="82" presetID="45" presetClass="entr" presetSubtype="0" fill="hold" nodeType="withEffect">
                                  <p:stCondLst>
                                    <p:cond delay="0"/>
                                  </p:stCondLst>
                                  <p:childTnLst>
                                    <p:set>
                                      <p:cBhvr>
                                        <p:cTn id="83" dur="1" fill="hold">
                                          <p:stCondLst>
                                            <p:cond delay="0"/>
                                          </p:stCondLst>
                                        </p:cTn>
                                        <p:tgtEl>
                                          <p:spTgt spid="2052"/>
                                        </p:tgtEl>
                                        <p:attrNameLst>
                                          <p:attrName>style.visibility</p:attrName>
                                        </p:attrNameLst>
                                      </p:cBhvr>
                                      <p:to>
                                        <p:strVal val="visible"/>
                                      </p:to>
                                    </p:set>
                                    <p:animEffect transition="in" filter="fade">
                                      <p:cBhvr>
                                        <p:cTn id="84" dur="2000"/>
                                        <p:tgtEl>
                                          <p:spTgt spid="2052"/>
                                        </p:tgtEl>
                                      </p:cBhvr>
                                    </p:animEffect>
                                    <p:anim calcmode="lin" valueType="num">
                                      <p:cBhvr>
                                        <p:cTn id="85" dur="2000" fill="hold"/>
                                        <p:tgtEl>
                                          <p:spTgt spid="2052"/>
                                        </p:tgtEl>
                                        <p:attrNameLst>
                                          <p:attrName>ppt_w</p:attrName>
                                        </p:attrNameLst>
                                      </p:cBhvr>
                                      <p:tavLst>
                                        <p:tav tm="0" fmla="#ppt_w*sin(2.5*pi*$)">
                                          <p:val>
                                            <p:fltVal val="0"/>
                                          </p:val>
                                        </p:tav>
                                        <p:tav tm="100000">
                                          <p:val>
                                            <p:fltVal val="1"/>
                                          </p:val>
                                        </p:tav>
                                      </p:tavLst>
                                    </p:anim>
                                    <p:anim calcmode="lin" valueType="num">
                                      <p:cBhvr>
                                        <p:cTn id="86"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3" y="212725"/>
            <a:ext cx="8136905" cy="2784227"/>
          </a:xfrm>
        </p:spPr>
        <p:txBody>
          <a:bodyPr>
            <a:normAutofit/>
          </a:bodyPr>
          <a:lstStyle/>
          <a:p>
            <a:pPr marL="45720" indent="0" algn="ctr">
              <a:buNone/>
            </a:pPr>
            <a:r>
              <a:rPr lang="en-US" sz="2400" dirty="0" smtClean="0">
                <a:latin typeface="Times New Roman" pitchFamily="18" charset="0"/>
                <a:cs typeface="Times New Roman" pitchFamily="18" charset="0"/>
              </a:rPr>
              <a:t>The diameter of one medal will be about</a:t>
            </a:r>
            <a:r>
              <a:rPr lang="ru-RU" sz="2400" dirty="0" smtClean="0">
                <a:latin typeface="Times New Roman" pitchFamily="18" charset="0"/>
                <a:cs typeface="Times New Roman" pitchFamily="18" charset="0"/>
              </a:rPr>
              <a:t> 85 </a:t>
            </a:r>
            <a:r>
              <a:rPr lang="en-US" sz="2400" dirty="0" err="1" smtClean="0">
                <a:latin typeface="Times New Roman" pitchFamily="18" charset="0"/>
                <a:cs typeface="Times New Roman" pitchFamily="18" charset="0"/>
              </a:rPr>
              <a:t>millimetres</a:t>
            </a:r>
            <a:r>
              <a:rPr lang="en-US" sz="2400" dirty="0" smtClean="0">
                <a:latin typeface="Times New Roman" pitchFamily="18" charset="0"/>
                <a:cs typeface="Times New Roman" pitchFamily="18" charset="0"/>
              </a:rPr>
              <a:t> and 7 </a:t>
            </a:r>
            <a:r>
              <a:rPr lang="en-US" sz="2400" dirty="0" err="1" smtClean="0">
                <a:latin typeface="Times New Roman" pitchFamily="18" charset="0"/>
                <a:cs typeface="Times New Roman" pitchFamily="18" charset="0"/>
              </a:rPr>
              <a:t>millimetres</a:t>
            </a:r>
            <a:r>
              <a:rPr lang="en-US" sz="2400" dirty="0" smtClean="0">
                <a:latin typeface="Times New Roman" pitchFamily="18" charset="0"/>
                <a:cs typeface="Times New Roman" pitchFamily="18" charset="0"/>
              </a:rPr>
              <a:t> in thickness. The weight of one medal will be about</a:t>
            </a:r>
            <a:r>
              <a:rPr lang="ru-RU" sz="2400" dirty="0" smtClean="0">
                <a:latin typeface="Times New Roman" pitchFamily="18" charset="0"/>
                <a:cs typeface="Times New Roman" pitchFamily="18" charset="0"/>
              </a:rPr>
              <a:t> 375—400 </a:t>
            </a:r>
            <a:r>
              <a:rPr lang="en-US" sz="2400" dirty="0" err="1" smtClean="0">
                <a:latin typeface="Times New Roman" pitchFamily="18" charset="0"/>
                <a:cs typeface="Times New Roman" pitchFamily="18" charset="0"/>
              </a:rPr>
              <a:t>grammes</a:t>
            </a:r>
            <a:r>
              <a:rPr lang="en-US" sz="2400" dirty="0" smtClean="0">
                <a:latin typeface="Times New Roman" pitchFamily="18" charset="0"/>
                <a:cs typeface="Times New Roman" pitchFamily="18" charset="0"/>
              </a:rPr>
              <a:t>. These medals will be the largest ones in the history of the Olympic Games. In all </a:t>
            </a:r>
            <a:r>
              <a:rPr lang="ru-RU" sz="2400" dirty="0" smtClean="0">
                <a:latin typeface="Times New Roman" pitchFamily="18" charset="0"/>
                <a:cs typeface="Times New Roman" pitchFamily="18" charset="0"/>
              </a:rPr>
              <a:t>2100 </a:t>
            </a:r>
            <a:r>
              <a:rPr lang="en-US" sz="2400" dirty="0" smtClean="0">
                <a:latin typeface="Times New Roman" pitchFamily="18" charset="0"/>
                <a:cs typeface="Times New Roman" pitchFamily="18" charset="0"/>
              </a:rPr>
              <a:t>medals will be issued for the Olympic Games in London</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3074" name="Picture 2" descr="C:\Users\вампир\Desktop\ОЛИМПИЙСКИЕ ИГРЫ\final-triplw-reflect-2_262758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6687" y="3284984"/>
            <a:ext cx="3954016" cy="29655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5" name="Picture 3" descr="C:\Users\вампир\Desktop\ОЛИМПИЙСКИЕ ИГРЫ\London-2012-Olympic-medal-0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762894">
            <a:off x="4533436" y="3376192"/>
            <a:ext cx="3996268" cy="297396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9" name="Вертикальный свиток 28"/>
          <p:cNvSpPr/>
          <p:nvPr/>
        </p:nvSpPr>
        <p:spPr>
          <a:xfrm>
            <a:off x="3636627" y="851825"/>
            <a:ext cx="1368152" cy="2592288"/>
          </a:xfrm>
          <a:prstGeom prst="verticalScroll">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6200000" scaled="1"/>
            <a:tileRect/>
          </a:gra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059832" y="2708920"/>
            <a:ext cx="2952328" cy="2736304"/>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a:effectLst>
            <a:outerShdw blurRad="184150" dist="241300" dir="11520000" sx="110000" sy="110000" algn="ctr">
              <a:srgbClr val="000000">
                <a:alpha val="18000"/>
              </a:srgbClr>
            </a:outerShdw>
          </a:effectLst>
          <a:scene3d>
            <a:camera prst="isometricOffAxis1Right"/>
            <a:lightRig rig="flood" dir="t">
              <a:rot lat="0" lon="0" rev="13800000"/>
            </a:lightRig>
          </a:scene3d>
          <a:sp3d extrusionH="107950" prstMaterial="plastic">
            <a:bevelT w="82550" h="63500" prst="divot"/>
            <a:bevelB/>
          </a:sp3d>
        </p:spPr>
        <p:txBody>
          <a:bodyPr/>
          <a:lstStyle/>
          <a:p>
            <a:pPr marL="0" indent="0" algn="ctr">
              <a:buNone/>
            </a:pPr>
            <a:r>
              <a:rPr lang="ru-RU" sz="3600" dirty="0" smtClean="0"/>
              <a:t/>
            </a:r>
            <a:br>
              <a:rPr lang="ru-RU" sz="3600" dirty="0" smtClean="0"/>
            </a:br>
            <a:r>
              <a:rPr lang="en-US" sz="3600" dirty="0" smtClean="0"/>
              <a:t>Medals</a:t>
            </a:r>
            <a:endParaRPr lang="ru-RU" sz="3600" dirty="0"/>
          </a:p>
        </p:txBody>
      </p:sp>
      <p:sp>
        <p:nvSpPr>
          <p:cNvPr id="30" name="Прямоугольник 29"/>
          <p:cNvSpPr/>
          <p:nvPr/>
        </p:nvSpPr>
        <p:spPr>
          <a:xfrm>
            <a:off x="-1947" y="332656"/>
            <a:ext cx="9144000" cy="1815882"/>
          </a:xfrm>
          <a:prstGeom prst="rect">
            <a:avLst/>
          </a:prstGeom>
        </p:spPr>
        <p:txBody>
          <a:bodyPr wrap="square">
            <a:spAutoFit/>
          </a:bodyPr>
          <a:lstStyle/>
          <a:p>
            <a:pPr algn="ctr"/>
            <a:r>
              <a:rPr lang="en-US" sz="2800" dirty="0" smtClean="0">
                <a:latin typeface="Times New Roman" pitchFamily="18" charset="0"/>
                <a:cs typeface="Times New Roman" pitchFamily="18" charset="0"/>
              </a:rPr>
              <a:t>The logotype of Games with the rays will be found on the medals of different values. The goddess Nika and the river Thames will be represented on the reverse side. The author of this project became the designer David Watkins.</a:t>
            </a:r>
            <a:endParaRPr lang="ru-RU"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89280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xit" presetSubtype="0" fill="hold" grpId="1" nodeType="clickEffect">
                                  <p:stCondLst>
                                    <p:cond delay="0"/>
                                  </p:stCondLst>
                                  <p:childTnLst>
                                    <p:animEffect transition="out" filter="fade">
                                      <p:cBhvr>
                                        <p:cTn id="24" dur="1000"/>
                                        <p:tgtEl>
                                          <p:spTgt spid="29"/>
                                        </p:tgtEl>
                                      </p:cBhvr>
                                    </p:animEffect>
                                    <p:anim calcmode="lin" valueType="num">
                                      <p:cBhvr>
                                        <p:cTn id="25" dur="1000"/>
                                        <p:tgtEl>
                                          <p:spTgt spid="29"/>
                                        </p:tgtEl>
                                        <p:attrNameLst>
                                          <p:attrName>ppt_x</p:attrName>
                                        </p:attrNameLst>
                                      </p:cBhvr>
                                      <p:tavLst>
                                        <p:tav tm="0">
                                          <p:val>
                                            <p:strVal val="ppt_x"/>
                                          </p:val>
                                        </p:tav>
                                        <p:tav tm="100000">
                                          <p:val>
                                            <p:strVal val="ppt_x"/>
                                          </p:val>
                                        </p:tav>
                                      </p:tavLst>
                                    </p:anim>
                                    <p:anim calcmode="lin" valueType="num">
                                      <p:cBhvr>
                                        <p:cTn id="26" dur="1000"/>
                                        <p:tgtEl>
                                          <p:spTgt spid="29"/>
                                        </p:tgtEl>
                                        <p:attrNameLst>
                                          <p:attrName>ppt_y</p:attrName>
                                        </p:attrNameLst>
                                      </p:cBhvr>
                                      <p:tavLst>
                                        <p:tav tm="0">
                                          <p:val>
                                            <p:strVal val="ppt_y"/>
                                          </p:val>
                                        </p:tav>
                                        <p:tav tm="100000">
                                          <p:val>
                                            <p:strVal val="ppt_y-.1"/>
                                          </p:val>
                                        </p:tav>
                                      </p:tavLst>
                                    </p:anim>
                                    <p:set>
                                      <p:cBhvr>
                                        <p:cTn id="27" dur="1" fill="hold">
                                          <p:stCondLst>
                                            <p:cond delay="999"/>
                                          </p:stCondLst>
                                        </p:cTn>
                                        <p:tgtEl>
                                          <p:spTgt spid="29"/>
                                        </p:tgtEl>
                                        <p:attrNameLst>
                                          <p:attrName>style.visibility</p:attrName>
                                        </p:attrNameLst>
                                      </p:cBhvr>
                                      <p:to>
                                        <p:strVal val="hidden"/>
                                      </p:to>
                                    </p:set>
                                  </p:childTnLst>
                                </p:cTn>
                              </p:par>
                              <p:par>
                                <p:cTn id="28" presetID="47" presetClass="exit" presetSubtype="0" fill="hold" grpId="1" nodeType="withEffect">
                                  <p:stCondLst>
                                    <p:cond delay="0"/>
                                  </p:stCondLst>
                                  <p:childTnLst>
                                    <p:animEffect transition="out" filter="fade">
                                      <p:cBhvr>
                                        <p:cTn id="29" dur="1000"/>
                                        <p:tgtEl>
                                          <p:spTgt spid="2"/>
                                        </p:tgtEl>
                                      </p:cBhvr>
                                    </p:animEffect>
                                    <p:anim calcmode="lin" valueType="num">
                                      <p:cBhvr>
                                        <p:cTn id="30" dur="1000"/>
                                        <p:tgtEl>
                                          <p:spTgt spid="2"/>
                                        </p:tgtEl>
                                        <p:attrNameLst>
                                          <p:attrName>ppt_x</p:attrName>
                                        </p:attrNameLst>
                                      </p:cBhvr>
                                      <p:tavLst>
                                        <p:tav tm="0">
                                          <p:val>
                                            <p:strVal val="ppt_x"/>
                                          </p:val>
                                        </p:tav>
                                        <p:tav tm="100000">
                                          <p:val>
                                            <p:strVal val="ppt_x"/>
                                          </p:val>
                                        </p:tav>
                                      </p:tavLst>
                                    </p:anim>
                                    <p:anim calcmode="lin" valueType="num">
                                      <p:cBhvr>
                                        <p:cTn id="31" dur="1000"/>
                                        <p:tgtEl>
                                          <p:spTgt spid="2"/>
                                        </p:tgtEl>
                                        <p:attrNameLst>
                                          <p:attrName>ppt_y</p:attrName>
                                        </p:attrNameLst>
                                      </p:cBhvr>
                                      <p:tavLst>
                                        <p:tav tm="0">
                                          <p:val>
                                            <p:strVal val="ppt_y"/>
                                          </p:val>
                                        </p:tav>
                                        <p:tav tm="100000">
                                          <p:val>
                                            <p:strVal val="ppt_y-.1"/>
                                          </p:val>
                                        </p:tav>
                                      </p:tavLst>
                                    </p:anim>
                                    <p:set>
                                      <p:cBhvr>
                                        <p:cTn id="32" dur="1" fill="hold">
                                          <p:stCondLst>
                                            <p:cond delay="9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p:cTn id="37" dur="500" fill="hold"/>
                                        <p:tgtEl>
                                          <p:spTgt spid="3074"/>
                                        </p:tgtEl>
                                        <p:attrNameLst>
                                          <p:attrName>ppt_w</p:attrName>
                                        </p:attrNameLst>
                                      </p:cBhvr>
                                      <p:tavLst>
                                        <p:tav tm="0">
                                          <p:val>
                                            <p:strVal val="4*#ppt_w"/>
                                          </p:val>
                                        </p:tav>
                                        <p:tav tm="100000">
                                          <p:val>
                                            <p:strVal val="#ppt_w"/>
                                          </p:val>
                                        </p:tav>
                                      </p:tavLst>
                                    </p:anim>
                                    <p:anim calcmode="lin" valueType="num">
                                      <p:cBhvr>
                                        <p:cTn id="38" dur="500" fill="hold"/>
                                        <p:tgtEl>
                                          <p:spTgt spid="3074"/>
                                        </p:tgtEl>
                                        <p:attrNameLst>
                                          <p:attrName>ppt_h</p:attrName>
                                        </p:attrNameLst>
                                      </p:cBhvr>
                                      <p:tavLst>
                                        <p:tav tm="0">
                                          <p:val>
                                            <p:strVal val="4*#ppt_h"/>
                                          </p:val>
                                        </p:tav>
                                        <p:tav tm="100000">
                                          <p:val>
                                            <p:strVal val="#ppt_h"/>
                                          </p:val>
                                        </p:tav>
                                      </p:tavLst>
                                    </p:anim>
                                  </p:childTnLst>
                                </p:cTn>
                              </p:par>
                              <p:par>
                                <p:cTn id="39" presetID="24" presetClass="entr" presetSubtype="0" fill="hold" nodeType="withEffect">
                                  <p:stCondLst>
                                    <p:cond delay="0"/>
                                  </p:stCondLst>
                                  <p:childTnLst>
                                    <p:set>
                                      <p:cBhvr>
                                        <p:cTn id="40" dur="1" fill="hold">
                                          <p:stCondLst>
                                            <p:cond delay="0"/>
                                          </p:stCondLst>
                                        </p:cTn>
                                        <p:tgtEl>
                                          <p:spTgt spid="3075"/>
                                        </p:tgtEl>
                                        <p:attrNameLst>
                                          <p:attrName>style.visibility</p:attrName>
                                        </p:attrNameLst>
                                      </p:cBhvr>
                                      <p:to>
                                        <p:strVal val="visible"/>
                                      </p:to>
                                    </p:set>
                                    <p:anim to="" calcmode="lin" valueType="num">
                                      <p:cBhvr>
                                        <p:cTn id="41" dur="1" fill="hold"/>
                                        <p:tgtEl>
                                          <p:spTgt spid="3075"/>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fade">
                                      <p:cBhvr>
                                        <p:cTn id="46" dur="1000"/>
                                        <p:tgtEl>
                                          <p:spTgt spid="3">
                                            <p:txEl>
                                              <p:pRg st="0" end="0"/>
                                            </p:txEl>
                                          </p:spTgt>
                                        </p:tgtEl>
                                      </p:cBhvr>
                                    </p:animEffect>
                                    <p:anim calcmode="lin" valueType="num">
                                      <p:cBhvr>
                                        <p:cTn id="4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3075"/>
                                        </p:tgtEl>
                                        <p:attrNameLst>
                                          <p:attrName>style.visibility</p:attrName>
                                        </p:attrNameLst>
                                      </p:cBhvr>
                                      <p:to>
                                        <p:strVal val="visible"/>
                                      </p:to>
                                    </p:set>
                                    <p:anim calcmode="lin" valueType="num">
                                      <p:cBhvr>
                                        <p:cTn id="54" dur="500" fill="hold"/>
                                        <p:tgtEl>
                                          <p:spTgt spid="3075"/>
                                        </p:tgtEl>
                                        <p:attrNameLst>
                                          <p:attrName>ppt_w</p:attrName>
                                        </p:attrNameLst>
                                      </p:cBhvr>
                                      <p:tavLst>
                                        <p:tav tm="0">
                                          <p:val>
                                            <p:strVal val="4*#ppt_w"/>
                                          </p:val>
                                        </p:tav>
                                        <p:tav tm="100000">
                                          <p:val>
                                            <p:strVal val="#ppt_w"/>
                                          </p:val>
                                        </p:tav>
                                      </p:tavLst>
                                    </p:anim>
                                    <p:anim calcmode="lin" valueType="num">
                                      <p:cBhvr>
                                        <p:cTn id="55" dur="500" fill="hold"/>
                                        <p:tgtEl>
                                          <p:spTgt spid="3075"/>
                                        </p:tgtEl>
                                        <p:attrNameLst>
                                          <p:attrName>ppt_h</p:attrName>
                                        </p:attrNameLst>
                                      </p:cBhvr>
                                      <p:tavLst>
                                        <p:tav tm="0">
                                          <p:val>
                                            <p:strVal val="4*#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xit" presetSubtype="0" fill="hold" grpId="1" nodeType="clickEffect">
                                  <p:stCondLst>
                                    <p:cond delay="0"/>
                                  </p:stCondLst>
                                  <p:childTnLst>
                                    <p:animEffect transition="out" filter="fade">
                                      <p:cBhvr>
                                        <p:cTn id="59" dur="1000"/>
                                        <p:tgtEl>
                                          <p:spTgt spid="3">
                                            <p:txEl>
                                              <p:pRg st="0" end="0"/>
                                            </p:txEl>
                                          </p:spTgt>
                                        </p:tgtEl>
                                      </p:cBhvr>
                                    </p:animEffect>
                                    <p:anim calcmode="lin" valueType="num">
                                      <p:cBhvr>
                                        <p:cTn id="60"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61" dur="1000"/>
                                        <p:tgtEl>
                                          <p:spTgt spid="3">
                                            <p:txEl>
                                              <p:pRg st="0" end="0"/>
                                            </p:txEl>
                                          </p:spTgt>
                                        </p:tgtEl>
                                        <p:attrNameLst>
                                          <p:attrName>ppt_y</p:attrName>
                                        </p:attrNameLst>
                                      </p:cBhvr>
                                      <p:tavLst>
                                        <p:tav tm="0">
                                          <p:val>
                                            <p:strVal val="ppt_y"/>
                                          </p:val>
                                        </p:tav>
                                        <p:tav tm="100000">
                                          <p:val>
                                            <p:strVal val="ppt_y+.1"/>
                                          </p:val>
                                        </p:tav>
                                      </p:tavLst>
                                    </p:anim>
                                    <p:set>
                                      <p:cBhvr>
                                        <p:cTn id="62" dur="1" fill="hold">
                                          <p:stCondLst>
                                            <p:cond delay="999"/>
                                          </p:stCondLst>
                                        </p:cTn>
                                        <p:tgtEl>
                                          <p:spTgt spid="3">
                                            <p:txEl>
                                              <p:pRg st="0" end="0"/>
                                            </p:txEl>
                                          </p:spTgt>
                                        </p:tgtEl>
                                        <p:attrNameLst>
                                          <p:attrName>style.visibility</p:attrName>
                                        </p:attrNameLst>
                                      </p:cBhvr>
                                      <p:to>
                                        <p:strVal val="hidden"/>
                                      </p:to>
                                    </p:set>
                                  </p:childTnLst>
                                </p:cTn>
                              </p:par>
                              <p:par>
                                <p:cTn id="63" presetID="4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9" grpId="0" animBg="1"/>
      <p:bldP spid="29" grpId="1" animBg="1"/>
      <p:bldP spid="2" grpId="0" animBg="1"/>
      <p:bldP spid="2" grpId="1"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9053" y="85816"/>
            <a:ext cx="6512511" cy="1143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a:effectLst>
            <a:outerShdw blurRad="76200" dir="13500000" sy="23000" kx="1200000" algn="br" rotWithShape="0">
              <a:prstClr val="black">
                <a:alpha val="20000"/>
              </a:prstClr>
            </a:outerShdw>
          </a:effectLst>
          <a:scene3d>
            <a:camera prst="orthographicFront"/>
            <a:lightRig rig="threePt" dir="t"/>
          </a:scene3d>
          <a:sp3d>
            <a:bevelT w="139700" prst="cross"/>
          </a:sp3d>
        </p:spPr>
        <p:txBody>
          <a:bodyPr/>
          <a:lstStyle/>
          <a:p>
            <a:pPr marL="0" indent="0" algn="ctr">
              <a:buNone/>
            </a:pPr>
            <a:r>
              <a:rPr lang="en-US" dirty="0" smtClean="0">
                <a:solidFill>
                  <a:schemeClr val="tx1"/>
                </a:solidFill>
                <a:latin typeface="Times New Roman" pitchFamily="18" charset="0"/>
                <a:cs typeface="Times New Roman" pitchFamily="18" charset="0"/>
              </a:rPr>
              <a:t>Olympic kinds of sport</a:t>
            </a:r>
            <a:r>
              <a:rPr lang="en-US" dirty="0">
                <a:solidFill>
                  <a:schemeClr val="tx1"/>
                </a:solidFill>
                <a:latin typeface="Times New Roman" pitchFamily="18" charset="0"/>
                <a:cs typeface="Times New Roman" pitchFamily="18" charset="0"/>
              </a:rPr>
              <a:t>s</a:t>
            </a:r>
            <a:endParaRPr lang="ru-RU" dirty="0">
              <a:solidFill>
                <a:schemeClr val="tx1"/>
              </a:solidFill>
              <a:latin typeface="Times New Roman" pitchFamily="18" charset="0"/>
              <a:cs typeface="Times New Roman" pitchFamily="18" charset="0"/>
            </a:endParaRPr>
          </a:p>
        </p:txBody>
      </p:sp>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1835696" y="1379115"/>
            <a:ext cx="5271852" cy="5156578"/>
          </a:xfrm>
          <a:prstGeom prst="rect">
            <a:avLst/>
          </a:prstGeom>
          <a:ln>
            <a:noFill/>
          </a:ln>
          <a:effectLst>
            <a:softEdge rad="112500"/>
          </a:effectLst>
        </p:spPr>
      </p:pic>
    </p:spTree>
    <p:extLst>
      <p:ext uri="{BB962C8B-B14F-4D97-AF65-F5344CB8AC3E}">
        <p14:creationId xmlns="" xmlns:p14="http://schemas.microsoft.com/office/powerpoint/2010/main" val="4647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ppt_w</p:attrName>
                                        </p:attrNameLst>
                                      </p:cBhvr>
                                      <p:tavLst>
                                        <p:tav tm="0">
                                          <p:val>
                                            <p:fltVal val="0"/>
                                          </p:val>
                                        </p:tav>
                                        <p:tav tm="100000">
                                          <p:val>
                                            <p:strVal val="#ppt_w"/>
                                          </p:val>
                                        </p:tav>
                                      </p:tavLst>
                                    </p:anim>
                                    <p:anim calcmode="lin" valueType="num">
                                      <p:cBhvr>
                                        <p:cTn id="12" dur="1500" fill="hold"/>
                                        <p:tgtEl>
                                          <p:spTgt spid="4"/>
                                        </p:tgtEl>
                                        <p:attrNameLst>
                                          <p:attrName>ppt_h</p:attrName>
                                        </p:attrNameLst>
                                      </p:cBhvr>
                                      <p:tavLst>
                                        <p:tav tm="0">
                                          <p:val>
                                            <p:fltVal val="0"/>
                                          </p:val>
                                        </p:tav>
                                        <p:tav tm="100000">
                                          <p:val>
                                            <p:strVal val="#ppt_h"/>
                                          </p:val>
                                        </p:tav>
                                      </p:tavLst>
                                    </p:anim>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1412776"/>
            <a:ext cx="5256584" cy="51411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descr="C:\Users\вампир\Desktop\ОЛИМПИЙСКИЕ ИГРЫ\легкая отлетика.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30356"/>
          <a:stretch/>
        </p:blipFill>
        <p:spPr bwMode="auto">
          <a:xfrm>
            <a:off x="4788024" y="5661248"/>
            <a:ext cx="720080" cy="64401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1664510" y="404663"/>
            <a:ext cx="5377562" cy="646331"/>
          </a:xfrm>
          <a:prstGeom prst="rect">
            <a:avLst/>
          </a:prstGeom>
          <a:solidFill>
            <a:schemeClr val="bg2">
              <a:lumMod val="90000"/>
            </a:schemeClr>
          </a:solidFill>
          <a:ln>
            <a:solidFill>
              <a:schemeClr val="tx1"/>
            </a:solidFill>
          </a:ln>
        </p:spPr>
        <p:txBody>
          <a:bodyPr wrap="none">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Track and field athletics</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8" name="Picture 4" descr="C:\Users\вампир\Desktop\ОЛИМПИЙСКИЕ ИГРЫ\0_cd3b_f60525f4_xl_181752.jpe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3261" y="2492896"/>
            <a:ext cx="3980023" cy="2592288"/>
          </a:xfrm>
          <a:prstGeom prst="rect">
            <a:avLst/>
          </a:prstGeom>
          <a:noFill/>
          <a:ln>
            <a:noFill/>
          </a:ln>
          <a:effectLst>
            <a:outerShdw blurRad="44450" dist="27940" dir="5400000" algn="ctr">
              <a:srgbClr val="000000">
                <a:alpha val="32000"/>
              </a:srgbClr>
            </a:outerShdw>
          </a:effectLst>
          <a:scene3d>
            <a:camera prst="perspectiveHeroicExtremeRightFacing"/>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Lst>
        </p:spPr>
      </p:pic>
      <p:pic>
        <p:nvPicPr>
          <p:cNvPr id="1029" name="Picture 5" descr="C:\Users\вампир\Desktop\ОЛИМПИЙСКИЕ ИГРЫ\i.jpe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74886" y="1340768"/>
            <a:ext cx="2766603" cy="1844402"/>
          </a:xfrm>
          <a:prstGeom prst="rect">
            <a:avLst/>
          </a:prstGeom>
          <a:noFill/>
          <a:ln>
            <a:noFill/>
          </a:ln>
          <a:effectLst>
            <a:outerShdw blurRad="44450" dist="27940" dir="5400000" algn="ctr">
              <a:srgbClr val="000000">
                <a:alpha val="32000"/>
              </a:srgbClr>
            </a:outerShdw>
          </a:effectLst>
          <a:scene3d>
            <a:camera prst="perspectiveHeroicExtremeLeftFacing"/>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Lst>
        </p:spPr>
      </p:pic>
      <p:pic>
        <p:nvPicPr>
          <p:cNvPr id="1030" name="Picture 6" descr="C:\Users\вампир\Desktop\ОЛИМПИЙСКИЕ ИГРЫ\ычкр.jpe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91803" y="4597564"/>
            <a:ext cx="2982627" cy="1988418"/>
          </a:xfrm>
          <a:prstGeom prst="rect">
            <a:avLst/>
          </a:prstGeom>
          <a:noFill/>
          <a:ln>
            <a:noFill/>
          </a:ln>
          <a:effectLst>
            <a:outerShdw blurRad="44450" dist="27940" dir="5400000" algn="ctr">
              <a:srgbClr val="000000">
                <a:alpha val="32000"/>
              </a:srgbClr>
            </a:outerShdw>
          </a:effectLst>
          <a:scene3d>
            <a:camera prst="perspectiveRelaxedModerately"/>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2788639"/>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8.33333E-7 1.85014E-6 L -0.08663 -0.28747 " pathEditMode="relative" rAng="0" ptsTypes="AA">
                                      <p:cBhvr>
                                        <p:cTn id="6" dur="2000" fill="hold"/>
                                        <p:tgtEl>
                                          <p:spTgt spid="1027"/>
                                        </p:tgtEl>
                                        <p:attrNameLst>
                                          <p:attrName>ppt_x</p:attrName>
                                          <p:attrName>ppt_y</p:attrName>
                                        </p:attrNameLst>
                                      </p:cBhvr>
                                      <p:rCtr x="-4340" y="-14385"/>
                                    </p:animMotion>
                                  </p:childTnLst>
                                </p:cTn>
                              </p:par>
                              <p:par>
                                <p:cTn id="7" presetID="6" presetClass="emph" presetSubtype="0" fill="hold" nodeType="withEffect">
                                  <p:stCondLst>
                                    <p:cond delay="0"/>
                                  </p:stCondLst>
                                  <p:childTnLst>
                                    <p:animScale>
                                      <p:cBhvr>
                                        <p:cTn id="8" dur="2000" fill="hold"/>
                                        <p:tgtEl>
                                          <p:spTgt spid="1027"/>
                                        </p:tgtEl>
                                      </p:cBhvr>
                                      <p:by x="400000" y="400000"/>
                                    </p:animScale>
                                  </p:childTnLst>
                                </p:cTn>
                              </p:par>
                            </p:childTnLst>
                          </p:cTn>
                        </p:par>
                        <p:par>
                          <p:cTn id="9" fill="hold">
                            <p:stCondLst>
                              <p:cond delay="2000"/>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down)">
                                      <p:cBhvr>
                                        <p:cTn id="19" dur="580">
                                          <p:stCondLst>
                                            <p:cond delay="0"/>
                                          </p:stCondLst>
                                        </p:cTn>
                                        <p:tgtEl>
                                          <p:spTgt spid="1028"/>
                                        </p:tgtEl>
                                      </p:cBhvr>
                                    </p:animEffect>
                                    <p:anim calcmode="lin" valueType="num">
                                      <p:cBhvr>
                                        <p:cTn id="2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5" dur="26">
                                          <p:stCondLst>
                                            <p:cond delay="650"/>
                                          </p:stCondLst>
                                        </p:cTn>
                                        <p:tgtEl>
                                          <p:spTgt spid="1028"/>
                                        </p:tgtEl>
                                      </p:cBhvr>
                                      <p:to x="100000" y="60000"/>
                                    </p:animScale>
                                    <p:animScale>
                                      <p:cBhvr>
                                        <p:cTn id="26" dur="166" decel="50000">
                                          <p:stCondLst>
                                            <p:cond delay="676"/>
                                          </p:stCondLst>
                                        </p:cTn>
                                        <p:tgtEl>
                                          <p:spTgt spid="1028"/>
                                        </p:tgtEl>
                                      </p:cBhvr>
                                      <p:to x="100000" y="100000"/>
                                    </p:animScale>
                                    <p:animScale>
                                      <p:cBhvr>
                                        <p:cTn id="27" dur="26">
                                          <p:stCondLst>
                                            <p:cond delay="1312"/>
                                          </p:stCondLst>
                                        </p:cTn>
                                        <p:tgtEl>
                                          <p:spTgt spid="1028"/>
                                        </p:tgtEl>
                                      </p:cBhvr>
                                      <p:to x="100000" y="80000"/>
                                    </p:animScale>
                                    <p:animScale>
                                      <p:cBhvr>
                                        <p:cTn id="28" dur="166" decel="50000">
                                          <p:stCondLst>
                                            <p:cond delay="1338"/>
                                          </p:stCondLst>
                                        </p:cTn>
                                        <p:tgtEl>
                                          <p:spTgt spid="1028"/>
                                        </p:tgtEl>
                                      </p:cBhvr>
                                      <p:to x="100000" y="100000"/>
                                    </p:animScale>
                                    <p:animScale>
                                      <p:cBhvr>
                                        <p:cTn id="29" dur="26">
                                          <p:stCondLst>
                                            <p:cond delay="1642"/>
                                          </p:stCondLst>
                                        </p:cTn>
                                        <p:tgtEl>
                                          <p:spTgt spid="1028"/>
                                        </p:tgtEl>
                                      </p:cBhvr>
                                      <p:to x="100000" y="90000"/>
                                    </p:animScale>
                                    <p:animScale>
                                      <p:cBhvr>
                                        <p:cTn id="30" dur="166" decel="50000">
                                          <p:stCondLst>
                                            <p:cond delay="1668"/>
                                          </p:stCondLst>
                                        </p:cTn>
                                        <p:tgtEl>
                                          <p:spTgt spid="1028"/>
                                        </p:tgtEl>
                                      </p:cBhvr>
                                      <p:to x="100000" y="100000"/>
                                    </p:animScale>
                                    <p:animScale>
                                      <p:cBhvr>
                                        <p:cTn id="31" dur="26">
                                          <p:stCondLst>
                                            <p:cond delay="1808"/>
                                          </p:stCondLst>
                                        </p:cTn>
                                        <p:tgtEl>
                                          <p:spTgt spid="1028"/>
                                        </p:tgtEl>
                                      </p:cBhvr>
                                      <p:to x="100000" y="95000"/>
                                    </p:animScale>
                                    <p:animScale>
                                      <p:cBhvr>
                                        <p:cTn id="32" dur="166" decel="50000">
                                          <p:stCondLst>
                                            <p:cond delay="1834"/>
                                          </p:stCondLst>
                                        </p:cTn>
                                        <p:tgtEl>
                                          <p:spTgt spid="1028"/>
                                        </p:tgtEl>
                                      </p:cBhvr>
                                      <p:to x="100000" y="100000"/>
                                    </p:animScale>
                                  </p:childTnLst>
                                </p:cTn>
                              </p:par>
                            </p:childTnLst>
                          </p:cTn>
                        </p:par>
                        <p:par>
                          <p:cTn id="33" fill="hold">
                            <p:stCondLst>
                              <p:cond delay="5000"/>
                            </p:stCondLst>
                            <p:childTnLst>
                              <p:par>
                                <p:cTn id="34" presetID="26" presetClass="entr" presetSubtype="0" fill="hold" nodeType="after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wipe(down)">
                                      <p:cBhvr>
                                        <p:cTn id="36" dur="580">
                                          <p:stCondLst>
                                            <p:cond delay="0"/>
                                          </p:stCondLst>
                                        </p:cTn>
                                        <p:tgtEl>
                                          <p:spTgt spid="1029"/>
                                        </p:tgtEl>
                                      </p:cBhvr>
                                    </p:animEffect>
                                    <p:anim calcmode="lin" valueType="num">
                                      <p:cBhvr>
                                        <p:cTn id="37"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42" dur="26">
                                          <p:stCondLst>
                                            <p:cond delay="650"/>
                                          </p:stCondLst>
                                        </p:cTn>
                                        <p:tgtEl>
                                          <p:spTgt spid="1029"/>
                                        </p:tgtEl>
                                      </p:cBhvr>
                                      <p:to x="100000" y="60000"/>
                                    </p:animScale>
                                    <p:animScale>
                                      <p:cBhvr>
                                        <p:cTn id="43" dur="166" decel="50000">
                                          <p:stCondLst>
                                            <p:cond delay="676"/>
                                          </p:stCondLst>
                                        </p:cTn>
                                        <p:tgtEl>
                                          <p:spTgt spid="1029"/>
                                        </p:tgtEl>
                                      </p:cBhvr>
                                      <p:to x="100000" y="100000"/>
                                    </p:animScale>
                                    <p:animScale>
                                      <p:cBhvr>
                                        <p:cTn id="44" dur="26">
                                          <p:stCondLst>
                                            <p:cond delay="1312"/>
                                          </p:stCondLst>
                                        </p:cTn>
                                        <p:tgtEl>
                                          <p:spTgt spid="1029"/>
                                        </p:tgtEl>
                                      </p:cBhvr>
                                      <p:to x="100000" y="80000"/>
                                    </p:animScale>
                                    <p:animScale>
                                      <p:cBhvr>
                                        <p:cTn id="45" dur="166" decel="50000">
                                          <p:stCondLst>
                                            <p:cond delay="1338"/>
                                          </p:stCondLst>
                                        </p:cTn>
                                        <p:tgtEl>
                                          <p:spTgt spid="1029"/>
                                        </p:tgtEl>
                                      </p:cBhvr>
                                      <p:to x="100000" y="100000"/>
                                    </p:animScale>
                                    <p:animScale>
                                      <p:cBhvr>
                                        <p:cTn id="46" dur="26">
                                          <p:stCondLst>
                                            <p:cond delay="1642"/>
                                          </p:stCondLst>
                                        </p:cTn>
                                        <p:tgtEl>
                                          <p:spTgt spid="1029"/>
                                        </p:tgtEl>
                                      </p:cBhvr>
                                      <p:to x="100000" y="90000"/>
                                    </p:animScale>
                                    <p:animScale>
                                      <p:cBhvr>
                                        <p:cTn id="47" dur="166" decel="50000">
                                          <p:stCondLst>
                                            <p:cond delay="1668"/>
                                          </p:stCondLst>
                                        </p:cTn>
                                        <p:tgtEl>
                                          <p:spTgt spid="1029"/>
                                        </p:tgtEl>
                                      </p:cBhvr>
                                      <p:to x="100000" y="100000"/>
                                    </p:animScale>
                                    <p:animScale>
                                      <p:cBhvr>
                                        <p:cTn id="48" dur="26">
                                          <p:stCondLst>
                                            <p:cond delay="1808"/>
                                          </p:stCondLst>
                                        </p:cTn>
                                        <p:tgtEl>
                                          <p:spTgt spid="1029"/>
                                        </p:tgtEl>
                                      </p:cBhvr>
                                      <p:to x="100000" y="95000"/>
                                    </p:animScale>
                                    <p:animScale>
                                      <p:cBhvr>
                                        <p:cTn id="49" dur="166" decel="50000">
                                          <p:stCondLst>
                                            <p:cond delay="1834"/>
                                          </p:stCondLst>
                                        </p:cTn>
                                        <p:tgtEl>
                                          <p:spTgt spid="1029"/>
                                        </p:tgtEl>
                                      </p:cBhvr>
                                      <p:to x="100000" y="100000"/>
                                    </p:animScale>
                                  </p:childTnLst>
                                </p:cTn>
                              </p:par>
                            </p:childTnLst>
                          </p:cTn>
                        </p:par>
                        <p:par>
                          <p:cTn id="50" fill="hold">
                            <p:stCondLst>
                              <p:cond delay="7000"/>
                            </p:stCondLst>
                            <p:childTnLst>
                              <p:par>
                                <p:cTn id="51" presetID="26" presetClass="entr" presetSubtype="0" fill="hold"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wipe(down)">
                                      <p:cBhvr>
                                        <p:cTn id="53" dur="580">
                                          <p:stCondLst>
                                            <p:cond delay="0"/>
                                          </p:stCondLst>
                                        </p:cTn>
                                        <p:tgtEl>
                                          <p:spTgt spid="1030"/>
                                        </p:tgtEl>
                                      </p:cBhvr>
                                    </p:animEffect>
                                    <p:anim calcmode="lin" valueType="num">
                                      <p:cBhvr>
                                        <p:cTn id="54"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59" dur="26">
                                          <p:stCondLst>
                                            <p:cond delay="650"/>
                                          </p:stCondLst>
                                        </p:cTn>
                                        <p:tgtEl>
                                          <p:spTgt spid="1030"/>
                                        </p:tgtEl>
                                      </p:cBhvr>
                                      <p:to x="100000" y="60000"/>
                                    </p:animScale>
                                    <p:animScale>
                                      <p:cBhvr>
                                        <p:cTn id="60" dur="166" decel="50000">
                                          <p:stCondLst>
                                            <p:cond delay="676"/>
                                          </p:stCondLst>
                                        </p:cTn>
                                        <p:tgtEl>
                                          <p:spTgt spid="1030"/>
                                        </p:tgtEl>
                                      </p:cBhvr>
                                      <p:to x="100000" y="100000"/>
                                    </p:animScale>
                                    <p:animScale>
                                      <p:cBhvr>
                                        <p:cTn id="61" dur="26">
                                          <p:stCondLst>
                                            <p:cond delay="1312"/>
                                          </p:stCondLst>
                                        </p:cTn>
                                        <p:tgtEl>
                                          <p:spTgt spid="1030"/>
                                        </p:tgtEl>
                                      </p:cBhvr>
                                      <p:to x="100000" y="80000"/>
                                    </p:animScale>
                                    <p:animScale>
                                      <p:cBhvr>
                                        <p:cTn id="62" dur="166" decel="50000">
                                          <p:stCondLst>
                                            <p:cond delay="1338"/>
                                          </p:stCondLst>
                                        </p:cTn>
                                        <p:tgtEl>
                                          <p:spTgt spid="1030"/>
                                        </p:tgtEl>
                                      </p:cBhvr>
                                      <p:to x="100000" y="100000"/>
                                    </p:animScale>
                                    <p:animScale>
                                      <p:cBhvr>
                                        <p:cTn id="63" dur="26">
                                          <p:stCondLst>
                                            <p:cond delay="1642"/>
                                          </p:stCondLst>
                                        </p:cTn>
                                        <p:tgtEl>
                                          <p:spTgt spid="1030"/>
                                        </p:tgtEl>
                                      </p:cBhvr>
                                      <p:to x="100000" y="90000"/>
                                    </p:animScale>
                                    <p:animScale>
                                      <p:cBhvr>
                                        <p:cTn id="64" dur="166" decel="50000">
                                          <p:stCondLst>
                                            <p:cond delay="1668"/>
                                          </p:stCondLst>
                                        </p:cTn>
                                        <p:tgtEl>
                                          <p:spTgt spid="1030"/>
                                        </p:tgtEl>
                                      </p:cBhvr>
                                      <p:to x="100000" y="100000"/>
                                    </p:animScale>
                                    <p:animScale>
                                      <p:cBhvr>
                                        <p:cTn id="65" dur="26">
                                          <p:stCondLst>
                                            <p:cond delay="1808"/>
                                          </p:stCondLst>
                                        </p:cTn>
                                        <p:tgtEl>
                                          <p:spTgt spid="1030"/>
                                        </p:tgtEl>
                                      </p:cBhvr>
                                      <p:to x="100000" y="95000"/>
                                    </p:animScale>
                                    <p:animScale>
                                      <p:cBhvr>
                                        <p:cTn id="66"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1412776"/>
            <a:ext cx="5256584" cy="51411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106792" y="404663"/>
            <a:ext cx="2492991" cy="646331"/>
          </a:xfrm>
          <a:prstGeom prst="rect">
            <a:avLst/>
          </a:prstGeom>
          <a:solidFill>
            <a:schemeClr val="tx1">
              <a:lumMod val="50000"/>
              <a:lumOff val="50000"/>
            </a:schemeClr>
          </a:solidFill>
          <a:ln>
            <a:solidFill>
              <a:schemeClr val="tx1"/>
            </a:solidFill>
          </a:ln>
        </p:spPr>
        <p:txBody>
          <a:bodyPr wrap="none">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Gymnastics</a:t>
            </a:r>
            <a:endParaRPr lang="ru-RU"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pic>
        <p:nvPicPr>
          <p:cNvPr id="2050" name="Picture 2" descr="C:\Users\вампир\Desktop\ОЛИМПИЙСКИЕ ИГРЫ\гимнастика.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5257"/>
          <a:stretch/>
        </p:blipFill>
        <p:spPr bwMode="auto">
          <a:xfrm>
            <a:off x="5405940" y="1488164"/>
            <a:ext cx="719212" cy="70912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2051" name="Picture 3" descr="C:\Users\вампир\Desktop\ОЛИМПИЙСКИЕ ИГРЫ\3645_photo_11067.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1063" y="1435163"/>
            <a:ext cx="3810000" cy="2333625"/>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 xmlns:a14="http://schemas.microsoft.com/office/drawing/2010/main">
                <a:solidFill>
                  <a:srgbClr val="FFFFFF"/>
                </a:solidFill>
              </a14:hiddenFill>
            </a:ext>
          </a:extLst>
        </p:spPr>
      </p:pic>
      <p:pic>
        <p:nvPicPr>
          <p:cNvPr id="2052" name="Picture 4" descr="C:\Users\вампир\Desktop\ОЛИМПИЙСКИЕ ИГРЫ\archive_12976_5.1091353297.1737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23454" y="1700808"/>
            <a:ext cx="2571750" cy="381000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 xmlns:a14="http://schemas.microsoft.com/office/drawing/2010/main">
                <a:solidFill>
                  <a:srgbClr val="FFFFFF"/>
                </a:solidFill>
              </a14:hiddenFill>
            </a:ext>
          </a:extLst>
        </p:spPr>
      </p:pic>
      <p:pic>
        <p:nvPicPr>
          <p:cNvPr id="2054" name="Picture 6" descr="C:\Users\вампир\Desktop\ОЛИМПИЙСКИЕ ИГРЫ\рлю.jpe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68073" y="4725144"/>
            <a:ext cx="2616882" cy="174458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9402365"/>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050"/>
                                        </p:tgtEl>
                                      </p:cBhvr>
                                      <p:by x="400000" y="400000"/>
                                    </p:animScale>
                                  </p:childTnLst>
                                </p:cTn>
                              </p:par>
                              <p:par>
                                <p:cTn id="7" presetID="64" presetClass="path" presetSubtype="0" accel="50000" decel="50000" fill="hold" nodeType="withEffect">
                                  <p:stCondLst>
                                    <p:cond delay="0"/>
                                  </p:stCondLst>
                                  <p:childTnLst>
                                    <p:animMotion origin="layout" path="M -1.94444E-6 3.56152E-6 L -0.13819 0.29764 " pathEditMode="relative" rAng="0" ptsTypes="AA">
                                      <p:cBhvr>
                                        <p:cTn id="8" dur="2000" fill="hold"/>
                                        <p:tgtEl>
                                          <p:spTgt spid="2050"/>
                                        </p:tgtEl>
                                        <p:attrNameLst>
                                          <p:attrName>ppt_x</p:attrName>
                                          <p:attrName>ppt_y</p:attrName>
                                        </p:attrNameLst>
                                      </p:cBhvr>
                                      <p:rCtr x="-6910" y="14870"/>
                                    </p:animMotion>
                                  </p:childTnLst>
                                </p:cTn>
                              </p:par>
                            </p:childTnLst>
                          </p:cTn>
                        </p:par>
                        <p:par>
                          <p:cTn id="9" fill="hold">
                            <p:stCondLst>
                              <p:cond delay="2000"/>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ipe(down)">
                                      <p:cBhvr>
                                        <p:cTn id="19" dur="580">
                                          <p:stCondLst>
                                            <p:cond delay="0"/>
                                          </p:stCondLst>
                                        </p:cTn>
                                        <p:tgtEl>
                                          <p:spTgt spid="2051"/>
                                        </p:tgtEl>
                                      </p:cBhvr>
                                    </p:animEffect>
                                    <p:anim calcmode="lin" valueType="num">
                                      <p:cBhvr>
                                        <p:cTn id="20"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25" dur="26">
                                          <p:stCondLst>
                                            <p:cond delay="650"/>
                                          </p:stCondLst>
                                        </p:cTn>
                                        <p:tgtEl>
                                          <p:spTgt spid="2051"/>
                                        </p:tgtEl>
                                      </p:cBhvr>
                                      <p:to x="100000" y="60000"/>
                                    </p:animScale>
                                    <p:animScale>
                                      <p:cBhvr>
                                        <p:cTn id="26" dur="166" decel="50000">
                                          <p:stCondLst>
                                            <p:cond delay="676"/>
                                          </p:stCondLst>
                                        </p:cTn>
                                        <p:tgtEl>
                                          <p:spTgt spid="2051"/>
                                        </p:tgtEl>
                                      </p:cBhvr>
                                      <p:to x="100000" y="100000"/>
                                    </p:animScale>
                                    <p:animScale>
                                      <p:cBhvr>
                                        <p:cTn id="27" dur="26">
                                          <p:stCondLst>
                                            <p:cond delay="1312"/>
                                          </p:stCondLst>
                                        </p:cTn>
                                        <p:tgtEl>
                                          <p:spTgt spid="2051"/>
                                        </p:tgtEl>
                                      </p:cBhvr>
                                      <p:to x="100000" y="80000"/>
                                    </p:animScale>
                                    <p:animScale>
                                      <p:cBhvr>
                                        <p:cTn id="28" dur="166" decel="50000">
                                          <p:stCondLst>
                                            <p:cond delay="1338"/>
                                          </p:stCondLst>
                                        </p:cTn>
                                        <p:tgtEl>
                                          <p:spTgt spid="2051"/>
                                        </p:tgtEl>
                                      </p:cBhvr>
                                      <p:to x="100000" y="100000"/>
                                    </p:animScale>
                                    <p:animScale>
                                      <p:cBhvr>
                                        <p:cTn id="29" dur="26">
                                          <p:stCondLst>
                                            <p:cond delay="1642"/>
                                          </p:stCondLst>
                                        </p:cTn>
                                        <p:tgtEl>
                                          <p:spTgt spid="2051"/>
                                        </p:tgtEl>
                                      </p:cBhvr>
                                      <p:to x="100000" y="90000"/>
                                    </p:animScale>
                                    <p:animScale>
                                      <p:cBhvr>
                                        <p:cTn id="30" dur="166" decel="50000">
                                          <p:stCondLst>
                                            <p:cond delay="1668"/>
                                          </p:stCondLst>
                                        </p:cTn>
                                        <p:tgtEl>
                                          <p:spTgt spid="2051"/>
                                        </p:tgtEl>
                                      </p:cBhvr>
                                      <p:to x="100000" y="100000"/>
                                    </p:animScale>
                                    <p:animScale>
                                      <p:cBhvr>
                                        <p:cTn id="31" dur="26">
                                          <p:stCondLst>
                                            <p:cond delay="1808"/>
                                          </p:stCondLst>
                                        </p:cTn>
                                        <p:tgtEl>
                                          <p:spTgt spid="2051"/>
                                        </p:tgtEl>
                                      </p:cBhvr>
                                      <p:to x="100000" y="95000"/>
                                    </p:animScale>
                                    <p:animScale>
                                      <p:cBhvr>
                                        <p:cTn id="32" dur="166" decel="50000">
                                          <p:stCondLst>
                                            <p:cond delay="1834"/>
                                          </p:stCondLst>
                                        </p:cTn>
                                        <p:tgtEl>
                                          <p:spTgt spid="2051"/>
                                        </p:tgtEl>
                                      </p:cBhvr>
                                      <p:to x="100000" y="100000"/>
                                    </p:animScale>
                                  </p:childTnLst>
                                </p:cTn>
                              </p:par>
                            </p:childTnLst>
                          </p:cTn>
                        </p:par>
                        <p:par>
                          <p:cTn id="33" fill="hold">
                            <p:stCondLst>
                              <p:cond delay="5000"/>
                            </p:stCondLst>
                            <p:childTnLst>
                              <p:par>
                                <p:cTn id="34" presetID="26" presetClass="entr" presetSubtype="0" fill="hold" nodeType="after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wipe(down)">
                                      <p:cBhvr>
                                        <p:cTn id="36" dur="580">
                                          <p:stCondLst>
                                            <p:cond delay="0"/>
                                          </p:stCondLst>
                                        </p:cTn>
                                        <p:tgtEl>
                                          <p:spTgt spid="2052"/>
                                        </p:tgtEl>
                                      </p:cBhvr>
                                    </p:animEffect>
                                    <p:anim calcmode="lin" valueType="num">
                                      <p:cBhvr>
                                        <p:cTn id="37"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42" dur="26">
                                          <p:stCondLst>
                                            <p:cond delay="650"/>
                                          </p:stCondLst>
                                        </p:cTn>
                                        <p:tgtEl>
                                          <p:spTgt spid="2052"/>
                                        </p:tgtEl>
                                      </p:cBhvr>
                                      <p:to x="100000" y="60000"/>
                                    </p:animScale>
                                    <p:animScale>
                                      <p:cBhvr>
                                        <p:cTn id="43" dur="166" decel="50000">
                                          <p:stCondLst>
                                            <p:cond delay="676"/>
                                          </p:stCondLst>
                                        </p:cTn>
                                        <p:tgtEl>
                                          <p:spTgt spid="2052"/>
                                        </p:tgtEl>
                                      </p:cBhvr>
                                      <p:to x="100000" y="100000"/>
                                    </p:animScale>
                                    <p:animScale>
                                      <p:cBhvr>
                                        <p:cTn id="44" dur="26">
                                          <p:stCondLst>
                                            <p:cond delay="1312"/>
                                          </p:stCondLst>
                                        </p:cTn>
                                        <p:tgtEl>
                                          <p:spTgt spid="2052"/>
                                        </p:tgtEl>
                                      </p:cBhvr>
                                      <p:to x="100000" y="80000"/>
                                    </p:animScale>
                                    <p:animScale>
                                      <p:cBhvr>
                                        <p:cTn id="45" dur="166" decel="50000">
                                          <p:stCondLst>
                                            <p:cond delay="1338"/>
                                          </p:stCondLst>
                                        </p:cTn>
                                        <p:tgtEl>
                                          <p:spTgt spid="2052"/>
                                        </p:tgtEl>
                                      </p:cBhvr>
                                      <p:to x="100000" y="100000"/>
                                    </p:animScale>
                                    <p:animScale>
                                      <p:cBhvr>
                                        <p:cTn id="46" dur="26">
                                          <p:stCondLst>
                                            <p:cond delay="1642"/>
                                          </p:stCondLst>
                                        </p:cTn>
                                        <p:tgtEl>
                                          <p:spTgt spid="2052"/>
                                        </p:tgtEl>
                                      </p:cBhvr>
                                      <p:to x="100000" y="90000"/>
                                    </p:animScale>
                                    <p:animScale>
                                      <p:cBhvr>
                                        <p:cTn id="47" dur="166" decel="50000">
                                          <p:stCondLst>
                                            <p:cond delay="1668"/>
                                          </p:stCondLst>
                                        </p:cTn>
                                        <p:tgtEl>
                                          <p:spTgt spid="2052"/>
                                        </p:tgtEl>
                                      </p:cBhvr>
                                      <p:to x="100000" y="100000"/>
                                    </p:animScale>
                                    <p:animScale>
                                      <p:cBhvr>
                                        <p:cTn id="48" dur="26">
                                          <p:stCondLst>
                                            <p:cond delay="1808"/>
                                          </p:stCondLst>
                                        </p:cTn>
                                        <p:tgtEl>
                                          <p:spTgt spid="2052"/>
                                        </p:tgtEl>
                                      </p:cBhvr>
                                      <p:to x="100000" y="95000"/>
                                    </p:animScale>
                                    <p:animScale>
                                      <p:cBhvr>
                                        <p:cTn id="49" dur="166" decel="50000">
                                          <p:stCondLst>
                                            <p:cond delay="1834"/>
                                          </p:stCondLst>
                                        </p:cTn>
                                        <p:tgtEl>
                                          <p:spTgt spid="2052"/>
                                        </p:tgtEl>
                                      </p:cBhvr>
                                      <p:to x="100000" y="100000"/>
                                    </p:animScale>
                                  </p:childTnLst>
                                </p:cTn>
                              </p:par>
                            </p:childTnLst>
                          </p:cTn>
                        </p:par>
                        <p:par>
                          <p:cTn id="50" fill="hold">
                            <p:stCondLst>
                              <p:cond delay="7000"/>
                            </p:stCondLst>
                            <p:childTnLst>
                              <p:par>
                                <p:cTn id="51" presetID="26" presetClass="entr" presetSubtype="0" fill="hold" nodeType="afterEffect">
                                  <p:stCondLst>
                                    <p:cond delay="0"/>
                                  </p:stCondLst>
                                  <p:childTnLst>
                                    <p:set>
                                      <p:cBhvr>
                                        <p:cTn id="52" dur="1" fill="hold">
                                          <p:stCondLst>
                                            <p:cond delay="0"/>
                                          </p:stCondLst>
                                        </p:cTn>
                                        <p:tgtEl>
                                          <p:spTgt spid="2054"/>
                                        </p:tgtEl>
                                        <p:attrNameLst>
                                          <p:attrName>style.visibility</p:attrName>
                                        </p:attrNameLst>
                                      </p:cBhvr>
                                      <p:to>
                                        <p:strVal val="visible"/>
                                      </p:to>
                                    </p:set>
                                    <p:animEffect transition="in" filter="wipe(down)">
                                      <p:cBhvr>
                                        <p:cTn id="53" dur="580">
                                          <p:stCondLst>
                                            <p:cond delay="0"/>
                                          </p:stCondLst>
                                        </p:cTn>
                                        <p:tgtEl>
                                          <p:spTgt spid="2054"/>
                                        </p:tgtEl>
                                      </p:cBhvr>
                                    </p:animEffect>
                                    <p:anim calcmode="lin" valueType="num">
                                      <p:cBhvr>
                                        <p:cTn id="54"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59" dur="26">
                                          <p:stCondLst>
                                            <p:cond delay="650"/>
                                          </p:stCondLst>
                                        </p:cTn>
                                        <p:tgtEl>
                                          <p:spTgt spid="2054"/>
                                        </p:tgtEl>
                                      </p:cBhvr>
                                      <p:to x="100000" y="60000"/>
                                    </p:animScale>
                                    <p:animScale>
                                      <p:cBhvr>
                                        <p:cTn id="60" dur="166" decel="50000">
                                          <p:stCondLst>
                                            <p:cond delay="676"/>
                                          </p:stCondLst>
                                        </p:cTn>
                                        <p:tgtEl>
                                          <p:spTgt spid="2054"/>
                                        </p:tgtEl>
                                      </p:cBhvr>
                                      <p:to x="100000" y="100000"/>
                                    </p:animScale>
                                    <p:animScale>
                                      <p:cBhvr>
                                        <p:cTn id="61" dur="26">
                                          <p:stCondLst>
                                            <p:cond delay="1312"/>
                                          </p:stCondLst>
                                        </p:cTn>
                                        <p:tgtEl>
                                          <p:spTgt spid="2054"/>
                                        </p:tgtEl>
                                      </p:cBhvr>
                                      <p:to x="100000" y="80000"/>
                                    </p:animScale>
                                    <p:animScale>
                                      <p:cBhvr>
                                        <p:cTn id="62" dur="166" decel="50000">
                                          <p:stCondLst>
                                            <p:cond delay="1338"/>
                                          </p:stCondLst>
                                        </p:cTn>
                                        <p:tgtEl>
                                          <p:spTgt spid="2054"/>
                                        </p:tgtEl>
                                      </p:cBhvr>
                                      <p:to x="100000" y="100000"/>
                                    </p:animScale>
                                    <p:animScale>
                                      <p:cBhvr>
                                        <p:cTn id="63" dur="26">
                                          <p:stCondLst>
                                            <p:cond delay="1642"/>
                                          </p:stCondLst>
                                        </p:cTn>
                                        <p:tgtEl>
                                          <p:spTgt spid="2054"/>
                                        </p:tgtEl>
                                      </p:cBhvr>
                                      <p:to x="100000" y="90000"/>
                                    </p:animScale>
                                    <p:animScale>
                                      <p:cBhvr>
                                        <p:cTn id="64" dur="166" decel="50000">
                                          <p:stCondLst>
                                            <p:cond delay="1668"/>
                                          </p:stCondLst>
                                        </p:cTn>
                                        <p:tgtEl>
                                          <p:spTgt spid="2054"/>
                                        </p:tgtEl>
                                      </p:cBhvr>
                                      <p:to x="100000" y="100000"/>
                                    </p:animScale>
                                    <p:animScale>
                                      <p:cBhvr>
                                        <p:cTn id="65" dur="26">
                                          <p:stCondLst>
                                            <p:cond delay="1808"/>
                                          </p:stCondLst>
                                        </p:cTn>
                                        <p:tgtEl>
                                          <p:spTgt spid="2054"/>
                                        </p:tgtEl>
                                      </p:cBhvr>
                                      <p:to x="100000" y="95000"/>
                                    </p:animScale>
                                    <p:animScale>
                                      <p:cBhvr>
                                        <p:cTn id="66" dur="166" decel="50000">
                                          <p:stCondLst>
                                            <p:cond delay="1834"/>
                                          </p:stCondLst>
                                        </p:cTn>
                                        <p:tgtEl>
                                          <p:spTgt spid="20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efault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1189</TotalTime>
  <Words>357</Words>
  <Application>Microsoft Office PowerPoint</Application>
  <PresentationFormat>Экран (4:3)</PresentationFormat>
  <Paragraphs>31</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Default Theme</vt:lpstr>
      <vt:lpstr>Слайд 1</vt:lpstr>
      <vt:lpstr>They`ll be hold in London, the capital of Great Britain, from 27 July till 12 August.</vt:lpstr>
      <vt:lpstr>Choosing of the city</vt:lpstr>
      <vt:lpstr>Слайд 4</vt:lpstr>
      <vt:lpstr>The Olympic talismans were named on the 19th of May in 2010.</vt:lpstr>
      <vt:lpstr> Medals</vt:lpstr>
      <vt:lpstr>Olympic kinds of sports</vt:lpstr>
      <vt:lpstr>Слайд 8</vt:lpstr>
      <vt:lpstr>Слайд 9</vt:lpstr>
      <vt:lpstr>Слайд 10</vt:lpstr>
      <vt:lpstr>Слайд 11</vt:lpstr>
      <vt:lpstr>Слайд 12</vt:lpstr>
      <vt:lpstr>Russia will be presented at Summer Olympic Games in London in 2012 at least in 13 kinds of sports.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вампир</dc:creator>
  <cp:lastModifiedBy>Лариса</cp:lastModifiedBy>
  <cp:revision>67</cp:revision>
  <dcterms:created xsi:type="dcterms:W3CDTF">2012-04-29T19:52:56Z</dcterms:created>
  <dcterms:modified xsi:type="dcterms:W3CDTF">2012-05-28T10:14:42Z</dcterms:modified>
</cp:coreProperties>
</file>