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24"/>
  </p:notesMasterIdLst>
  <p:sldIdLst>
    <p:sldId id="271" r:id="rId2"/>
    <p:sldId id="281" r:id="rId3"/>
    <p:sldId id="272" r:id="rId4"/>
    <p:sldId id="293" r:id="rId5"/>
    <p:sldId id="257" r:id="rId6"/>
    <p:sldId id="258" r:id="rId7"/>
    <p:sldId id="259" r:id="rId8"/>
    <p:sldId id="260" r:id="rId9"/>
    <p:sldId id="263" r:id="rId10"/>
    <p:sldId id="265" r:id="rId11"/>
    <p:sldId id="267" r:id="rId12"/>
    <p:sldId id="282" r:id="rId13"/>
    <p:sldId id="283" r:id="rId14"/>
    <p:sldId id="287" r:id="rId15"/>
    <p:sldId id="288" r:id="rId16"/>
    <p:sldId id="289" r:id="rId17"/>
    <p:sldId id="290" r:id="rId18"/>
    <p:sldId id="284" r:id="rId19"/>
    <p:sldId id="291" r:id="rId20"/>
    <p:sldId id="285" r:id="rId21"/>
    <p:sldId id="286" r:id="rId22"/>
    <p:sldId id="29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6F020"/>
    <a:srgbClr val="62F12F"/>
    <a:srgbClr val="66FF33"/>
    <a:srgbClr val="008000"/>
    <a:srgbClr val="CC0099"/>
    <a:srgbClr val="660033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2814DCA-6DAB-4CC7-B0ED-E6477D1AB17E}" type="datetimeFigureOut">
              <a:rPr lang="ru-RU"/>
              <a:pPr>
                <a:defRPr/>
              </a:pPr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631299C6-8524-4F3D-8E0E-311764774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F125-9EBA-4E15-B4EF-B75CECA4E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1F28-6997-4F8E-A086-C3E15EC37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E212-DB12-43E8-A5EF-209B4380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A351-89E6-4BB7-A5BF-83A71C04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6F20-EB2B-4941-9D4A-37FCB67EC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B2E0-585B-4439-B132-FBC88FC93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71EB-1A7A-4CC6-98A6-968BEA119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1CED-96BB-4EEF-A4C1-A5792C616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247B-1519-4B8C-B62E-CB06AB66A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2009-FB6C-4587-A7B9-9EEA706AD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50BC-9DE3-4F8A-96D2-6BEAA791A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572C-9CF2-4772-BC77-162A2AFC7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82040BC-120B-48C7-AAF7-645A5E27E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2" r:id="rId2"/>
    <p:sldLayoutId id="2147483841" r:id="rId3"/>
    <p:sldLayoutId id="2147483840" r:id="rId4"/>
    <p:sldLayoutId id="2147483839" r:id="rId5"/>
    <p:sldLayoutId id="2147483838" r:id="rId6"/>
    <p:sldLayoutId id="2147483837" r:id="rId7"/>
    <p:sldLayoutId id="2147483836" r:id="rId8"/>
    <p:sldLayoutId id="2147483835" r:id="rId9"/>
    <p:sldLayoutId id="2147483834" r:id="rId10"/>
    <p:sldLayoutId id="2147483833" r:id="rId11"/>
    <p:sldLayoutId id="214748384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ll Users\Документы\Мои рисунки\Образцы рисунков\27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57188"/>
            <a:ext cx="6357937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Rectangle 2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549275"/>
            <a:ext cx="7424737" cy="5767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0"/>
            <a:ext cx="6929438" cy="3286125"/>
          </a:xfrm>
        </p:spPr>
        <p:txBody>
          <a:bodyPr rtlCol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Ученый с мировым именем Иннокентий открыл кастрюлю, обнаружил там 400 граммов гречневой каши, выразил массу обнаруженной каши в тоннах и быстро съел. Сколько тонн каши съел ученый с мировым именем? </a:t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30750" y="4292600"/>
            <a:ext cx="4413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56F020"/>
                </a:solidFill>
                <a:latin typeface="+mn-lt"/>
                <a:cs typeface="+mn-cs"/>
              </a:rPr>
              <a:t>0,0004 т</a:t>
            </a:r>
          </a:p>
        </p:txBody>
      </p:sp>
      <p:pic>
        <p:nvPicPr>
          <p:cNvPr id="24579" name="Picture 6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860800"/>
            <a:ext cx="237648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0"/>
            <a:ext cx="7215187" cy="4197350"/>
          </a:xfrm>
        </p:spPr>
        <p:txBody>
          <a:bodyPr rtlCol="0">
            <a:normAutofit/>
          </a:bodyPr>
          <a:lstStyle/>
          <a:p>
            <a:pPr marL="360363" indent="-360363" algn="just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Печальный дядя Боря хотел сам сварить себе суп, и у него получилось полкастрюли зеленой гадости. Объем этой гадости, которую дядя Боря не отважился попробовать, 0,001 куб.м. Масса этого кубического дециметра гадости 1 кг 300 г. вычисли плотность дяди Бориной гадости. </a:t>
            </a:r>
          </a:p>
        </p:txBody>
      </p:sp>
      <p:pic>
        <p:nvPicPr>
          <p:cNvPr id="25602" name="Picture 4" descr="ZTRANSP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70750" y="2714625"/>
            <a:ext cx="1873250" cy="1365250"/>
          </a:xfrm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28688" y="4076700"/>
            <a:ext cx="558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Плотность зеленой гадости, которую печальный дядя Боря так никогда и не смог оторвать от кастрюли, 1,3 кг/м</a:t>
            </a:r>
            <a:r>
              <a:rPr lang="ru-RU" sz="2400" b="1" baseline="300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547813" y="5876925"/>
            <a:ext cx="3028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Размышляем...</a:t>
            </a:r>
          </a:p>
        </p:txBody>
      </p:sp>
      <p:pic>
        <p:nvPicPr>
          <p:cNvPr id="14345" name="Picture 9" descr="124193599246039df08b17f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2211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84238" y="0"/>
            <a:ext cx="7188200" cy="2868613"/>
          </a:xfrm>
        </p:spPr>
        <p:txBody>
          <a:bodyPr rtlCol="0">
            <a:noAutofit/>
          </a:bodyPr>
          <a:lstStyle/>
          <a:p>
            <a:pPr marL="269875" indent="-269875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пути от Сашиного дома до школы – 1500 м. Время оставшееся до начала занятий, - 30 минут. С какой скоростью должен равномерно двигаться Саша, чтобы наверняка не попасть на первый сорокапятиминутный урок – контрольную по алгебре?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00125" y="4643438"/>
            <a:ext cx="5572125" cy="1292225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r>
              <a:rPr lang="ru-RU" sz="2400" b="1" dirty="0" smtClean="0">
                <a:solidFill>
                  <a:srgbClr val="56F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Сашина скорость ни в коем случае не должна превышать 20 м/мин. Иначе двойка по алгебре обеспечена.</a:t>
            </a:r>
            <a:endParaRPr lang="ru-RU" sz="2400" b="1" dirty="0">
              <a:solidFill>
                <a:srgbClr val="56F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2" descr="C:\Documents and Settings\All Users\Документы\Мои рисунки\Образцы рисунков\g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313" y="2214563"/>
            <a:ext cx="33416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«Пойми меня!»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Мудрецы должны описать своим оппонентам прибор, не называя его и не произнося название физической величины, которую он измеряет. Оппоненты должны назвать этот прибор.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весы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Администратор\Мои документы\7 класс\ves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071563" y="1214438"/>
            <a:ext cx="7143750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секундомер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C:\Documents and Settings\Администратор\Мои документы\7 класс\секундо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285875"/>
            <a:ext cx="457200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термометр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Documents and Settings\Администратор\Мои документы\7 класс\термомет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762000" y="1671638"/>
            <a:ext cx="3429000" cy="4381500"/>
          </a:xfrm>
        </p:spPr>
      </p:pic>
      <p:pic>
        <p:nvPicPr>
          <p:cNvPr id="30723" name="Picture 3" descr="C:\Documents and Settings\Администратор\Мои документы\7 класс\термометр медицински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2688" y="1600200"/>
            <a:ext cx="3349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мерный цилиндр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Содержимое 6" descr="мерный цилиндр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143000"/>
            <a:ext cx="5797550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«Лаборатория»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32771" name="Picture 40" descr="http://school-617.spb.ru/img/opy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1714500"/>
            <a:ext cx="8553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3"/>
          <p:cNvSpPr>
            <a:spLocks noChangeArrowheads="1"/>
          </p:cNvSpPr>
          <p:nvPr/>
        </p:nvSpPr>
        <p:spPr bwMode="auto">
          <a:xfrm>
            <a:off x="928688" y="0"/>
            <a:ext cx="7143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>
                <a:solidFill>
                  <a:srgbClr val="0000CC"/>
                </a:solidFill>
              </a:rPr>
              <a:t>В этом туре мудрецы должны определить плот-ность предложенного ве-щества с помощью различ-ных  приборов.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23813"/>
            <a:ext cx="8296275" cy="1225550"/>
          </a:xfrm>
          <a:prstGeom prst="rect">
            <a:avLst/>
          </a:prstGeom>
          <a:noFill/>
        </p:spPr>
      </p:pic>
      <p:pic>
        <p:nvPicPr>
          <p:cNvPr id="16386" name="Picture 2" descr="C:\Documents and Settings\All Users\Документы\Мои рисунки\Образцы рисунков\fileF9lh3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071688" y="1143000"/>
            <a:ext cx="5500687" cy="5313363"/>
          </a:xfrm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\Документы\Мои рисунки\Образцы рисунков\cap-gradu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994150"/>
            <a:ext cx="33496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нашего совета мудрецов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Мудрецами первого ранга нарекаются учащиеся 7 «»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Мудрецами второго ранга нарекаются учащиеся 7 «»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ll Users\Документы\Мои рисунки\Образцы рисунков\cap-gradu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000500"/>
            <a:ext cx="3571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tabLst>
                <a:tab pos="2171700" algn="l"/>
              </a:tabLst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новых встреч!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CC"/>
                </a:solidFill>
              </a:rPr>
              <a:t>Кирик Л.А. Физика -7. Разноуровневые самостоятельные и контрольные работы.- М.: Илекса, 2007.</a:t>
            </a:r>
          </a:p>
          <a:p>
            <a:r>
              <a:rPr lang="ru-RU" smtClean="0">
                <a:solidFill>
                  <a:srgbClr val="0000CC"/>
                </a:solidFill>
              </a:rPr>
              <a:t>Остер г. Физика. Задачник. - М.: изд. дом «Росмэн», 1999.</a:t>
            </a:r>
          </a:p>
          <a:p>
            <a:r>
              <a:rPr lang="ru-RU" smtClean="0">
                <a:solidFill>
                  <a:srgbClr val="0000CC"/>
                </a:solidFill>
              </a:rPr>
              <a:t>Пёрышкин А.В. Физика 7 кл.: Учеб. для общеобразоват. учеб. заведений. – М.: Дрофа, 2000.</a:t>
            </a:r>
          </a:p>
          <a:p>
            <a:endParaRPr lang="ru-RU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333375"/>
            <a:ext cx="7858125" cy="65246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1.Наука, изучающая природные явления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2. Что упало Ньютону на голову?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3.В чем измеряется объем?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4.Величина, характеризующая быстроту движения 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5.Как определить пройденный путь?</a:t>
            </a:r>
            <a:endParaRPr lang="ru-RU" sz="28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6.</a:t>
            </a:r>
            <a:r>
              <a:rPr lang="ru-RU" b="1" dirty="0" smtClean="0">
                <a:latin typeface="Comic Sans MS" pitchFamily="66" charset="0"/>
              </a:rPr>
              <a:t>Линия, вдоль которой движется тело?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7.Прибор для измерения массы тела?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8.Из чего состоят все тела?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9.Какой буквой обозначают время?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10.Формула массы.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latin typeface="Comic Sans MS" pitchFamily="66" charset="0"/>
              </a:rPr>
              <a:t>11.Единицей измерения скорости является? </a:t>
            </a:r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All Users\Документы\Мои рисунки\Образцы рисунков\Задачник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928688"/>
            <a:ext cx="4510087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3" y="0"/>
            <a:ext cx="84693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Задачи для мудрецов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0"/>
            <a:ext cx="7286625" cy="3071813"/>
          </a:xfrm>
        </p:spPr>
        <p:txBody>
          <a:bodyPr rtlCol="0">
            <a:normAutofit fontScale="92500" lnSpcReduction="10000"/>
          </a:bodyPr>
          <a:lstStyle/>
          <a:p>
            <a:pPr marL="269875" indent="-269875"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Коля ловил девчонок, окунал их в лужу и старательно измерял глубину погружения каждой девчонки, а Толя только стоял рядышком и смотрел, как девчонки барахтаются. Чем отличаются Колины действия от Толиных, и как такие действия называют физики?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8888" y="4365625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CC00"/>
                </a:solidFill>
                <a:latin typeface="+mn-lt"/>
                <a:cs typeface="+mn-cs"/>
              </a:rPr>
              <a:t>Толя наблюдал, а Коля ставил опыты.</a:t>
            </a:r>
          </a:p>
        </p:txBody>
      </p:sp>
      <p:pic>
        <p:nvPicPr>
          <p:cNvPr id="19459" name="Picture 5" descr="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789363"/>
            <a:ext cx="12985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0"/>
            <a:ext cx="7072313" cy="2714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мешает семикласснику Васе, </a:t>
            </a:r>
            <a:r>
              <a:rPr lang="ru-RU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пойман-ному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директором школы на месте </a:t>
            </a:r>
            <a:r>
              <a:rPr lang="ru-RU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куре-ния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распасться на отдельные молекулы и врассыпную исчезнуть из вида? </a:t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6" descr="An-bnet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929563" y="1928813"/>
            <a:ext cx="933450" cy="2357437"/>
          </a:xfrm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319338" y="5748338"/>
            <a:ext cx="484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08175" y="4508500"/>
            <a:ext cx="650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CC00"/>
                </a:solidFill>
                <a:latin typeface="+mn-lt"/>
                <a:cs typeface="+mn-cs"/>
              </a:rPr>
              <a:t>Взаимное притяжение молекул.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0"/>
            <a:ext cx="7375525" cy="378618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Петя ехал к бабушке на электричке, и всю дорогу над ним издевались какие-то два неведомые ему явления. Одно при каждой остановке толкало Петю вперед, а другое, когда вагон трогался - дергало назад. Что это за хулиганские явления, и может ли транспортная милиция с ними справиться? </a:t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4" descr="Wizloop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724400"/>
            <a:ext cx="1747837" cy="1800225"/>
          </a:xfrm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03575" y="4868863"/>
            <a:ext cx="5421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CC00"/>
                </a:solidFill>
                <a:latin typeface="+mn-lt"/>
                <a:cs typeface="+mn-cs"/>
              </a:rPr>
              <a:t>Инерция движения и покоя.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0"/>
            <a:ext cx="7215187" cy="23495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Четырехлетняя Маша подкралась у мамы за спиной к зеркалу и, действуя совершенно бесшумно, вылила себе на голову три флакона французских духов. Как мама, сидя к Маше спиной, догадалась о случившемся?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71813" y="4143375"/>
            <a:ext cx="5572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56F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 запаху. Случилась диффузия. Молекулы французских духов молча расползлись по комнате и заплыли маме в ноздри</a:t>
            </a:r>
            <a:endParaRPr lang="ru-RU" sz="2400" b="1" dirty="0">
              <a:solidFill>
                <a:srgbClr val="56F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571750"/>
            <a:ext cx="24288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0"/>
            <a:ext cx="4357687" cy="235743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без всяких весов убедиться, что массы близнецов - братьев Мити и Вити </a:t>
            </a:r>
            <a:r>
              <a:rPr lang="ru-RU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одина-ковы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</a:p>
        </p:txBody>
      </p:sp>
      <p:pic>
        <p:nvPicPr>
          <p:cNvPr id="23554" name="Picture 4" descr="2817123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404813"/>
            <a:ext cx="3395662" cy="2263775"/>
          </a:xfrm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16013" y="3860800"/>
            <a:ext cx="74374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56F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Пусть братья с одинаковой скоростью помчатся по школьному коридору навстречу друг другу. Потом надо измерить веревочкой, на одинаковые ли расстояния отлетели братья. Если да, то да. Если нет – значит, одного из братьев в роддоме подменили.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493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Verdana</vt:lpstr>
      <vt:lpstr>Arial</vt:lpstr>
      <vt:lpstr>Calibri</vt:lpstr>
      <vt:lpstr>Comic Sans MS</vt:lpstr>
      <vt:lpstr>Times New Roman</vt:lpstr>
      <vt:lpstr>Тема Office</vt:lpstr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Длина пути от Сашиного дома до школы – 1500 м. Время оставшееся до начала занятий, - 30 минут. С какой скоростью должен равномерно двигаться Саша, чтобы наверняка не попасть на первый сорокапятиминутный урок – контрольную по алгебре?</vt:lpstr>
      <vt:lpstr>«Пойми меня!»</vt:lpstr>
      <vt:lpstr>весы</vt:lpstr>
      <vt:lpstr>секундомер</vt:lpstr>
      <vt:lpstr>термометр</vt:lpstr>
      <vt:lpstr>мерный цилиндр</vt:lpstr>
      <vt:lpstr>«Лаборатория»</vt:lpstr>
      <vt:lpstr>Слайд 19</vt:lpstr>
      <vt:lpstr>Итоги нашего совета мудрецов</vt:lpstr>
      <vt:lpstr>Слайд 21</vt:lpstr>
      <vt:lpstr>Литература</vt:lpstr>
    </vt:vector>
  </TitlesOfParts>
  <Company>Scool22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физика</dc:title>
  <dc:creator>Teatcher</dc:creator>
  <cp:lastModifiedBy>User</cp:lastModifiedBy>
  <cp:revision>63</cp:revision>
  <dcterms:created xsi:type="dcterms:W3CDTF">2007-04-27T04:36:50Z</dcterms:created>
  <dcterms:modified xsi:type="dcterms:W3CDTF">2012-10-19T20:31:51Z</dcterms:modified>
</cp:coreProperties>
</file>