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0" r:id="rId4"/>
    <p:sldId id="261" r:id="rId5"/>
    <p:sldId id="259" r:id="rId6"/>
    <p:sldId id="257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7" autoAdjust="0"/>
  </p:normalViewPr>
  <p:slideViewPr>
    <p:cSldViewPr>
      <p:cViewPr varScale="1">
        <p:scale>
          <a:sx n="55" d="100"/>
          <a:sy n="55" d="100"/>
        </p:scale>
        <p:origin x="-59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4BC6-5065-4592-A91D-414ADADF412C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94C0-29FD-45B7-A406-BD6F1164F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1815-0D7A-4D73-B6C2-B9A5F5FA9A77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BC24-29A5-4A62-9EEB-E00B97E11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DB2A-7EFA-4ECD-9501-ACAC2D828794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8F1A-32CC-40EB-B802-68D3AD146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15960-9595-48CC-B6EA-F08FE9537B6C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7A4-422E-4111-B2B6-CDE656A4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37C6-C283-4233-9B73-54A49100B239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DD24-59D9-4253-99C2-3944A597B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2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7E6A-8CAC-48F2-A5EB-8C997D7D86D8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4441-A868-4C94-AE0F-BE5F52489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0200-93D9-4FC5-A32C-AA02371389FA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1B3B-633E-4A4A-86FB-29AE52EA9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689F-F4C2-48C9-9F9B-867C870843BC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0ACD-063E-4AB9-88CC-FAD323CCC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B1BA-0064-47AF-9679-C62550A3AF29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A451-3A24-4EE2-BFB6-4B5D7439A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AD84-A428-4A05-B1B3-A95EFFB31DB7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9052-381C-4EBB-ABDE-1FB146768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4EE6-2BAC-42C6-827E-F8261A0C4A94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5D65-2452-4BBA-9CDE-C85F12A2E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A2B6C-A70C-4FD3-A4A3-0F3A4D2E54DD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8CB49-89EF-43FE-AC14-78F4E09EC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ransition spd="slow">
    <p:dissolv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71450"/>
            <a:ext cx="8728075" cy="6137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8450" y="128588"/>
            <a:ext cx="8699500" cy="1382712"/>
          </a:xfrm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Цель </a:t>
            </a:r>
            <a:r>
              <a:rPr lang="ru-RU" sz="2400" b="1" smtClean="0"/>
              <a:t>: </a:t>
            </a:r>
            <a:r>
              <a:rPr lang="ru-RU" sz="2400" smtClean="0"/>
              <a:t>Возрождение лучших отечественных традиций благотворительности, воспитание доброты, чуткости, сострадания.</a:t>
            </a:r>
          </a:p>
          <a:p>
            <a:endParaRPr lang="ru-RU" smtClean="0"/>
          </a:p>
        </p:txBody>
      </p:sp>
      <p:pic>
        <p:nvPicPr>
          <p:cNvPr id="5" name="Picture 2" descr="J:\фото для милиции\S6301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857500"/>
            <a:ext cx="2714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J:\фото для милиции\IMG_18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07193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J:\фото для милиции\IMG_17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2571750"/>
            <a:ext cx="2654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n>
                  <a:solidFill>
                    <a:srgbClr val="FF0000"/>
                  </a:solidFill>
                </a:ln>
              </a:rPr>
              <a:t>2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</a:rPr>
              <a:t>блок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</a:rPr>
              <a:t> «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</a:rPr>
              <a:t>Спорт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</a:rPr>
              <a:t> и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</a:rPr>
              <a:t>здоровый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</a:rPr>
              <a:t>образ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</a:rPr>
              <a:t>жизни</a:t>
            </a:r>
            <a:r>
              <a:rPr lang="en-US" b="1" dirty="0" smtClean="0"/>
              <a:t>»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</a:rPr>
              <a:t>Цель: </a:t>
            </a:r>
            <a:r>
              <a:rPr lang="ru-RU" sz="2000" smtClean="0"/>
              <a:t>1.Пропаганда, реклама здорового образа жизни, занятий спортом.</a:t>
            </a:r>
          </a:p>
          <a:p>
            <a:r>
              <a:rPr lang="ru-RU" sz="2000" smtClean="0"/>
              <a:t>2. Содействовать утверждению в жизни современного общества идей добра и красоты, духовного и физического совершенствования детей и подростков.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50" name="Picture 2" descr="J:\фото для милиции\IMG_1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3429000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J:\фото для милиции\IMG_12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143250"/>
            <a:ext cx="23082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J:\фото для милиции\IMG_15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0719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J:\фото для милиции\IMG_33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4714875"/>
            <a:ext cx="248761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J:\фото для милиции\IMG_32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2911475"/>
            <a:ext cx="26431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rgbClr val="FF0000"/>
                  </a:solidFill>
                </a:ln>
              </a:rPr>
              <a:t>3 блок «Наглядная агитация»</a:t>
            </a:r>
            <a:endParaRPr lang="ru-RU" sz="40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4" name="Picture 2" descr="J:\фото для милиции\IMG_5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2706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J:\фото для милиции\IMG_14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785938"/>
            <a:ext cx="30003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Admin\Главное меню\Мои документы\ФОТО школы юбилей, посл.зв.,\Фото для конкурса\Фото работа на участке\SDC14604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57188" y="3500438"/>
            <a:ext cx="2941637" cy="2206625"/>
          </a:xfrm>
        </p:spPr>
      </p:pic>
      <p:pic>
        <p:nvPicPr>
          <p:cNvPr id="3077" name="Picture 5" descr="C:\Documents and Settings\Admin\Главное меню\Мои документы\ФОТО школы юбилей, посл.зв.,\Фото для конкурса\Фото работа на участке\SDC145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35756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J:\фото для милиции\IMG_17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3643313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:\фото для милиции\IMG_167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7113" y="135731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:\фото для милиции\S630064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38" y="49434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8450" y="109538"/>
            <a:ext cx="8699500" cy="1268412"/>
          </a:xfrm>
        </p:spPr>
      </p:pic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Цель: </a:t>
            </a:r>
            <a:r>
              <a:rPr lang="ru-RU" sz="2400" smtClean="0"/>
              <a:t>Формирование социально – активной позиции детей и подростков, развитие творческих способностей.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098" name="Picture 2" descr="J:\фото для милиции\Фото4 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357438"/>
            <a:ext cx="287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J:\фото для милиции\SL7017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643313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J:\фото для милиции\SL7017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2428875"/>
            <a:ext cx="252412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Admin\Главное меню\Мои документы\ФОТО школы юбилей, посл.зв.,\Фото для конкурса\Учителя\Учителя 0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46434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:\фото для милиции\Фото4 04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75" y="4214813"/>
            <a:ext cx="2571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8450" y="109538"/>
            <a:ext cx="8699500" cy="12684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286375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Вовлечение большого числа детей и подростков школы в активную общественную жизнь;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2. Увеличение числа публикаций и выступлений по пропаганде  добровольческого движения;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3. Заинтересованность общественности проблемами экологии, нравственности, духовности здоровья, взаимопомощи;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4.  Увлеченность детей идеями добра и красоты, духовного и физического совершенствования;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5. Организованы игры, диспуты и другие культурно-эстетические развлекательные мероприятия;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6. Активное участие в пропаганде ЗОЖ;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7. Снижение заболеваемости детей, риска совершения преступления и приобщения подростков к употреблению психотропных веществ.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686800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800" b="1" smtClean="0"/>
              <a:t>Мы открыты для сотрудничества со всеми школьными организациями района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7200" b="1" dirty="0" smtClean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n>
                  <a:solidFill>
                    <a:srgbClr val="FF0000"/>
                  </a:solidFill>
                </a:ln>
              </a:rPr>
              <a:t>Давайте поможем друг другу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n>
                  <a:solidFill>
                    <a:srgbClr val="FF0000"/>
                  </a:solidFill>
                </a:ln>
              </a:rPr>
              <a:t>все  вместе!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Главное меню\Мои документы\ФОТО школы юбилей, посл.зв.,\Фото для конкурса\Фото школы, учителей\шко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872013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31925" y="109538"/>
            <a:ext cx="7510463" cy="4187825"/>
          </a:xfrm>
        </p:spPr>
      </p:pic>
      <p:sp>
        <p:nvSpPr>
          <p:cNvPr id="15362" name="Содержимое 3"/>
          <p:cNvSpPr>
            <a:spLocks noGrp="1"/>
          </p:cNvSpPr>
          <p:nvPr>
            <p:ph idx="1"/>
          </p:nvPr>
        </p:nvSpPr>
        <p:spPr>
          <a:xfrm>
            <a:off x="1435100" y="357188"/>
            <a:ext cx="7499350" cy="1714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5363" name="Рисунок 28" descr="http://forchel.ru/uploads/posts/2011-02/1298193059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643313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Цели волонтерской команды.</a:t>
            </a:r>
            <a:r>
              <a:rPr lang="ru-RU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rgbClr val="FF0000"/>
                  </a:solidFill>
                </a:ln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/>
              <a:t>Развитие подросткового добровольческого движения в нашей школе</a:t>
            </a:r>
          </a:p>
          <a:p>
            <a:endParaRPr lang="ru-RU" smtClean="0"/>
          </a:p>
        </p:txBody>
      </p:sp>
      <p:pic>
        <p:nvPicPr>
          <p:cNvPr id="16387" name="Рисунок 28" descr="http://forchel.ru/uploads/posts/2011-02/1298193059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440113"/>
            <a:ext cx="350043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498080" cy="8572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Задачи волонтерской команды:</a:t>
            </a:r>
            <a:r>
              <a:rPr lang="ru-RU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rgbClr val="FF0000"/>
                  </a:solidFill>
                </a:ln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1785938"/>
            <a:ext cx="7497763" cy="374808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Инициирование и развитие подросткового добровольческого движения;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Содействовать утверждению в жизни современного общества идей добра и красоты, духовного и физического совершенствования детей и подростков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Освещение деятельности в СМИ, связь с общественностью.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135732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900" b="1" dirty="0" smtClean="0">
                <a:ln>
                  <a:solidFill>
                    <a:srgbClr val="FF0000"/>
                  </a:solidFill>
                </a:ln>
              </a:rPr>
              <a:t>Этапы работы </a:t>
            </a:r>
            <a:r>
              <a:rPr lang="ru-RU" sz="4800" b="1" dirty="0" smtClean="0">
                <a:ln>
                  <a:solidFill>
                    <a:srgbClr val="FF0000"/>
                  </a:solidFill>
                </a:ln>
              </a:rPr>
              <a:t>волонтерской команды:</a:t>
            </a:r>
            <a:r>
              <a:rPr lang="ru-RU" sz="49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9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rgbClr val="FF0000"/>
                  </a:solidFill>
                </a:ln>
              </a:rPr>
            </a:b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714500"/>
            <a:ext cx="7934325" cy="48577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Организационный</a:t>
            </a:r>
            <a:r>
              <a:rPr lang="ru-RU" dirty="0" smtClean="0"/>
              <a:t>: создание волонтерской команды.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2. </a:t>
            </a:r>
            <a:r>
              <a:rPr lang="ru-RU" b="1" dirty="0" smtClean="0"/>
              <a:t>Обучающий:</a:t>
            </a:r>
            <a:r>
              <a:rPr lang="ru-RU" dirty="0" smtClean="0"/>
              <a:t> обучение волонтеров навыкам первичной профилактики и пропаганды ЗОЖ;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3. </a:t>
            </a:r>
            <a:r>
              <a:rPr lang="ru-RU" b="1" dirty="0" smtClean="0"/>
              <a:t>Проектирование:</a:t>
            </a:r>
            <a:r>
              <a:rPr lang="ru-RU" dirty="0" smtClean="0"/>
              <a:t> планирование мероприятий по пропаганде  добровольческого движения;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4. </a:t>
            </a:r>
            <a:r>
              <a:rPr lang="ru-RU" b="1" dirty="0" smtClean="0"/>
              <a:t>Деятельность по проект</a:t>
            </a:r>
            <a:r>
              <a:rPr lang="ru-RU" dirty="0" smtClean="0"/>
              <a:t>у: реализация деятельности по блокам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5. </a:t>
            </a:r>
            <a:r>
              <a:rPr lang="ru-RU" b="1" dirty="0" smtClean="0"/>
              <a:t>Подведение итогов: </a:t>
            </a:r>
            <a:r>
              <a:rPr lang="ru-RU" dirty="0" smtClean="0"/>
              <a:t>анализ работы, определение перспективы её внедрение в своем районе.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95388" y="92075"/>
            <a:ext cx="7972425" cy="20605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857375"/>
            <a:ext cx="7499350" cy="4391025"/>
          </a:xfrm>
        </p:spPr>
        <p:txBody>
          <a:bodyPr/>
          <a:lstStyle/>
          <a:p>
            <a:r>
              <a:rPr lang="en-US" sz="4000" b="1" smtClean="0"/>
              <a:t>Планирование </a:t>
            </a:r>
            <a:endParaRPr lang="ru-RU" sz="4000" smtClean="0"/>
          </a:p>
          <a:p>
            <a:r>
              <a:rPr lang="en-US" sz="4000" b="1" smtClean="0"/>
              <a:t>Поиск волонтёров </a:t>
            </a:r>
            <a:endParaRPr lang="ru-RU" sz="4000" smtClean="0"/>
          </a:p>
          <a:p>
            <a:r>
              <a:rPr lang="en-US" sz="4000" b="1" smtClean="0"/>
              <a:t>Контроль и проверка </a:t>
            </a:r>
            <a:endParaRPr lang="ru-RU" sz="4000" smtClean="0"/>
          </a:p>
          <a:p>
            <a:r>
              <a:rPr lang="en-US" sz="4000" b="1" smtClean="0"/>
              <a:t>Поощрения </a:t>
            </a:r>
            <a:endParaRPr lang="ru-RU" sz="4000" smtClean="0"/>
          </a:p>
          <a:p>
            <a:r>
              <a:rPr lang="en-US" sz="4000" b="1" smtClean="0"/>
              <a:t>Информация </a:t>
            </a:r>
            <a:endParaRPr lang="ru-RU" sz="4000" smtClean="0"/>
          </a:p>
          <a:p>
            <a:r>
              <a:rPr lang="en-US" sz="4000" b="1" smtClean="0"/>
              <a:t>Вовлечение </a:t>
            </a:r>
            <a:endParaRPr lang="ru-RU" sz="4000" smtClean="0"/>
          </a:p>
          <a:p>
            <a:pPr>
              <a:buFont typeface="Wingdings 2" pitchFamily="18" charset="2"/>
              <a:buNone/>
            </a:pPr>
            <a:endParaRPr lang="ru-RU" sz="4000" smtClean="0"/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6541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8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800" b="1" dirty="0" smtClean="0">
                <a:ln>
                  <a:solidFill>
                    <a:srgbClr val="FF0000"/>
                  </a:solidFill>
                </a:ln>
              </a:rPr>
              <a:t>Качества  волонтеров:</a:t>
            </a:r>
            <a:br>
              <a:rPr lang="ru-RU" sz="4800" b="1" dirty="0" smtClean="0">
                <a:ln>
                  <a:solidFill>
                    <a:srgbClr val="FF0000"/>
                  </a:solidFill>
                </a:ln>
              </a:rPr>
            </a:br>
            <a:endParaRPr lang="ru-RU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785938"/>
            <a:ext cx="7862887" cy="4462462"/>
          </a:xfrm>
        </p:spPr>
        <p:txBody>
          <a:bodyPr/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Сочувствие  людям 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Здравый смысл: уступчивость, практическая смекалка, умение работать в команде </a:t>
            </a: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адежность 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0813" y="207963"/>
            <a:ext cx="7534275" cy="18827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428875"/>
            <a:ext cx="8648700" cy="4000500"/>
          </a:xfrm>
        </p:spPr>
        <p:txBody>
          <a:bodyPr/>
          <a:lstStyle/>
          <a:p>
            <a:r>
              <a:rPr lang="ru-RU" smtClean="0"/>
              <a:t>Всем, чем угодно! Волонтёры могут работать в любые дни, в любое время суток. Обычно в неурочное время организуются знакомства, проводятся просветительская работа и компании по сбору средств, спортивные состязания, мероприятия по защите окружающей среды и помощь ближнему.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272</Words>
  <PresentationFormat>Экран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2012-10-19T22:15:55Z</dcterms:modified>
</cp:coreProperties>
</file>