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AAC76-0343-43B0-BDC5-547772025949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6B6A6-ED93-4B3A-B240-189D6FE11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6B6A6-ED93-4B3A-B240-189D6FE116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ortliferus.ru/wp-content/themes/absgroups_magazine/thumb.php?src=http://www.sportliferus.ru/wp-content/uploads/f556d79.jpg&amp;w=638&amp;zc=1&amp;q=80&amp;bid=1" TargetMode="External"/><Relationship Id="rId3" Type="http://schemas.openxmlformats.org/officeDocument/2006/relationships/hyperlink" Target="http://www.prosv.ru/ebooks/Mozgovoi_Uroki_fizkulturi/images/25.jpg" TargetMode="External"/><Relationship Id="rId7" Type="http://schemas.openxmlformats.org/officeDocument/2006/relationships/hyperlink" Target="http://media.fanparty.ru/images/fanclubs/Basketball/gallery/970512_basketball_pic.jpg?4" TargetMode="External"/><Relationship Id="rId2" Type="http://schemas.openxmlformats.org/officeDocument/2006/relationships/hyperlink" Target="http://i.vsekommentarii.com/pic/2011/10/12/avtoportal.co.ua/big-98-938-dd9ca18d19e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1.assets.usoc.org/assets/images/photo_gallery_image/image/3928/full/082308BownAttack2.jpg?1219517006" TargetMode="External"/><Relationship Id="rId11" Type="http://schemas.openxmlformats.org/officeDocument/2006/relationships/hyperlink" Target="http://www.proshkolu.ru/content/media/pic/std/1000000/134000/133665-71d221f42b6bded7.jpg" TargetMode="External"/><Relationship Id="rId5" Type="http://schemas.openxmlformats.org/officeDocument/2006/relationships/hyperlink" Target="http://www.rusathletics.com/imgs/6484-m.jpg" TargetMode="External"/><Relationship Id="rId10" Type="http://schemas.openxmlformats.org/officeDocument/2006/relationships/hyperlink" Target="http://sportacadem.ru/files/sport.jpg" TargetMode="External"/><Relationship Id="rId4" Type="http://schemas.openxmlformats.org/officeDocument/2006/relationships/hyperlink" Target="http://cs9857.userapi.com/u33795099/-14/x_c2c23862.jpg" TargetMode="External"/><Relationship Id="rId9" Type="http://schemas.openxmlformats.org/officeDocument/2006/relationships/hyperlink" Target="http://cs5145.vkontakte.ru/u36493762/-14/x_a369ffe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Здравствуй, физкультура!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Автор</a:t>
            </a:r>
            <a:r>
              <a:rPr lang="en-US" sz="2000" dirty="0" smtClean="0"/>
              <a:t>:</a:t>
            </a:r>
            <a:r>
              <a:rPr lang="ru-RU" sz="2000" dirty="0" smtClean="0"/>
              <a:t> учитель физической культуры МБОУ Гимназия</a:t>
            </a:r>
          </a:p>
          <a:p>
            <a:r>
              <a:rPr lang="ru-RU" sz="2000" dirty="0" err="1" smtClean="0"/>
              <a:t>Сизова</a:t>
            </a:r>
            <a:r>
              <a:rPr lang="ru-RU" sz="2000" dirty="0" smtClean="0"/>
              <a:t> Наталья Станиславовна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33" r="23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33" r="9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45" r="15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Лыжные гонки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рай\Desktop\26.jpg"/>
          <p:cNvPicPr>
            <a:picLocks noChangeAspect="1" noChangeArrowheads="1"/>
          </p:cNvPicPr>
          <p:nvPr/>
        </p:nvPicPr>
        <p:blipFill>
          <a:blip r:embed="rId2" cstate="print"/>
          <a:srcRect r="51295"/>
          <a:stretch>
            <a:fillRect/>
          </a:stretch>
        </p:blipFill>
        <p:spPr bwMode="auto">
          <a:xfrm>
            <a:off x="3357554" y="1142984"/>
            <a:ext cx="2665436" cy="3308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Шеренга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Колонна</a:t>
            </a:r>
            <a:endParaRPr lang="ru-RU" sz="4400" b="1" dirty="0"/>
          </a:p>
        </p:txBody>
      </p:sp>
      <p:pic>
        <p:nvPicPr>
          <p:cNvPr id="6148" name="Picture 4" descr="C:\Users\Урай\Desktop\25.jpg"/>
          <p:cNvPicPr>
            <a:picLocks noChangeAspect="1" noChangeArrowheads="1"/>
          </p:cNvPicPr>
          <p:nvPr/>
        </p:nvPicPr>
        <p:blipFill>
          <a:blip r:embed="rId2" cstate="print"/>
          <a:srcRect l="60133"/>
          <a:stretch>
            <a:fillRect/>
          </a:stretch>
        </p:blipFill>
        <p:spPr bwMode="auto">
          <a:xfrm>
            <a:off x="3143240" y="1214422"/>
            <a:ext cx="2841752" cy="356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Использованные интернет ресурсы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hlinkClick r:id="rId2"/>
              </a:rPr>
              <a:t>http://i.vsekommentarii.com/pic/2011/10/12/avtoportal.co.ua/big-98-938-dd9ca18d19e2.jpg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  <a:hlinkClick r:id="rId3"/>
              </a:rPr>
              <a:t>http://www.prosv.ru/ebooks/Mozgovoi_Uroki_fizkulturi/images/25.jpg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  <a:hlinkClick r:id="rId4"/>
              </a:rPr>
              <a:t>http://cs9857.userapi.com/u33795099/-14/x_c2c23862.jpg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  <a:hlinkClick r:id="rId5"/>
              </a:rPr>
              <a:t>http://www.rusathletics.com/imgs/6484-m.jpg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  <a:hlinkClick r:id="rId6"/>
              </a:rPr>
              <a:t>http://s1.assets.usoc.org/assets/images/photo_gallery_image/image/3928/full/082308BownAttack2.jpg?1219517006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  <a:hlinkClick r:id="rId7"/>
              </a:rPr>
              <a:t>http://media.fanparty.ru/images/fanclubs/Basketball/gallery/970512_basketball_pic.jpg?4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  <a:hlinkClick r:id="rId8"/>
              </a:rPr>
              <a:t>http://www.sportliferus.ru/wp-content/themes/absgroups_magazine/thumb.php?src=http://www.sportliferus.ru/wp-content/uploads/f556d79.jpg&amp;w=638&amp;zc=1&amp;q=80&amp;bid=1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  <a:hlinkClick r:id="rId9"/>
              </a:rPr>
              <a:t>http://cs5145.vkontakte.ru/u36493762/-14/x_a369ffea.jpg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  <a:hlinkClick r:id="rId10"/>
              </a:rPr>
              <a:t>http://sportacadem.ru/files/sport.jpg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  <a:hlinkClick r:id="rId11"/>
              </a:rPr>
              <a:t>http://www.proshkolu.ru/content/media/pic/std/1000000/134000/133665-71d221f42b6bded7.jpg</a:t>
            </a:r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019" b="60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Физическая культура</a:t>
            </a:r>
            <a:endParaRPr lang="ru-RU" sz="4400" b="1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691680" y="548680"/>
            <a:ext cx="5486400" cy="4114800"/>
          </a:xfrm>
          <a:prstGeom prst="rect">
            <a:avLst/>
          </a:prstGeom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23" b="192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Утренняя зарядка</a:t>
            </a:r>
            <a:endParaRPr lang="ru-RU" sz="4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4" r="1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Закаливание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120" b="512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Спортивная секция</a:t>
            </a:r>
            <a:endParaRPr lang="ru-RU" sz="4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20000"/>
          </a:blip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Туристский поход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Физкультминутка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5" b="6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Легкая атлетика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20000"/>
          </a:blip>
          <a:srcRect t="52" b="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Гимнастика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elementarysc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315</TotalTime>
  <Words>71</Words>
  <Application>Microsoft Office PowerPoint</Application>
  <PresentationFormat>Экран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9_elementarysch</vt:lpstr>
      <vt:lpstr>Здравствуй, физкультура!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Использованные 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школа</cp:lastModifiedBy>
  <cp:revision>39</cp:revision>
  <dcterms:created xsi:type="dcterms:W3CDTF">2012-08-11T04:56:40Z</dcterms:created>
  <dcterms:modified xsi:type="dcterms:W3CDTF">2012-09-10T08:37:05Z</dcterms:modified>
</cp:coreProperties>
</file>