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14400" y="836713"/>
            <a:ext cx="2937520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692696"/>
            <a:ext cx="2736304" cy="964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Герб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95936" y="332656"/>
            <a:ext cx="4560102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Флаг Астрахани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900" dirty="0"/>
              <a:t>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Флаг Астраханской области представляет собой прямоугольное полотнище голубого цвета, посредине флага расположена золотая корона, состоящая из обруча с тремя видимыми листовидными зубцами и золотой митры, скрепленной пятью видимыми дугами, украшенными жемчугом, с зеленой подкладкой. Митра увенчана золотым шариком с крестом.  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Под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</a:rPr>
              <a:t>короной серебряный с золотой рукоятью восточный меч остриём вправо. </a:t>
            </a:r>
            <a:endParaRPr lang="ru-RU" sz="1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496850"/>
            <a:ext cx="2376264" cy="4896544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5976" y="980728"/>
            <a:ext cx="3744416" cy="241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5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Исай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Исакович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Пиндрус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Гимн Астрахани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288032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1412776"/>
            <a:ext cx="496855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ГОРОД МОЙ, ТЫ НАД ВОЛГОЙ ГЛАВОЮ ВОЗНЕССЯ ЗЛАТОЮ,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СТЕН КРЕМЛЕВСКИХ ТВОИХ ВОЗВЫШАЕТСЯ МОЩЬ И ОПЛОТ,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ТЫ СТОИШЬ ВЕЛИЧАВО НАД РУССКОЙ ВЕЛИКОЙ РЕКОЮ,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И НАРОД О ТЕБЕ СВОИ ЛУЧШИЕ ПЕСНИ ПОЕТ.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ПРИПЕВ: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ЗЛАТЫЕ КУПОЛА, КРЕМЛЯ КОЛОКОЛА,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СЛЫШНЫ ИЗ СЕРДЦА ГОРОДА ДО ДАЛЬНЕГО СЕЛА,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И ЗВУКАМИ ПОЛНА, НЕСЕТ ИХ ВДАЛЬ ВОЛНА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И В ЭТОМ ВСЯ ТЫ АСТРАХАНЬ, РОДИМАЯ ЗЕМЛЯ.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ЗА СТОЛЕТЬЯ ТЕБЯ НЕ СЛОМИЛИ НИ ПУШКИ, НИ СТРЕЛЫ,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И НЕ СМОГ ТЕБЯ ВРАГ ПОЛОНИТЬ ДАЖЕ ЖИЗНИ ЦЕНОЙ,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КОЛОКОЛЬНЫМИ ЗВОНАМИ ВОЛЬНОЕ СЕРДЦЕ ЛЕТЕЛО,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СИЛОЙ РУССКОГО ДУХА НАД НАШЕЙ СВЯТОЮ ЗЕМЛЕЙ.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  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ПРИПЕВ.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ПУСТЬ ПРОХОДЯТ СТОЛЕТЬЯ, НО БУДЕТ ПО-ПРЕЖНЕМУ ЛИТЬСЯ,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МИРНЫЙ ЗВОН КОЛОКОЛЬНЫЙ НАД ВОЛГОЮ НАШЕЙ РЕКОЙ,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ПОКОЛЕНЬЯ СМЕНЯЮТСЯ, И НЕ УСТАНЕТ ГОРДИТЬСЯ,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НАШ НАРОД СВОИМ ГОРОДОМ, СВЕТЛОЙ ЕГО КРАСОТОЙ.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ПРИПЕВ. 2 раза. 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ТЫ РОДНАЯ ЗЕМЛЯ,</a:t>
            </a: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НАША АСТРАХАНЬ!    </a:t>
            </a:r>
          </a:p>
        </p:txBody>
      </p:sp>
    </p:spTree>
    <p:extLst>
      <p:ext uri="{BB962C8B-B14F-4D97-AF65-F5344CB8AC3E}">
        <p14:creationId xmlns:p14="http://schemas.microsoft.com/office/powerpoint/2010/main" xmlns="" val="1736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Государственное устройство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108012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Государственную власть в Астраханской области осуществляют Губернатор Астраханской области и возглавляемая им Администрация Астраханской области,  Государственная Дума Астраханской области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71736"/>
            <a:ext cx="1924050" cy="19145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1368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Высшим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должностным лицом Астраханкой области является Губернатор, избираемый всенародным голосованием сроком на 4 года. При нем создан высший исполнительный орган государственной власти - Администрация области.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99098" y="3429000"/>
            <a:ext cx="2314553" cy="2697163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83768" y="4293096"/>
            <a:ext cx="201622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68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145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Герб</vt:lpstr>
      <vt:lpstr>Гимн Астрахани</vt:lpstr>
      <vt:lpstr>Государственное устройство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Астрахани</dc:title>
  <cp:lastModifiedBy>Алусик</cp:lastModifiedBy>
  <cp:revision>7</cp:revision>
  <dcterms:modified xsi:type="dcterms:W3CDTF">2012-09-23T13:19:03Z</dcterms:modified>
</cp:coreProperties>
</file>