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80" r:id="rId9"/>
    <p:sldId id="262" r:id="rId10"/>
    <p:sldId id="271" r:id="rId11"/>
    <p:sldId id="272" r:id="rId12"/>
    <p:sldId id="263" r:id="rId13"/>
    <p:sldId id="267" r:id="rId14"/>
    <p:sldId id="268" r:id="rId15"/>
    <p:sldId id="269" r:id="rId16"/>
    <p:sldId id="270" r:id="rId17"/>
    <p:sldId id="276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23F2-80A3-41F0-873E-1FE1C605C00E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3B69-7ECC-4E76-8280-4DF19D32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3B69-7ECC-4E76-8280-4DF19D324BD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3B69-7ECC-4E76-8280-4DF19D324B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3B69-7ECC-4E76-8280-4DF19D324BD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богатства и загадки Астраханской области.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Путешествие по уникальным местам нашего края.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Гора Большое </a:t>
            </a:r>
            <a:r>
              <a:rPr lang="ru-RU" dirty="0" err="1" smtClean="0"/>
              <a:t>Богдо</a:t>
            </a: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Гора Большое </a:t>
            </a:r>
            <a:r>
              <a:rPr lang="ru-RU" b="1" dirty="0" err="1" smtClean="0"/>
              <a:t>Богдо</a:t>
            </a:r>
            <a:r>
              <a:rPr lang="ru-RU" b="1" dirty="0" smtClean="0"/>
              <a:t> – неповторимое творение природы не только на Прикаспийской низменности, но и на всей Русской равнине. Она донесла до нас в окаменевшем состоянии остатки мезозойской эры. В обрывах горы находится морской триас с окаменелыми останками животных, живших 200-250 млн. лет назад – это делает гору поистине геологическим музеем под открытым небом. Под горой раскинулся пещерный лабиринт – уникальные карстовые пещеры.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Картинка 60 из 249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114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700808"/>
            <a:ext cx="3312368" cy="4392488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smtClean="0"/>
              <a:t>Удивительно то, что гора возвышается на почти идеально плоской равнине – засушливой, покрытой полынно-солянковой полупустынной растительностью. Необычен и цвет горы, он меняется в зависимости от сезона и времени суток. А еще Богдо является "поющей" горой - даже при умеренном движении воздуха на скалистых склонах слышен неясный гул, напоминающий бормотание. Одинокая высокая гора, меняющая окраску, издающая звуки... Не потому ли с древних времен вызывала она мистический ужас у местного населения, порождая множество легенд?.. Не потому ли получила свое название - "Священная гора"?..</a:t>
            </a:r>
            <a:br>
              <a:rPr lang="ru-RU" sz="1600" smtClean="0"/>
            </a:br>
            <a:endParaRPr lang="ru-RU" sz="1600" dirty="0"/>
          </a:p>
        </p:txBody>
      </p:sp>
      <p:pic>
        <p:nvPicPr>
          <p:cNvPr id="11" name="Рисунок 10" descr="Картинка 149 из 25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5112568" cy="41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V="1">
            <a:off x="827584" y="476672"/>
            <a:ext cx="697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ссссссссссссссссссссссссссссссссссмиаиепаиепитптСВВЧиимимимииипрпррптрптпоьхапспасрпсрххх</a:t>
            </a:r>
            <a:endParaRPr lang="ru-RU" sz="20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озеро Баскунчак…</a:t>
            </a:r>
            <a:endParaRPr lang="ru-RU" dirty="0"/>
          </a:p>
        </p:txBody>
      </p:sp>
      <p:pic>
        <p:nvPicPr>
          <p:cNvPr id="7" name="Содержимое 6" descr="Картинка 6 из 3529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6440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35 из 357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24 из 357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55446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Его характеристика: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800" b="1" dirty="0" smtClean="0"/>
              <a:t>Озеро Баскунчак находится недалеко от горы Большое </a:t>
            </a:r>
            <a:r>
              <a:rPr lang="ru-RU" sz="1800" b="1" dirty="0" err="1" smtClean="0"/>
              <a:t>Богдо</a:t>
            </a:r>
            <a:r>
              <a:rPr lang="ru-RU" sz="1800" b="1" dirty="0" smtClean="0"/>
              <a:t>. Оно не имеет аналогов в мире по своему химически чистому составу добываемой соли, необычайной глубине и мощности залегающих соляных пластов.</a:t>
            </a:r>
            <a:endParaRPr lang="ru-RU" sz="1800" dirty="0" smtClean="0"/>
          </a:p>
          <a:p>
            <a:pPr algn="ctr"/>
            <a:r>
              <a:rPr lang="ru-RU" sz="1800" b="1" dirty="0" smtClean="0"/>
              <a:t>Площадь озера составляет примерно 115 кв.км.</a:t>
            </a:r>
            <a:endParaRPr lang="ru-RU" sz="1800" dirty="0" smtClean="0"/>
          </a:p>
          <a:p>
            <a:pPr algn="ctr"/>
            <a:r>
              <a:rPr lang="ru-RU" sz="1800" b="1" dirty="0" smtClean="0"/>
              <a:t>Озеро имеет неправильную форму – очевидно, поэтому оно когда-то и получило свое название: "Баскунчак" в переводе с казахского означает "собачья голова". Его называют "Священным озером", а также "Всесоюзной солонкой", ведь </a:t>
            </a:r>
            <a:r>
              <a:rPr lang="ru-RU" sz="1800" b="1" dirty="0" err="1" smtClean="0"/>
              <a:t>баскунчакская</a:t>
            </a:r>
            <a:r>
              <a:rPr lang="ru-RU" sz="1800" b="1" dirty="0" smtClean="0"/>
              <a:t> соль составляет четыре пятых объема всей российской соли. </a:t>
            </a:r>
            <a:r>
              <a:rPr lang="ru-RU" sz="1800" b="1" dirty="0" err="1" smtClean="0"/>
              <a:t>Баскунчакская</a:t>
            </a:r>
            <a:r>
              <a:rPr lang="ru-RU" sz="1800" b="1" dirty="0" smtClean="0"/>
              <a:t> соль считается одной из лучших в мире.</a:t>
            </a:r>
            <a:endParaRPr lang="ru-RU" sz="1800" dirty="0" smtClean="0"/>
          </a:p>
          <a:p>
            <a:pPr algn="ctr"/>
            <a:r>
              <a:rPr lang="ru-RU" sz="1800" b="1" dirty="0" smtClean="0"/>
              <a:t>Питание озера происходит главным образом за счет многочисленных источников, которые впадают в Баскунчак по его северо-западному берегу. В течение года в озеро поступает более 930 тысяч тонн солей. И в самой котловине за прошедшие времена накопилось огромное количество соли.</a:t>
            </a:r>
            <a:endParaRPr lang="ru-RU" sz="1800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Заказник </a:t>
            </a:r>
            <a:r>
              <a:rPr lang="ru-RU" dirty="0" smtClean="0"/>
              <a:t>«Пески </a:t>
            </a:r>
            <a:r>
              <a:rPr lang="ru-RU" dirty="0" err="1" smtClean="0"/>
              <a:t>Берли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"Пески </a:t>
            </a:r>
            <a:r>
              <a:rPr lang="ru-RU" b="1" dirty="0" err="1" smtClean="0"/>
              <a:t>Берли</a:t>
            </a:r>
            <a:r>
              <a:rPr lang="ru-RU" b="1" dirty="0" smtClean="0"/>
              <a:t>" - государственный природный заказник (</a:t>
            </a:r>
            <a:r>
              <a:rPr lang="ru-RU" b="1" dirty="0" err="1" smtClean="0"/>
              <a:t>Харабалинский</a:t>
            </a:r>
            <a:r>
              <a:rPr lang="ru-RU" b="1" dirty="0" smtClean="0"/>
              <a:t> р-н), был образован в 1998 году в целях сохранения местообитания большого числа видов рептилий, в том числе редких, занесенных в Красную книгу. Это уникальный для Европы природный комплекс. Здесь обитают такие виды пресмыкающихся, как разноцветная и быстрая ящерки, ушастая круглоголовка, круглоголовка-вертихвостка, прыткая ящерица, узорчатый полоз, степная гадюка. Кроме того, заказник представлен растительным разнообразием и богатой фауной.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Содержимое 5" descr="Картинка 8 из 1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9604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Заказник </a:t>
            </a:r>
            <a:r>
              <a:rPr lang="ru-RU" sz="2800" dirty="0" err="1" smtClean="0"/>
              <a:t>Ильменно-Бугровой</a:t>
            </a:r>
            <a:r>
              <a:rPr lang="ru-RU" sz="2800" dirty="0" smtClean="0"/>
              <a:t> (</a:t>
            </a:r>
            <a:r>
              <a:rPr lang="ru-RU" sz="2800" dirty="0" err="1" smtClean="0"/>
              <a:t>Икрянинский</a:t>
            </a:r>
            <a:r>
              <a:rPr lang="ru-RU" sz="2800" dirty="0" smtClean="0"/>
              <a:t> и </a:t>
            </a:r>
            <a:r>
              <a:rPr lang="ru-RU" sz="2800" dirty="0" err="1" smtClean="0"/>
              <a:t>Наримановский</a:t>
            </a:r>
            <a:r>
              <a:rPr lang="ru-RU" sz="2800" dirty="0" smtClean="0"/>
              <a:t> р-ны)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466728" cy="462381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/>
              <a:t>уникальное природное образование, не имеющее аналогов в мире. Его отличительной особенностью является наличие прямолинейных и параллельно расположенных в широтном направлении так называемых бугров Бэра (названных именем академика Карла Максимовича Бэра, который занимался их изучением), </a:t>
            </a:r>
          </a:p>
          <a:p>
            <a:pPr>
              <a:buNone/>
            </a:pPr>
            <a:r>
              <a:rPr lang="ru-RU" sz="3800" b="1" dirty="0" smtClean="0"/>
              <a:t>       протяженностью от нескольких сотен метров до 20 км, шириной 200-800 метров и высотой от 5-6 до 20 метров. </a:t>
            </a:r>
            <a:endParaRPr lang="ru-RU" sz="3800" dirty="0"/>
          </a:p>
        </p:txBody>
      </p:sp>
      <p:pic>
        <p:nvPicPr>
          <p:cNvPr id="6146" name="Picture 2" descr="Картинка 35 из 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4615111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3456384" cy="46238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Создан он был в 1995 году с целью сохранения и восстановления популяций редких, занесенных в Красную книгу животных и растений. Здесь можно увидеть величественных лебедей, грозного и гордого орлана, важно расхаживающих цапель, а также фазанов и бакланов.</a:t>
            </a:r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Картинка 18 из 5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2880320" cy="23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17 из 3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2178124" cy="24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а 152 из 17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а 1 из 1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05064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а 1 из 5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941168"/>
            <a:ext cx="2376264" cy="16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ОЗЕРО «ТИНАКИ»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    Озеро – ильмень. </a:t>
            </a:r>
          </a:p>
          <a:p>
            <a:pPr algn="just">
              <a:buNone/>
            </a:pPr>
            <a:r>
              <a:rPr lang="ru-RU" sz="1600" dirty="0" smtClean="0"/>
              <a:t>        Расположено в 15 км. к северо-западу от г. Астрахани.</a:t>
            </a:r>
          </a:p>
          <a:p>
            <a:pPr algn="just">
              <a:buNone/>
            </a:pPr>
            <a:r>
              <a:rPr lang="ru-RU" sz="1600" dirty="0" smtClean="0"/>
              <a:t>        Свое название озеро получило от слова «тина», как часто называют илистые отложения, которые накапливаются на дне озера. Илы представляют собой черную </a:t>
            </a:r>
            <a:r>
              <a:rPr lang="ru-RU" sz="1600" dirty="0" err="1" smtClean="0"/>
              <a:t>кремообразную</a:t>
            </a:r>
            <a:r>
              <a:rPr lang="ru-RU" sz="1600" dirty="0" smtClean="0"/>
              <a:t> грязь повышенной минерализации, обогащенную сероводородом. </a:t>
            </a:r>
          </a:p>
          <a:p>
            <a:pPr algn="just">
              <a:buNone/>
            </a:pPr>
            <a:r>
              <a:rPr lang="ru-RU" sz="1600" dirty="0" smtClean="0"/>
              <a:t>        В 1920 году здесь возник бальнеологический курорт.</a:t>
            </a:r>
          </a:p>
          <a:p>
            <a:pPr algn="just">
              <a:buNone/>
            </a:pPr>
            <a:r>
              <a:rPr lang="ru-RU" sz="1600" dirty="0" smtClean="0"/>
              <a:t>        </a:t>
            </a:r>
            <a:r>
              <a:rPr lang="ru-RU" sz="1600" dirty="0" err="1" smtClean="0"/>
              <a:t>Тинакская</a:t>
            </a:r>
            <a:r>
              <a:rPr lang="ru-RU" sz="1600" dirty="0" smtClean="0"/>
              <a:t> грязь используется для лечения заболеваний органов опорно-двигательного аппарата и многих других.</a:t>
            </a:r>
            <a:endParaRPr lang="ru-RU" sz="1600" dirty="0"/>
          </a:p>
        </p:txBody>
      </p:sp>
      <p:pic>
        <p:nvPicPr>
          <p:cNvPr id="5" name="Содержимое 4" descr="Картинка 157 из 17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6832"/>
            <a:ext cx="41002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"</a:t>
            </a:r>
            <a:r>
              <a:rPr lang="ru-RU" sz="4000" dirty="0" smtClean="0"/>
              <a:t>Урочище</a:t>
            </a:r>
            <a:r>
              <a:rPr lang="ru-RU" sz="3200" dirty="0" smtClean="0"/>
              <a:t> </a:t>
            </a:r>
            <a:r>
              <a:rPr lang="ru-RU" sz="4000" dirty="0" smtClean="0"/>
              <a:t>Кордон</a:t>
            </a:r>
            <a:r>
              <a:rPr lang="ru-RU" sz="3200" dirty="0" smtClean="0"/>
              <a:t>" </a:t>
            </a:r>
            <a:br>
              <a:rPr lang="ru-RU" sz="3200" dirty="0" smtClean="0"/>
            </a:br>
            <a:r>
              <a:rPr lang="ru-RU" sz="3200" dirty="0" err="1" smtClean="0"/>
              <a:t>Харабалинский</a:t>
            </a:r>
            <a:r>
              <a:rPr lang="ru-RU" sz="3200" dirty="0" smtClean="0"/>
              <a:t> р-н.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Этот памятник природы был образован в 1995 году. Представляет собой небольшой участок степного ландшафта. Здесь в естественных природных условиях произрастает экзотический вид мексиканского кактуса из рода опунции. Высота некоторых достигает 0,4 метра. Цветет "мексиканский приятель" в конце мая - начале июня большими желтыми или бледно-розовыми цветками.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Содержимое 4" descr="Картинка 19 из 2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4824"/>
            <a:ext cx="4038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"Орловский лес".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endParaRPr lang="ru-RU" sz="3500" b="1" dirty="0" smtClean="0"/>
          </a:p>
          <a:p>
            <a:pPr algn="ctr"/>
            <a:endParaRPr lang="ru-RU" sz="3500" b="1" dirty="0" smtClean="0"/>
          </a:p>
          <a:p>
            <a:pPr algn="ctr"/>
            <a:r>
              <a:rPr lang="ru-RU" sz="3500" b="1" dirty="0" smtClean="0"/>
              <a:t>Астраханская область не может похвастаться густыми лесами, так свойственными средней полосе. Красота и своеобразие природы Астраханского края в другом... Но в 15 км севернее города Харабали можно полюбоваться таким памятником природы, как "Орловский лес". Чтобы остановить наступающие пески – настоящее бедствие для здешних мест – в начале 20-го века по инициативе русского лесовода </a:t>
            </a:r>
            <a:r>
              <a:rPr lang="ru-RU" sz="3500" b="1" dirty="0" err="1" smtClean="0"/>
              <a:t>Митрофана</a:t>
            </a:r>
            <a:r>
              <a:rPr lang="ru-RU" sz="3500" b="1" dirty="0" smtClean="0"/>
              <a:t> Орлова было заложено лесное урочище - опытные дендрологические посадки. В настоящее время на левом берегу реки </a:t>
            </a:r>
            <a:r>
              <a:rPr lang="ru-RU" sz="3500" b="1" dirty="0" err="1" smtClean="0"/>
              <a:t>Ашулук</a:t>
            </a:r>
            <a:r>
              <a:rPr lang="ru-RU" sz="3500" b="1" dirty="0" smtClean="0"/>
              <a:t> разросся могучий лес уникальных для астраханского климата деревьев.</a:t>
            </a:r>
            <a:endParaRPr lang="ru-RU" sz="3500" dirty="0" smtClean="0"/>
          </a:p>
          <a:p>
            <a:pPr algn="ctr"/>
            <a:r>
              <a:rPr lang="ru-RU" sz="3500" b="1" dirty="0" smtClean="0"/>
              <a:t>Орловский лес еще называют "рощей любви". Существует поверье: если осенью с самого могучего дерева в "роще любви" сорвать листок, написать на нем имя любимого и засушить, то и сердце возлюбленного присохнет к тебе навсегда.</a:t>
            </a:r>
            <a:endParaRPr lang="ru-RU" sz="3500" dirty="0" smtClean="0"/>
          </a:p>
          <a:p>
            <a:pPr algn="ctr"/>
            <a:endParaRPr lang="ru-RU" sz="3500" dirty="0"/>
          </a:p>
        </p:txBody>
      </p:sp>
      <p:pic>
        <p:nvPicPr>
          <p:cNvPr id="5" name="Содержимое 4" descr="Картинка 135 из 16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4824"/>
            <a:ext cx="417227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Географическое положение  Астраханской области.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b="1" dirty="0" smtClean="0"/>
              <a:t>Астраханская область раскинулась более чем на сорок тысяч квадратных километров. Это край удивительных природных контрастов благодаря особенностям своего географического положения: на севере и северо-западе она граничит с Волгоградской областью, на востоке – с Казахстаном, на западе – с Республикой Калмыкия, на юге омывается водами Каспийского моря. Область расположена на равнинной поверхности Прикаспийской низменности. Речную сеть образуют </a:t>
            </a:r>
            <a:r>
              <a:rPr lang="ru-RU" sz="1400" b="1" dirty="0" err="1" smtClean="0"/>
              <a:t>Волго-Ахтубинская</a:t>
            </a:r>
            <a:r>
              <a:rPr lang="ru-RU" sz="1400" b="1" dirty="0" smtClean="0"/>
              <a:t> пойма с большим количеством протоков и сложная дельта Волги со множеством рукавов.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7" name="Содержимое 6" descr="Картинка 1 из 156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2038" y="1773238"/>
            <a:ext cx="3510923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«Чертово городище» 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 err="1" smtClean="0"/>
              <a:t>Икрянинский</a:t>
            </a:r>
            <a:r>
              <a:rPr lang="ru-RU" sz="3600" dirty="0" smtClean="0"/>
              <a:t> р-н)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pPr algn="just"/>
            <a:r>
              <a:rPr lang="ru-RU" b="1" dirty="0" smtClean="0"/>
              <a:t>один из живописных участков Астраханского края, ландшафтный и археологический памятник. Здесь находилось золотоордынское поселение 13-14 в.в. От поселения не сохранилось ни построек, ни развалин, но поверхность городища усыпана осколками красноглиняной гончарной керамики, поливной керамики синего, зеленого цвета. Также здесь были обнаружены монеты, стеклянные бусы, обломки металлических предметов. С Чертовым городищем у местных жителей связаны мистические поверья. Говорят, что в дождливые и ветреные весенние вечера на бугре мелькают загадочные огоньки, а из-под земли слышны вздохи. Согласно местным легендам, именно здесь происходит шабаш ведьм. Здесь не растет трава – считается, что это ведьмы вытоптали и выжгли ее…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Содержимое 4" descr="Картинка 52 из 10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6832"/>
            <a:ext cx="42442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Неповторимость нашего края.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Нижнее Поволжье – одно из красивейших мест России. Богатая гамма природных ландшафтов включает луга, степные просторы, прибрежные леса, густые заросли тростника и редчайшего красивейшего </a:t>
            </a:r>
            <a:r>
              <a:rPr lang="ru-RU" b="1" dirty="0" err="1" smtClean="0"/>
              <a:t>чудо-цветка</a:t>
            </a:r>
            <a:r>
              <a:rPr lang="ru-RU" b="1" dirty="0" smtClean="0"/>
              <a:t> – </a:t>
            </a:r>
            <a:r>
              <a:rPr lang="ru-RU" b="1" dirty="0" smtClean="0"/>
              <a:t>лотоса. </a:t>
            </a:r>
            <a:r>
              <a:rPr lang="ru-RU" b="1" dirty="0" smtClean="0"/>
              <a:t>О</a:t>
            </a:r>
            <a:r>
              <a:rPr lang="ru-RU" b="1" dirty="0" smtClean="0"/>
              <a:t>стровки</a:t>
            </a:r>
            <a:r>
              <a:rPr lang="ru-RU" b="1" dirty="0" smtClean="0"/>
              <a:t>, ерики, извилистые водные рукава и протоки, ильмени, песчаные барханы, уникальное соленое озеро Баскунчак и неповторимое творение природы – </a:t>
            </a:r>
            <a:r>
              <a:rPr lang="ru-RU" b="1" dirty="0" smtClean="0"/>
              <a:t>гора </a:t>
            </a:r>
            <a:r>
              <a:rPr lang="ru-RU" b="1" dirty="0" smtClean="0"/>
              <a:t>Большое </a:t>
            </a:r>
            <a:r>
              <a:rPr lang="ru-RU" b="1" dirty="0" err="1" smtClean="0"/>
              <a:t>Богдо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ртинка 3 из 79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904827"/>
            <a:ext cx="4041775" cy="30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 теперь стоит рассказать о каждой достопримечательности отдельно.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Астраханский государственный природный биосферный заповедник</a:t>
            </a:r>
            <a:endParaRPr lang="ru-RU" dirty="0" smtClean="0"/>
          </a:p>
          <a:p>
            <a:pPr algn="ctr"/>
            <a:r>
              <a:rPr lang="ru-RU" b="1" dirty="0" smtClean="0"/>
              <a:t>Был создан в 1919 году. Это один из первых советских заповедников. Расположен он в низовьях дельты Волги, на территории Володарского и </a:t>
            </a:r>
            <a:r>
              <a:rPr lang="ru-RU" b="1" dirty="0" err="1" smtClean="0"/>
              <a:t>Камызякского</a:t>
            </a:r>
            <a:r>
              <a:rPr lang="ru-RU" b="1" dirty="0" smtClean="0"/>
              <a:t> р-нов, на трех участках: </a:t>
            </a:r>
            <a:r>
              <a:rPr lang="ru-RU" b="1" dirty="0" err="1" smtClean="0"/>
              <a:t>Дамчинском</a:t>
            </a:r>
            <a:r>
              <a:rPr lang="ru-RU" b="1" dirty="0" smtClean="0"/>
              <a:t> (главный), </a:t>
            </a:r>
            <a:r>
              <a:rPr lang="ru-RU" b="1" dirty="0" err="1" smtClean="0"/>
              <a:t>Трехизбинском</a:t>
            </a:r>
            <a:r>
              <a:rPr lang="ru-RU" b="1" dirty="0" smtClean="0"/>
              <a:t> и </a:t>
            </a:r>
            <a:r>
              <a:rPr lang="ru-RU" b="1" dirty="0" err="1" smtClean="0"/>
              <a:t>Обжоровском</a:t>
            </a:r>
            <a:r>
              <a:rPr lang="ru-RU" b="1" dirty="0" smtClean="0"/>
              <a:t>.</a:t>
            </a:r>
            <a:endParaRPr lang="ru-RU" dirty="0" smtClean="0"/>
          </a:p>
          <a:p>
            <a:pPr algn="ctr"/>
            <a:r>
              <a:rPr lang="ru-RU" b="1" dirty="0" smtClean="0"/>
              <a:t>Флора заповедника представлена более чем 290 видами, включая реликтовые и </a:t>
            </a:r>
            <a:r>
              <a:rPr lang="ru-RU" b="1" dirty="0" err="1" smtClean="0"/>
              <a:t>эндемичные</a:t>
            </a:r>
            <a:r>
              <a:rPr lang="ru-RU" b="1" dirty="0" smtClean="0"/>
              <a:t> растения, например </a:t>
            </a:r>
            <a:r>
              <a:rPr lang="ru-RU" b="1" dirty="0" smtClean="0"/>
              <a:t>, </a:t>
            </a:r>
            <a:r>
              <a:rPr lang="ru-RU" b="1" dirty="0" smtClean="0"/>
              <a:t>чилим – водный орех.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Картинка 29 из 37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041775" cy="38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Каспийская Роза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1340768"/>
            <a:ext cx="4040188" cy="3582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104456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/>
              <a:t>И, конечно, гордость и чудо Астраханского края – лотос. Лотос - настоящее чудо природы. Народы Востока обожествляли его и поклонялись этому необыкновенному растению. </a:t>
            </a:r>
            <a:endParaRPr lang="ru-RU" sz="1200" dirty="0" smtClean="0"/>
          </a:p>
          <a:p>
            <a:pPr algn="ctr"/>
            <a:r>
              <a:rPr lang="ru-RU" sz="1200" b="1" dirty="0" smtClean="0"/>
              <a:t>"Каспийская роза" - так называют лотос в Астраханской области. Период цветения лотоса – июль-август – поистине волшебное время.</a:t>
            </a:r>
            <a:endParaRPr lang="ru-RU" sz="1200" dirty="0" smtClean="0"/>
          </a:p>
          <a:p>
            <a:pPr algn="ctr"/>
            <a:r>
              <a:rPr lang="ru-RU" sz="1200" b="1" dirty="0" smtClean="0"/>
              <a:t>Огромное количество цветков лотоса распускается здесь почти одновременно, застилая воду сплошным розово-зеленым ковром, будто розовое облако спустилось на воду, или стая каких-то необычайных розовых птиц мерно качается на волнах. Удивительны не только цветы, но и листья этого водного чуда, покрытые восковым налетом. Капелька воды, попавшая на лист лотоса, становится похожа на шарик ртути, скользящий по стеклу. Цветок лотоса распространяет прекрасный тонкий аромат, и над лотосовым полем всегда стоит невидимая дымка чудесного запаха.</a:t>
            </a:r>
            <a:endParaRPr lang="ru-RU" sz="1200" dirty="0" smtClean="0"/>
          </a:p>
          <a:p>
            <a:pPr algn="ctr"/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Картинка 20 из 10082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41775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Волга – это поистине рыбное "месторождение". Судак, сазан, лещ, окунь, щука, жерех, сом, карась, красноперка и, конечно, любимая вобла – подводный мир "царицы рек" богат и своеобразен.</a:t>
            </a:r>
            <a:endParaRPr lang="ru-RU" sz="2400" dirty="0"/>
          </a:p>
        </p:txBody>
      </p:sp>
      <p:pic>
        <p:nvPicPr>
          <p:cNvPr id="4" name="Рисунок 3" descr="Картинка 120 из 9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628800"/>
            <a:ext cx="31683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6 из 137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34022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96 из 96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3186237" cy="23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214 из 12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556792"/>
            <a:ext cx="341146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а 255 из 67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16832"/>
            <a:ext cx="273630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Представители фауны заповедника – это енотовидные собаки, выдра, американская норка, ондатра; встречаются заяц-русак, ласка, бобр, кабан – всего около 30 видов млекопитающих.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Рисунок 7" descr="Картинка 1 из 2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1 из 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а 8 из 5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а 2 из 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933056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а 5 из 20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3960439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На взморье, если повезет, можно увидеть лежбища каспийского тюленя – нерпы. В тростниковых зарослях дельты Волги – посмотреть на кабана, а на равнинах степей и полупустынь – увидеть реликтовую антилопу </a:t>
            </a:r>
            <a:r>
              <a:rPr lang="ru-RU" sz="2000" dirty="0" smtClean="0"/>
              <a:t> </a:t>
            </a:r>
            <a:r>
              <a:rPr lang="ru-RU" sz="2000" dirty="0" smtClean="0"/>
              <a:t>- </a:t>
            </a:r>
            <a:r>
              <a:rPr lang="ru-RU" sz="2000" dirty="0" smtClean="0"/>
              <a:t>сайгака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Картинка 8 из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9434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9 из 7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3204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а 67 из 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68960"/>
            <a:ext cx="5040560" cy="366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Богдинско-Баскунчакский</a:t>
            </a:r>
            <a:r>
              <a:rPr lang="ru-RU" dirty="0" smtClean="0"/>
              <a:t> заповедник.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Один из самых молодых заповедников в нашей стране – был создан в 1997 году. Здесь расположены удивительные памятники природы:</a:t>
            </a:r>
            <a:endParaRPr lang="ru-RU" dirty="0"/>
          </a:p>
        </p:txBody>
      </p:sp>
      <p:pic>
        <p:nvPicPr>
          <p:cNvPr id="7" name="Содержимое 6" descr="Картинка 6 из 249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18680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470</TotalTime>
  <Words>905</Words>
  <Application>Microsoft Office PowerPoint</Application>
  <PresentationFormat>Экран (4:3)</PresentationFormat>
  <Paragraphs>63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Модульная</vt:lpstr>
      <vt:lpstr>Природные богатства и загадки Астраханской области.</vt:lpstr>
      <vt:lpstr>Географическое положение  Астраханской области.</vt:lpstr>
      <vt:lpstr>Неповторимость нашего края.</vt:lpstr>
      <vt:lpstr>А теперь стоит рассказать о каждой достопримечательности отдельно.</vt:lpstr>
      <vt:lpstr>Каспийская Роза</vt:lpstr>
      <vt:lpstr>Волга – это поистине рыбное "месторождение". Судак, сазан, лещ, окунь, щука, жерех, сом, карась, красноперка и, конечно, любимая вобла – подводный мир "царицы рек" богат и своеобразен.</vt:lpstr>
      <vt:lpstr>Представители фауны заповедника – это енотовидные собаки, выдра, американская норка, ондатра; встречаются заяц-русак, ласка, бобр, кабан – всего около 30 видов млекопитающих. </vt:lpstr>
      <vt:lpstr> На взморье, если повезет, можно увидеть лежбища каспийского тюленя – нерпы. В тростниковых зарослях дельты Волги – посмотреть на кабана, а на равнинах степей и полупустынь – увидеть реликтовую антилопу  - сайгака. </vt:lpstr>
      <vt:lpstr>Богдинско-Баскунчакский заповедник.</vt:lpstr>
      <vt:lpstr> Гора Большое Богдо… </vt:lpstr>
      <vt:lpstr>Удивительно то, что гора возвышается на почти идеально плоской равнине – засушливой, покрытой полынно-солянковой полупустынной растительностью. Необычен и цвет горы, он меняется в зависимости от сезона и времени суток. А еще Богдо является "поющей" горой - даже при умеренном движении воздуха на скалистых склонах слышен неясный гул, напоминающий бормотание. Одинокая высокая гора, меняющая окраску, издающая звуки... Не потому ли с древних времен вызывала она мистический ужас у местного населения, порождая множество легенд?.. Не потому ли получила свое название - "Священная гора"?.. </vt:lpstr>
      <vt:lpstr>И озеро Баскунчак…</vt:lpstr>
      <vt:lpstr>Его характеристика:</vt:lpstr>
      <vt:lpstr>Заказник «Пески Берли»</vt:lpstr>
      <vt:lpstr>Заказник Ильменно-Бугровой (Икрянинский и Наримановский р-ны) </vt:lpstr>
      <vt:lpstr>Слайд 16</vt:lpstr>
      <vt:lpstr>ОЗЕРО «ТИНАКИ»</vt:lpstr>
      <vt:lpstr> "Урочище Кордон"  Харабалинский р-н. </vt:lpstr>
      <vt:lpstr>"Орловский лес". </vt:lpstr>
      <vt:lpstr>«Чертово городище»  (Икрянинский р-н)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богатства и загадки Астраханской области.</dc:title>
  <cp:lastModifiedBy>User</cp:lastModifiedBy>
  <cp:revision>52</cp:revision>
  <dcterms:modified xsi:type="dcterms:W3CDTF">2012-01-19T16:42:08Z</dcterms:modified>
</cp:coreProperties>
</file>